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49" r:id="rId2"/>
    <p:sldId id="434" r:id="rId3"/>
    <p:sldId id="442" r:id="rId4"/>
    <p:sldId id="443" r:id="rId5"/>
    <p:sldId id="445" r:id="rId6"/>
    <p:sldId id="448" r:id="rId7"/>
    <p:sldId id="447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-516" y="-8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7">
            <a:extLst>
              <a:ext uri="{FF2B5EF4-FFF2-40B4-BE49-F238E27FC236}">
                <a16:creationId xmlns:a16="http://schemas.microsoft.com/office/drawing/2014/main" xmlns="" id="{E9F435FD-9F3F-9845-05B6-A0EDF358B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119" y="304800"/>
            <a:ext cx="14018684" cy="4143834"/>
          </a:xfrm>
          <a:prstGeom prst="rect">
            <a:avLst/>
          </a:prstGeom>
          <a:noFill/>
          <a:ln>
            <a:noFill/>
          </a:ln>
          <a:effectLst/>
        </p:spPr>
        <p:txBody>
          <a:bodyPr lIns="143327" tIns="71663" rIns="143327" bIns="716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UBND PHƯỜNG HƯNG ĐẠO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ĐA </a:t>
            </a:r>
            <a:r>
              <a:rPr lang="en-US" altLang="en-US" sz="54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PHÚC</a:t>
            </a:r>
          </a:p>
          <a:p>
            <a:pPr algn="ctr" eaLnBrk="1" hangingPunct="1">
              <a:spcBef>
                <a:spcPct val="50000"/>
              </a:spcBef>
            </a:pPr>
            <a:endParaRPr lang="vi-VN" altLang="en-US" sz="54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5387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cs typeface="HP001 5H" pitchFamily="34" charset="0"/>
            </a:endParaRPr>
          </a:p>
        </p:txBody>
      </p:sp>
      <p:pic>
        <p:nvPicPr>
          <p:cNvPr id="16388" name="Picture 5" descr="POINSET2">
            <a:extLst>
              <a:ext uri="{FF2B5EF4-FFF2-40B4-BE49-F238E27FC236}">
                <a16:creationId xmlns:a16="http://schemas.microsoft.com/office/drawing/2014/main" xmlns="" id="{FAD02C12-07B9-1F03-CFFA-87CB23559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09336" y="-57149"/>
            <a:ext cx="1589616" cy="203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POINSET2">
            <a:extLst>
              <a:ext uri="{FF2B5EF4-FFF2-40B4-BE49-F238E27FC236}">
                <a16:creationId xmlns:a16="http://schemas.microsoft.com/office/drawing/2014/main" xmlns="" id="{3950EF4E-6261-153E-CAB5-BDAA1D674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00404" y="31751"/>
            <a:ext cx="2084916" cy="249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69C3EE2-4ECB-E961-DD62-2083BF161283}"/>
              </a:ext>
            </a:extLst>
          </p:cNvPr>
          <p:cNvSpPr/>
          <p:nvPr/>
        </p:nvSpPr>
        <p:spPr>
          <a:xfrm>
            <a:off x="3109119" y="3050117"/>
            <a:ext cx="9982200" cy="7598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5867" b="1" dirty="0">
                <a:solidFill>
                  <a:schemeClr val="tx2"/>
                </a:solidFill>
                <a:latin typeface="HP001 4 hàng" panose="020B0603050302020204" pitchFamily="34" charset="0"/>
                <a:cs typeface="汉仪跳跳体简"/>
              </a:rPr>
              <a:t>Sinh </a:t>
            </a:r>
            <a:r>
              <a:rPr lang="en-US" altLang="en-US" sz="5867" b="1" dirty="0" err="1">
                <a:solidFill>
                  <a:schemeClr val="tx2"/>
                </a:solidFill>
                <a:latin typeface="HP001 4 hàng" panose="020B0603050302020204" pitchFamily="34" charset="0"/>
                <a:cs typeface="汉仪跳跳体简"/>
              </a:rPr>
              <a:t>hoạt</a:t>
            </a:r>
            <a:r>
              <a:rPr lang="en-US" altLang="en-US" sz="5867" b="1" dirty="0">
                <a:solidFill>
                  <a:schemeClr val="tx2"/>
                </a:solidFill>
                <a:latin typeface="HP001 4 hàng" panose="020B0603050302020204" pitchFamily="34" charset="0"/>
                <a:cs typeface="汉仪跳跳体简"/>
              </a:rPr>
              <a:t> </a:t>
            </a:r>
            <a:r>
              <a:rPr lang="en-US" altLang="en-US" sz="5867" b="1" dirty="0" err="1">
                <a:solidFill>
                  <a:schemeClr val="tx2"/>
                </a:solidFill>
                <a:latin typeface="HP001 4 hàng" panose="020B0603050302020204" pitchFamily="34" charset="0"/>
                <a:cs typeface="汉仪跳跳体简"/>
              </a:rPr>
              <a:t>lớp</a:t>
            </a:r>
            <a:r>
              <a:rPr lang="en-US" altLang="en-US" sz="5867" b="1" dirty="0">
                <a:solidFill>
                  <a:schemeClr val="tx2"/>
                </a:solidFill>
                <a:latin typeface="HP001 4 hàng" panose="020B0603050302020204" pitchFamily="34" charset="0"/>
                <a:cs typeface="汉仪跳跳体简"/>
              </a:rPr>
              <a:t>: </a:t>
            </a:r>
            <a:r>
              <a:rPr lang="en-US" altLang="en-US" sz="5867" b="1" dirty="0" err="1">
                <a:solidFill>
                  <a:schemeClr val="tx2"/>
                </a:solidFill>
                <a:latin typeface="HP001 4 hàng" panose="020B0603050302020204" pitchFamily="34" charset="0"/>
                <a:cs typeface="汉仪跳跳体简"/>
              </a:rPr>
              <a:t>Sơ</a:t>
            </a:r>
            <a:r>
              <a:rPr lang="en-US" altLang="en-US" sz="5867" b="1" dirty="0">
                <a:solidFill>
                  <a:schemeClr val="tx2"/>
                </a:solidFill>
                <a:latin typeface="HP001 4 hàng" panose="020B0603050302020204" pitchFamily="34" charset="0"/>
                <a:cs typeface="汉仪跳跳体简"/>
              </a:rPr>
              <a:t> </a:t>
            </a:r>
            <a:r>
              <a:rPr lang="en-US" altLang="en-US" sz="5867" b="1" dirty="0" err="1">
                <a:solidFill>
                  <a:schemeClr val="tx2"/>
                </a:solidFill>
                <a:latin typeface="HP001 4 hàng" panose="020B0603050302020204" pitchFamily="34" charset="0"/>
                <a:cs typeface="汉仪跳跳体简"/>
              </a:rPr>
              <a:t>kết</a:t>
            </a:r>
            <a:r>
              <a:rPr lang="en-US" altLang="en-US" sz="5867" b="1" dirty="0">
                <a:solidFill>
                  <a:schemeClr val="tx2"/>
                </a:solidFill>
                <a:latin typeface="HP001 4 hàng" panose="020B0603050302020204" pitchFamily="34" charset="0"/>
                <a:cs typeface="汉仪跳跳体简"/>
              </a:rPr>
              <a:t> </a:t>
            </a:r>
            <a:r>
              <a:rPr lang="en-US" altLang="en-US" sz="5867" b="1" dirty="0" err="1">
                <a:solidFill>
                  <a:schemeClr val="tx2"/>
                </a:solidFill>
                <a:latin typeface="HP001 4 hàng" panose="020B0603050302020204" pitchFamily="34" charset="0"/>
                <a:cs typeface="汉仪跳跳体简"/>
              </a:rPr>
              <a:t>tuần</a:t>
            </a:r>
            <a:r>
              <a:rPr lang="en-US" altLang="en-US" sz="5867" b="1" dirty="0">
                <a:solidFill>
                  <a:schemeClr val="tx2"/>
                </a:solidFill>
                <a:latin typeface="HP001 4 hàng" panose="020B0603050302020204" pitchFamily="34" charset="0"/>
                <a:cs typeface="汉仪跳跳体简"/>
              </a:rPr>
              <a:t> 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D1CA0BF-33CA-20ED-31E1-7119652114E0}"/>
              </a:ext>
            </a:extLst>
          </p:cNvPr>
          <p:cNvSpPr/>
          <p:nvPr/>
        </p:nvSpPr>
        <p:spPr>
          <a:xfrm>
            <a:off x="594519" y="4305914"/>
            <a:ext cx="15339775" cy="18662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5867" b="1" dirty="0">
                <a:solidFill>
                  <a:srgbClr val="FF0000"/>
                </a:solidFill>
                <a:latin typeface="HP001 4 hang 1 ô ly" panose="020B0603050302020204" pitchFamily="34" charset="0"/>
                <a:cs typeface="汉仪跳跳体简"/>
              </a:rPr>
              <a:t>   </a:t>
            </a:r>
            <a:r>
              <a:rPr lang="en-US" altLang="en-US" sz="5867" b="1" dirty="0" err="1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Hoạt</a:t>
            </a:r>
            <a:r>
              <a:rPr lang="en-US" altLang="en-US" sz="5867" b="1" dirty="0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 </a:t>
            </a:r>
            <a:r>
              <a:rPr lang="en-US" altLang="en-US" sz="5867" b="1" dirty="0" err="1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động</a:t>
            </a:r>
            <a:r>
              <a:rPr lang="en-US" altLang="en-US" sz="5867" b="1" dirty="0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 </a:t>
            </a:r>
            <a:r>
              <a:rPr lang="en-US" altLang="en-US" sz="5867" b="1" dirty="0" err="1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trải</a:t>
            </a:r>
            <a:r>
              <a:rPr lang="en-US" altLang="en-US" sz="5867" b="1" dirty="0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 </a:t>
            </a:r>
            <a:r>
              <a:rPr lang="en-US" altLang="en-US" sz="5867" b="1" dirty="0" err="1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nghiệm</a:t>
            </a:r>
            <a:r>
              <a:rPr lang="en-US" altLang="en-US" sz="5867" b="1" dirty="0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: </a:t>
            </a:r>
            <a:endParaRPr lang="en-US" altLang="en-US" sz="5867" b="1" dirty="0" smtClean="0">
              <a:solidFill>
                <a:schemeClr val="tx2"/>
              </a:solidFill>
              <a:latin typeface="HP001 4 hang 1 ô ly" panose="020B0603050302020204" pitchFamily="34" charset="0"/>
              <a:cs typeface="汉仪跳跳体简"/>
            </a:endParaRPr>
          </a:p>
          <a:p>
            <a:pPr algn="ctr">
              <a:defRPr/>
            </a:pPr>
            <a:r>
              <a:rPr lang="en-US" altLang="en-US" sz="5867" b="1" dirty="0" err="1" smtClean="0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Sản</a:t>
            </a:r>
            <a:r>
              <a:rPr lang="en-US" altLang="en-US" sz="5867" b="1" dirty="0" smtClean="0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 </a:t>
            </a:r>
            <a:r>
              <a:rPr lang="en-US" altLang="en-US" sz="5867" b="1" dirty="0" err="1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phẩm</a:t>
            </a:r>
            <a:r>
              <a:rPr lang="en-US" altLang="en-US" sz="5867" b="1" dirty="0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 </a:t>
            </a:r>
            <a:r>
              <a:rPr lang="en-US" altLang="en-US" sz="5867" b="1" dirty="0" err="1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theo</a:t>
            </a:r>
            <a:r>
              <a:rPr lang="en-US" altLang="en-US" sz="5867" b="1" dirty="0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 </a:t>
            </a:r>
            <a:r>
              <a:rPr lang="en-US" altLang="en-US" sz="5867" b="1" dirty="0" err="1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sở</a:t>
            </a:r>
            <a:r>
              <a:rPr lang="en-US" altLang="en-US" sz="5867" b="1" dirty="0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 </a:t>
            </a:r>
            <a:r>
              <a:rPr lang="en-US" altLang="en-US" sz="5867" b="1" dirty="0" err="1">
                <a:solidFill>
                  <a:schemeClr val="tx2"/>
                </a:solidFill>
                <a:latin typeface="HP001 4 hang 1 ô ly" panose="020B0603050302020204" pitchFamily="34" charset="0"/>
                <a:cs typeface="汉仪跳跳体简"/>
              </a:rPr>
              <a:t>thích</a:t>
            </a:r>
            <a:endParaRPr lang="en-US" altLang="en-US" sz="5867" b="1" dirty="0">
              <a:solidFill>
                <a:schemeClr val="tx2"/>
              </a:solidFill>
              <a:latin typeface="HP001 4 hang 1 ô ly" panose="020B0603050302020204" pitchFamily="34" charset="0"/>
              <a:cs typeface="汉仪跳跳体简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200CFEFF-366E-8301-82AA-ED34519AF9F3}"/>
              </a:ext>
            </a:extLst>
          </p:cNvPr>
          <p:cNvSpPr txBox="1"/>
          <p:nvPr/>
        </p:nvSpPr>
        <p:spPr>
          <a:xfrm>
            <a:off x="2321343" y="7620000"/>
            <a:ext cx="1106274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Giáo</a:t>
            </a:r>
            <a:r>
              <a:rPr lang="en-US" sz="4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viên</a:t>
            </a:r>
            <a:r>
              <a:rPr lang="en-US" sz="4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Nguyễn</a:t>
            </a:r>
            <a:r>
              <a:rPr lang="en-US" sz="4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Thị</a:t>
            </a:r>
            <a:r>
              <a:rPr lang="en-US" sz="48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Xuân</a:t>
            </a:r>
            <a:endParaRPr lang="vi-VN" sz="4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00CC"/>
              </a:solidFill>
              <a:latin typeface="HP001 4 hang 1 ô ly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3119" y="5334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qua.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2484" y="1371600"/>
            <a:ext cx="705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qua: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7021" y="2017931"/>
            <a:ext cx="1419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3119" y="3390542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 số bạn có cố gắng trong học 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 giảng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 thành các bài tập cô giao về nhà.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919" y="4724400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46138" y="6019800"/>
            <a:ext cx="212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2484" y="6704231"/>
            <a:ext cx="14554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Một số bạn còn quên đồ dùng học tập như: vở, bút, sách giáo khoa,...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04119" y="533400"/>
            <a:ext cx="9753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7556" y="1231899"/>
            <a:ext cx="147282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 trong học tập và rèn luyện.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7718" y="5266877"/>
            <a:ext cx="14739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ho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àn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20738" y="6807200"/>
            <a:ext cx="14782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Khắc phục những tồn tại ở tuần học trước, tiếp tục phát huy những ưu điểm để tuần học tiếp theo đạt kết quả tốt hơn.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7719" y="3243449"/>
            <a:ext cx="14739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 bị đầy đủ đồ dùng học tập khi đến lớp.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973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4537" y="406400"/>
            <a:ext cx="1272778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4537" y="1115030"/>
            <a:ext cx="951414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Chia s</a:t>
            </a:r>
            <a:r>
              <a:rPr lang="vi-VN" sz="4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ẻ</a:t>
            </a:r>
            <a:r>
              <a:rPr lang="en-US" sz="4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9638" y="1671260"/>
            <a:ext cx="14859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0" t="30535" r="59620" b="42667"/>
          <a:stretch/>
        </p:blipFill>
        <p:spPr bwMode="auto">
          <a:xfrm>
            <a:off x="670719" y="3416777"/>
            <a:ext cx="7467600" cy="504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0" t="34444" r="55870" b="21556"/>
          <a:stretch/>
        </p:blipFill>
        <p:spPr bwMode="auto">
          <a:xfrm>
            <a:off x="8138318" y="3441702"/>
            <a:ext cx="751332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1857" y="2399068"/>
            <a:ext cx="14325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04581" y="417274"/>
            <a:ext cx="78582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5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5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5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5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xắc</a:t>
            </a:r>
            <a:endParaRPr lang="en-US" sz="50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9634" y="1246426"/>
            <a:ext cx="138138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0" t="34444" r="55870" b="21556"/>
          <a:stretch/>
        </p:blipFill>
        <p:spPr bwMode="auto">
          <a:xfrm>
            <a:off x="8595520" y="2514600"/>
            <a:ext cx="7086600" cy="608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0" t="30535" r="59620" b="42667"/>
          <a:stretch/>
        </p:blipFill>
        <p:spPr bwMode="auto">
          <a:xfrm>
            <a:off x="1015334" y="2514600"/>
            <a:ext cx="7436736" cy="59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104200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7919" y="533726"/>
            <a:ext cx="9982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189" y="2129281"/>
            <a:ext cx="144959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3955" y="3505200"/>
            <a:ext cx="146605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068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2538" y="685800"/>
            <a:ext cx="109962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520" y="1800761"/>
            <a:ext cx="1516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ta?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7895" y="6732657"/>
            <a:ext cx="1346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2024-2025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2538" y="3124200"/>
            <a:ext cx="13652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Bùi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2538" y="4038600"/>
            <a:ext cx="1407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Lê Kim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286670" y="4832072"/>
            <a:ext cx="1468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Văn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Bẩy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676981" y="6019801"/>
            <a:ext cx="149226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Em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2024-2025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7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8" grpId="0"/>
      <p:bldP spid="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TẤT CẢ </a:t>
            </a:r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10569</TotalTime>
  <Words>544</Words>
  <Application>Microsoft Office PowerPoint</Application>
  <PresentationFormat>Custom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 10</cp:lastModifiedBy>
  <cp:revision>1228</cp:revision>
  <dcterms:created xsi:type="dcterms:W3CDTF">2008-09-09T22:52:10Z</dcterms:created>
  <dcterms:modified xsi:type="dcterms:W3CDTF">2025-12-29T02:15:06Z</dcterms:modified>
</cp:coreProperties>
</file>