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320" r:id="rId2"/>
    <p:sldId id="276" r:id="rId3"/>
    <p:sldId id="270" r:id="rId4"/>
    <p:sldId id="285" r:id="rId5"/>
    <p:sldId id="299" r:id="rId6"/>
    <p:sldId id="268" r:id="rId7"/>
    <p:sldId id="286" r:id="rId8"/>
    <p:sldId id="311" r:id="rId9"/>
    <p:sldId id="312" r:id="rId10"/>
    <p:sldId id="313" r:id="rId11"/>
    <p:sldId id="314" r:id="rId12"/>
    <p:sldId id="287" r:id="rId13"/>
    <p:sldId id="289" r:id="rId14"/>
    <p:sldId id="315" r:id="rId15"/>
    <p:sldId id="292" r:id="rId16"/>
    <p:sldId id="316" r:id="rId17"/>
    <p:sldId id="293" r:id="rId18"/>
    <p:sldId id="294" r:id="rId19"/>
    <p:sldId id="295" r:id="rId20"/>
    <p:sldId id="298" r:id="rId21"/>
    <p:sldId id="296" r:id="rId22"/>
    <p:sldId id="297" r:id="rId23"/>
    <p:sldId id="301" r:id="rId24"/>
    <p:sldId id="302" r:id="rId25"/>
    <p:sldId id="290" r:id="rId26"/>
    <p:sldId id="304" r:id="rId27"/>
    <p:sldId id="317" r:id="rId28"/>
    <p:sldId id="307" r:id="rId29"/>
    <p:sldId id="308" r:id="rId30"/>
    <p:sldId id="269" r:id="rId31"/>
  </p:sldIdLst>
  <p:sldSz cx="12192000" cy="6858000"/>
  <p:notesSz cx="6858000" cy="9144000"/>
  <p:embeddedFontLst>
    <p:embeddedFont>
      <p:font typeface="Nunito Black" panose="020B0604020202020204" charset="0"/>
      <p:bold r:id="rId33"/>
      <p:boldItalic r:id="rId34"/>
    </p:embeddedFont>
    <p:embeddedFont>
      <p:font typeface="Sigmar One" panose="020B0604020202020204"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BE967"/>
    <a:srgbClr val="FEB8E0"/>
    <a:srgbClr val="2AF6DE"/>
    <a:srgbClr val="29F78B"/>
    <a:srgbClr val="FEF2E4"/>
    <a:srgbClr val="ADBACA"/>
    <a:srgbClr val="FF66CC"/>
    <a:srgbClr val="ED33DB"/>
    <a:srgbClr val="648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14" y="72"/>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CFBFA-259D-4E60-9974-D80EE2E396CF}"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83C51-16A5-40BA-9C8C-A98AD6DC1CF0}" type="slidenum">
              <a:rPr lang="en-US" smtClean="0"/>
              <a:t>‹#›</a:t>
            </a:fld>
            <a:endParaRPr lang="en-US"/>
          </a:p>
        </p:txBody>
      </p:sp>
    </p:spTree>
    <p:extLst>
      <p:ext uri="{BB962C8B-B14F-4D97-AF65-F5344CB8AC3E}">
        <p14:creationId xmlns:p14="http://schemas.microsoft.com/office/powerpoint/2010/main" val="94266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25</a:t>
            </a:fld>
            <a:endParaRPr lang="en-US"/>
          </a:p>
        </p:txBody>
      </p:sp>
    </p:spTree>
    <p:extLst>
      <p:ext uri="{BB962C8B-B14F-4D97-AF65-F5344CB8AC3E}">
        <p14:creationId xmlns:p14="http://schemas.microsoft.com/office/powerpoint/2010/main" val="51771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26</a:t>
            </a:fld>
            <a:endParaRPr lang="en-US"/>
          </a:p>
        </p:txBody>
      </p:sp>
    </p:spTree>
    <p:extLst>
      <p:ext uri="{BB962C8B-B14F-4D97-AF65-F5344CB8AC3E}">
        <p14:creationId xmlns:p14="http://schemas.microsoft.com/office/powerpoint/2010/main" val="1470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27</a:t>
            </a:fld>
            <a:endParaRPr lang="en-US"/>
          </a:p>
        </p:txBody>
      </p:sp>
    </p:spTree>
    <p:extLst>
      <p:ext uri="{BB962C8B-B14F-4D97-AF65-F5344CB8AC3E}">
        <p14:creationId xmlns:p14="http://schemas.microsoft.com/office/powerpoint/2010/main" val="196162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12/31/2025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3.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0.jpe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787789" y="57151"/>
            <a:ext cx="11015964" cy="127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dirty="0">
                <a:solidFill>
                  <a:srgbClr val="FF0066"/>
                </a:solidFill>
                <a:latin typeface="Times New Roman" panose="02020603050405020304" pitchFamily="18" charset="0"/>
              </a:rPr>
              <a:t>UBND PHƯỜNG HƯNG ĐẠO</a:t>
            </a:r>
          </a:p>
          <a:p>
            <a:pPr algn="ctr" eaLnBrk="1" hangingPunct="1">
              <a:spcBef>
                <a:spcPct val="50000"/>
              </a:spcBef>
            </a:pPr>
            <a:r>
              <a:rPr lang="en-US" altLang="en-US" sz="3300" b="1" dirty="0">
                <a:solidFill>
                  <a:srgbClr val="FF0066"/>
                </a:solidFill>
                <a:latin typeface="Times New Roman" panose="02020603050405020304" pitchFamily="18" charset="0"/>
              </a:rPr>
              <a:t>TRƯỜNG TIỂU HỌC ĐA PHÚC</a:t>
            </a:r>
            <a:endParaRPr lang="vi-VN" altLang="en-US" sz="3300" b="1" dirty="0">
              <a:solidFill>
                <a:srgbClr val="FF0066"/>
              </a:solidFill>
              <a:latin typeface="Times New Roman" panose="02020603050405020304" pitchFamily="18" charset="0"/>
            </a:endParaRPr>
          </a:p>
        </p:txBody>
      </p:sp>
      <p:sp>
        <p:nvSpPr>
          <p:cNvPr id="30" name="Text Box 14"/>
          <p:cNvSpPr txBox="1">
            <a:spLocks noChangeArrowheads="1"/>
          </p:cNvSpPr>
          <p:nvPr/>
        </p:nvSpPr>
        <p:spPr bwMode="auto">
          <a:xfrm>
            <a:off x="619493" y="2248128"/>
            <a:ext cx="11355493" cy="399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49"/>
              </a:spcBef>
              <a:defRPr/>
            </a:pPr>
            <a:r>
              <a:rPr lang="en-US" sz="3000" b="1" dirty="0" err="1">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3000" b="1" dirty="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000" b="1" dirty="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trải</a:t>
            </a:r>
            <a:r>
              <a:rPr lang="en-US" sz="3000" b="1" dirty="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3000" b="1" dirty="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3000" b="1" dirty="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p>
          <a:p>
            <a:pPr algn="ctr" eaLnBrk="1" hangingPunct="1">
              <a:spcBef>
                <a:spcPts val="1349"/>
              </a:spcBef>
              <a:defRPr/>
            </a:pPr>
            <a:endPar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dirty="0">
                <a:solidFill>
                  <a:srgbClr val="00B050"/>
                </a:solidFill>
                <a:latin typeface="Times New Roman" pitchFamily="18" charset="0"/>
                <a:cs typeface="Times New Roman" pitchFamily="18" charset="0"/>
              </a:rPr>
              <a:t>ĐỌC SÁCH THEO SỞ THÍCH </a:t>
            </a:r>
          </a:p>
          <a:p>
            <a:pPr algn="ctr"/>
            <a:r>
              <a:rPr lang="en-US" sz="4000" b="1" dirty="0">
                <a:solidFill>
                  <a:srgbClr val="00B050"/>
                </a:solidFill>
                <a:latin typeface="Times New Roman" pitchFamily="18" charset="0"/>
                <a:cs typeface="Times New Roman" pitchFamily="18" charset="0"/>
              </a:rPr>
              <a:t>– DANH MỤC SÁCH THEO SỞ THÍCH</a:t>
            </a:r>
          </a:p>
          <a:p>
            <a:pPr algn="ctr" eaLnBrk="1" hangingPunct="1">
              <a:spcBef>
                <a:spcPts val="1349"/>
              </a:spcBef>
              <a:defRPr/>
            </a:pP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9"/>
              </a:spcBef>
              <a:defRPr/>
            </a:pPr>
            <a:r>
              <a:rPr lang="en-US" sz="40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GV: </a:t>
            </a:r>
            <a:r>
              <a:rPr lang="en-US" sz="4000" b="1" i="1" dirty="0" err="1">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40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40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Xuân</a:t>
            </a:r>
            <a:endParaRPr lang="en-US" sz="40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6"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0241" y="4800600"/>
            <a:ext cx="2226024" cy="192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00975" y="39312"/>
            <a:ext cx="1037036" cy="11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633733"/>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 xmlns:a16="http://schemas.microsoft.com/office/drawing/2014/main" id="{EAC79B42-BD24-FF30-36F2-21684A02A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624" y="56072"/>
            <a:ext cx="1123627" cy="1123627"/>
          </a:xfrm>
          <a:prstGeom prst="rect">
            <a:avLst/>
          </a:prstGeom>
        </p:spPr>
      </p:pic>
      <p:sp>
        <p:nvSpPr>
          <p:cNvPr id="8" name="TextBox 7">
            <a:extLst>
              <a:ext uri="{FF2B5EF4-FFF2-40B4-BE49-F238E27FC236}">
                <a16:creationId xmlns=""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300181" y="1902822"/>
            <a:ext cx="4648200" cy="1983377"/>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solidFill>
                <a:srgbClr val="002060"/>
              </a:solidFill>
              <a:latin typeface="Nunito Black" pitchFamily="2" charset="0"/>
            </a:endParaRPr>
          </a:p>
          <a:p>
            <a:r>
              <a:rPr lang="vi-VN" sz="2400">
                <a:solidFill>
                  <a:srgbClr val="002060"/>
                </a:solidFill>
                <a:latin typeface="Nunito Black" pitchFamily="2" charset="0"/>
              </a:rPr>
              <a:t>Việc đọc sách cũng giúp tâm hồn ta thư thái hơn sau những giờ học tập, làm việc </a:t>
            </a:r>
            <a:r>
              <a:rPr lang="en-US" sz="2400">
                <a:solidFill>
                  <a:srgbClr val="002060"/>
                </a:solidFill>
                <a:latin typeface="Nunito Black" pitchFamily="2" charset="0"/>
              </a:rPr>
              <a:t>căng thẳng.</a:t>
            </a:r>
            <a:r>
              <a:rPr lang="vi-VN" sz="2400">
                <a:solidFill>
                  <a:srgbClr val="002060"/>
                </a:solidFill>
                <a:latin typeface="Nunito Black" pitchFamily="2" charset="0"/>
              </a:rPr>
              <a:t/>
            </a:r>
            <a:br>
              <a:rPr lang="vi-VN" sz="2400">
                <a:solidFill>
                  <a:srgbClr val="002060"/>
                </a:solidFill>
                <a:latin typeface="Nunito Black" pitchFamily="2" charset="0"/>
              </a:rPr>
            </a:br>
            <a:endParaRPr lang="en-US" sz="2400">
              <a:solidFill>
                <a:srgbClr val="002060"/>
              </a:solidFill>
              <a:latin typeface="Nunito Black" pitchFamily="2" charset="0"/>
            </a:endParaRPr>
          </a:p>
        </p:txBody>
      </p:sp>
      <p:pic>
        <p:nvPicPr>
          <p:cNvPr id="6146" name="Picture 2" descr="https://i.pinimg.com/564x/4f/c7/5a/4fc75a23f8e84b3ea89c49b9a5e78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41" y="1902822"/>
            <a:ext cx="6299604" cy="4188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20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 xmlns:a16="http://schemas.microsoft.com/office/drawing/2014/main" id="{EAC79B42-BD24-FF30-36F2-21684A02A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624" y="56072"/>
            <a:ext cx="1123627" cy="1123627"/>
          </a:xfrm>
          <a:prstGeom prst="rect">
            <a:avLst/>
          </a:prstGeom>
        </p:spPr>
      </p:pic>
      <p:sp>
        <p:nvSpPr>
          <p:cNvPr id="8" name="TextBox 7">
            <a:extLst>
              <a:ext uri="{FF2B5EF4-FFF2-40B4-BE49-F238E27FC236}">
                <a16:creationId xmlns=""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095475" y="2258943"/>
            <a:ext cx="4983590" cy="1371600"/>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2060"/>
              </a:solidFill>
              <a:latin typeface="Nunito Black" pitchFamily="2" charset="0"/>
            </a:endParaRPr>
          </a:p>
          <a:p>
            <a:pPr algn="just"/>
            <a:endParaRPr lang="en-US" sz="2800">
              <a:solidFill>
                <a:srgbClr val="002060"/>
              </a:solidFill>
              <a:latin typeface="Nunito Black" pitchFamily="2" charset="0"/>
            </a:endParaRPr>
          </a:p>
          <a:p>
            <a:pPr algn="just"/>
            <a:r>
              <a:rPr lang="vi-VN" sz="2800">
                <a:solidFill>
                  <a:srgbClr val="002060"/>
                </a:solidFill>
                <a:latin typeface="Nunito Black" pitchFamily="2" charset="0"/>
              </a:rPr>
              <a:t>Đọc sách cũng có thể giúp bạn có một giấc ngủ ngon hơn.</a:t>
            </a:r>
            <a:br>
              <a:rPr lang="vi-VN" sz="2800">
                <a:solidFill>
                  <a:srgbClr val="002060"/>
                </a:solidFill>
                <a:latin typeface="Nunito Black" pitchFamily="2" charset="0"/>
              </a:rPr>
            </a:br>
            <a:r>
              <a:rPr lang="vi-VN" sz="2800">
                <a:solidFill>
                  <a:srgbClr val="002060"/>
                </a:solidFill>
                <a:latin typeface="Nunito Black" pitchFamily="2" charset="0"/>
              </a:rPr>
              <a:t/>
            </a:r>
            <a:br>
              <a:rPr lang="vi-VN" sz="2800">
                <a:solidFill>
                  <a:srgbClr val="002060"/>
                </a:solidFill>
                <a:latin typeface="Nunito Black" pitchFamily="2" charset="0"/>
              </a:rPr>
            </a:br>
            <a:endParaRPr lang="en-US" sz="2800">
              <a:solidFill>
                <a:srgbClr val="002060"/>
              </a:solidFill>
              <a:latin typeface="Nunito Black" pitchFamily="2" charset="0"/>
            </a:endParaRPr>
          </a:p>
        </p:txBody>
      </p:sp>
      <p:pic>
        <p:nvPicPr>
          <p:cNvPr id="7170" name="Picture 2" descr="https://i.pinimg.com/564x/25/84/76/258476f2214ed78cdc703d0ea9e9c95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52" b="89894" l="6915" r="93085"/>
                    </a14:imgEffect>
                  </a14:imgLayer>
                </a14:imgProps>
              </a:ext>
              <a:ext uri="{28A0092B-C50C-407E-A947-70E740481C1C}">
                <a14:useLocalDpi xmlns:a14="http://schemas.microsoft.com/office/drawing/2010/main" val="0"/>
              </a:ext>
            </a:extLst>
          </a:blip>
          <a:srcRect/>
          <a:stretch>
            <a:fillRect/>
          </a:stretch>
        </p:blipFill>
        <p:spPr bwMode="auto">
          <a:xfrm>
            <a:off x="264861" y="1014281"/>
            <a:ext cx="6830614" cy="560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 xmlns:a16="http://schemas.microsoft.com/office/drawing/2014/main" id="{6097257F-592C-1482-A3F3-C24A9DC077F5}"/>
              </a:ext>
            </a:extLst>
          </p:cNvPr>
          <p:cNvSpPr txBox="1"/>
          <p:nvPr/>
        </p:nvSpPr>
        <p:spPr>
          <a:xfrm>
            <a:off x="-711200" y="2717801"/>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Khám phá</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Chủ đề</a:t>
            </a:r>
          </a:p>
        </p:txBody>
      </p:sp>
      <p:pic>
        <p:nvPicPr>
          <p:cNvPr id="3" name="Picture 4">
            <a:extLst>
              <a:ext uri="{FF2B5EF4-FFF2-40B4-BE49-F238E27FC236}">
                <a16:creationId xmlns=""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1349014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F90CCCC-F80C-5D93-F968-0104FC2DEC16}"/>
              </a:ext>
            </a:extLst>
          </p:cNvPr>
          <p:cNvGrpSpPr/>
          <p:nvPr/>
        </p:nvGrpSpPr>
        <p:grpSpPr>
          <a:xfrm>
            <a:off x="-609600" y="0"/>
            <a:ext cx="11650552" cy="3276600"/>
            <a:chOff x="2508329" y="-167815"/>
            <a:chExt cx="8340793" cy="2464810"/>
          </a:xfrm>
        </p:grpSpPr>
        <p:pic>
          <p:nvPicPr>
            <p:cNvPr id="21" name="Picture 20" descr="Shape, rectangle&#10;&#10;Description automatically generated">
              <a:extLst>
                <a:ext uri="{FF2B5EF4-FFF2-40B4-BE49-F238E27FC236}">
                  <a16:creationId xmlns="" xmlns:a16="http://schemas.microsoft.com/office/drawing/2014/main" id="{E36E8855-2094-52A9-1449-3BAE509B69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329" y="-160623"/>
              <a:ext cx="8340793" cy="2457618"/>
            </a:xfrm>
            <a:prstGeom prst="rect">
              <a:avLst/>
            </a:prstGeom>
          </p:spPr>
        </p:pic>
        <p:sp>
          <p:nvSpPr>
            <p:cNvPr id="8" name="TextBox 7">
              <a:extLst>
                <a:ext uri="{FF2B5EF4-FFF2-40B4-BE49-F238E27FC236}">
                  <a16:creationId xmlns="" xmlns:a16="http://schemas.microsoft.com/office/drawing/2014/main" id="{A45B5651-EEBE-78A0-BA76-C54A6A88A934}"/>
                </a:ext>
              </a:extLst>
            </p:cNvPr>
            <p:cNvSpPr txBox="1"/>
            <p:nvPr/>
          </p:nvSpPr>
          <p:spPr>
            <a:xfrm>
              <a:off x="4692520" y="-167815"/>
              <a:ext cx="5998706" cy="1222189"/>
            </a:xfrm>
            <a:prstGeom prst="rect">
              <a:avLst/>
            </a:prstGeom>
            <a:noFill/>
          </p:spPr>
          <p:txBody>
            <a:bodyPr wrap="square">
              <a:spAutoFit/>
            </a:bodyPr>
            <a:lstStyle/>
            <a:p>
              <a:pPr>
                <a:spcBef>
                  <a:spcPct val="0"/>
                </a:spcBef>
                <a:spcAft>
                  <a:spcPts val="400"/>
                </a:spcAft>
              </a:pPr>
              <a:r>
                <a:rPr lang="en-US" sz="3200" b="1">
                  <a:solidFill>
                    <a:srgbClr val="FF0000"/>
                  </a:solidFill>
                  <a:latin typeface="Nunito Black" pitchFamily="2" charset="0"/>
                </a:rPr>
                <a:t>2. Lựa chọn cuốn sách yêu thích của nhóm</a:t>
              </a:r>
            </a:p>
          </p:txBody>
        </p:sp>
      </p:grpSp>
      <p:grpSp>
        <p:nvGrpSpPr>
          <p:cNvPr id="9" name="Group 8">
            <a:extLst>
              <a:ext uri="{FF2B5EF4-FFF2-40B4-BE49-F238E27FC236}">
                <a16:creationId xmlns="" xmlns:a16="http://schemas.microsoft.com/office/drawing/2014/main" id="{A3C5D231-2FFD-626E-43E5-F4A5011DBC5D}"/>
              </a:ext>
            </a:extLst>
          </p:cNvPr>
          <p:cNvGrpSpPr/>
          <p:nvPr/>
        </p:nvGrpSpPr>
        <p:grpSpPr>
          <a:xfrm>
            <a:off x="-437598" y="2748583"/>
            <a:ext cx="4143201" cy="2586167"/>
            <a:chOff x="-328751" y="2639647"/>
            <a:chExt cx="4356017" cy="3151553"/>
          </a:xfrm>
        </p:grpSpPr>
        <p:pic>
          <p:nvPicPr>
            <p:cNvPr id="10" name="Picture 9" descr="A picture containing text&#10;&#10;Description automatically generated">
              <a:extLst>
                <a:ext uri="{FF2B5EF4-FFF2-40B4-BE49-F238E27FC236}">
                  <a16:creationId xmlns="" xmlns:a16="http://schemas.microsoft.com/office/drawing/2014/main" id="{2F2DD1B3-11E0-154B-F0AC-6B62B249E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51" y="2639647"/>
              <a:ext cx="4356017" cy="3151553"/>
            </a:xfrm>
            <a:prstGeom prst="rect">
              <a:avLst/>
            </a:prstGeom>
          </p:spPr>
        </p:pic>
        <p:sp>
          <p:nvSpPr>
            <p:cNvPr id="11" name="TextBox 10">
              <a:extLst>
                <a:ext uri="{FF2B5EF4-FFF2-40B4-BE49-F238E27FC236}">
                  <a16:creationId xmlns="" xmlns:a16="http://schemas.microsoft.com/office/drawing/2014/main" id="{C5025EB8-0A1F-C5FF-F197-28AC1FA4725E}"/>
                </a:ext>
              </a:extLst>
            </p:cNvPr>
            <p:cNvSpPr txBox="1"/>
            <p:nvPr/>
          </p:nvSpPr>
          <p:spPr>
            <a:xfrm>
              <a:off x="54412" y="4259399"/>
              <a:ext cx="3352798" cy="1007977"/>
            </a:xfrm>
            <a:prstGeom prst="rect">
              <a:avLst/>
            </a:prstGeom>
            <a:noFill/>
          </p:spPr>
          <p:txBody>
            <a:bodyPr wrap="square">
              <a:spAutoFit/>
            </a:bodyPr>
            <a:lstStyle/>
            <a:p>
              <a:pPr algn="ctr"/>
              <a:r>
                <a:rPr lang="en-US" sz="3200" b="1" i="0">
                  <a:solidFill>
                    <a:srgbClr val="FF0000"/>
                  </a:solidFill>
                  <a:effectLst/>
                  <a:latin typeface="Nunito Black" pitchFamily="2" charset="0"/>
                </a:rPr>
                <a:t>   Thảo luận nhóm</a:t>
              </a:r>
              <a:endParaRPr lang="vi-VN" sz="3200" b="1" i="0">
                <a:solidFill>
                  <a:srgbClr val="FF0000"/>
                </a:solidFill>
                <a:effectLst/>
                <a:latin typeface="Nunito Black" pitchFamily="2" charset="0"/>
              </a:endParaRPr>
            </a:p>
          </p:txBody>
        </p:sp>
      </p:grpSp>
      <p:sp>
        <p:nvSpPr>
          <p:cNvPr id="18" name="TextBox 17">
            <a:extLst>
              <a:ext uri="{FF2B5EF4-FFF2-40B4-BE49-F238E27FC236}">
                <a16:creationId xmlns=""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en-US" sz="2800">
                <a:solidFill>
                  <a:srgbClr val="00B0F0"/>
                </a:solidFill>
                <a:latin typeface="Nunito Black" pitchFamily="2" charset="0"/>
              </a:rPr>
              <a:t>- Mỗi thành viên giới thiệu về cuốn sách mình                yêu thích và thuyết phục các bạn tìm đọc.</a:t>
            </a:r>
            <a:endParaRPr lang="en-US" sz="2800" b="1">
              <a:solidFill>
                <a:srgbClr val="00B0F0"/>
              </a:solidFill>
              <a:latin typeface="Nunito Black" pitchFamily="2" charset="0"/>
            </a:endParaRPr>
          </a:p>
        </p:txBody>
      </p:sp>
      <p:pic>
        <p:nvPicPr>
          <p:cNvPr id="23" name="Picture 22" descr="A picture containing diagram&#10;&#10;Description automatically generated">
            <a:extLst>
              <a:ext uri="{FF2B5EF4-FFF2-40B4-BE49-F238E27FC236}">
                <a16:creationId xmlns="" xmlns:a16="http://schemas.microsoft.com/office/drawing/2014/main" id="{1015E5B6-B272-2CF2-AD0D-6D71BA692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0952" y="0"/>
            <a:ext cx="1123627" cy="112362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6577" y="2067711"/>
            <a:ext cx="8654255" cy="4786064"/>
          </a:xfrm>
          <a:prstGeom prst="rect">
            <a:avLst/>
          </a:prstGeom>
        </p:spPr>
      </p:pic>
      <p:sp>
        <p:nvSpPr>
          <p:cNvPr id="13" name="TextBox 12">
            <a:extLst>
              <a:ext uri="{FF2B5EF4-FFF2-40B4-BE49-F238E27FC236}">
                <a16:creationId xmlns="" xmlns:a16="http://schemas.microsoft.com/office/drawing/2014/main" id="{C5025EB8-0A1F-C5FF-F197-28AC1FA4725E}"/>
              </a:ext>
            </a:extLst>
          </p:cNvPr>
          <p:cNvSpPr txBox="1"/>
          <p:nvPr/>
        </p:nvSpPr>
        <p:spPr>
          <a:xfrm>
            <a:off x="2864974" y="3200400"/>
            <a:ext cx="6781800" cy="584775"/>
          </a:xfrm>
          <a:prstGeom prst="rect">
            <a:avLst/>
          </a:prstGeom>
          <a:noFill/>
        </p:spPr>
        <p:txBody>
          <a:bodyPr wrap="square">
            <a:spAutoFit/>
          </a:bodyPr>
          <a:lstStyle/>
          <a:p>
            <a:pPr algn="ctr"/>
            <a:r>
              <a:rPr lang="en-US" sz="3200" b="1" i="0">
                <a:solidFill>
                  <a:srgbClr val="7030A0"/>
                </a:solidFill>
                <a:effectLst/>
                <a:latin typeface="Nunito Black" pitchFamily="2" charset="0"/>
              </a:rPr>
              <a:t>   - Tên, tác giả cuốn sách</a:t>
            </a:r>
            <a:endParaRPr lang="vi-VN" sz="3200" b="1" i="0">
              <a:solidFill>
                <a:srgbClr val="7030A0"/>
              </a:solidFill>
              <a:effectLst/>
              <a:latin typeface="Nunito Black" pitchFamily="2" charset="0"/>
            </a:endParaRPr>
          </a:p>
        </p:txBody>
      </p:sp>
      <p:sp>
        <p:nvSpPr>
          <p:cNvPr id="14" name="TextBox 13">
            <a:extLst>
              <a:ext uri="{FF2B5EF4-FFF2-40B4-BE49-F238E27FC236}">
                <a16:creationId xmlns="" xmlns:a16="http://schemas.microsoft.com/office/drawing/2014/main" id="{C5025EB8-0A1F-C5FF-F197-28AC1FA4725E}"/>
              </a:ext>
            </a:extLst>
          </p:cNvPr>
          <p:cNvSpPr txBox="1"/>
          <p:nvPr/>
        </p:nvSpPr>
        <p:spPr>
          <a:xfrm>
            <a:off x="3705604" y="4038600"/>
            <a:ext cx="7696200" cy="584775"/>
          </a:xfrm>
          <a:prstGeom prst="rect">
            <a:avLst/>
          </a:prstGeom>
          <a:noFill/>
        </p:spPr>
        <p:txBody>
          <a:bodyPr wrap="square">
            <a:spAutoFit/>
          </a:bodyPr>
          <a:lstStyle/>
          <a:p>
            <a:pPr algn="ctr"/>
            <a:r>
              <a:rPr lang="en-US" sz="3200" b="1" i="0">
                <a:solidFill>
                  <a:srgbClr val="7030A0"/>
                </a:solidFill>
                <a:effectLst/>
                <a:latin typeface="Nunito Black" pitchFamily="2" charset="0"/>
              </a:rPr>
              <a:t>   - Nội dung cuốn sách viết về điều gì?</a:t>
            </a:r>
            <a:endParaRPr lang="vi-VN" sz="3200" b="1" i="0">
              <a:solidFill>
                <a:srgbClr val="7030A0"/>
              </a:solidFill>
              <a:effectLst/>
              <a:latin typeface="Nunito Black" pitchFamily="2" charset="0"/>
            </a:endParaRPr>
          </a:p>
        </p:txBody>
      </p:sp>
      <p:sp>
        <p:nvSpPr>
          <p:cNvPr id="15" name="TextBox 14">
            <a:extLst>
              <a:ext uri="{FF2B5EF4-FFF2-40B4-BE49-F238E27FC236}">
                <a16:creationId xmlns="" xmlns:a16="http://schemas.microsoft.com/office/drawing/2014/main" id="{C5025EB8-0A1F-C5FF-F197-28AC1FA4725E}"/>
              </a:ext>
            </a:extLst>
          </p:cNvPr>
          <p:cNvSpPr txBox="1"/>
          <p:nvPr/>
        </p:nvSpPr>
        <p:spPr>
          <a:xfrm>
            <a:off x="3651150" y="5029200"/>
            <a:ext cx="8077200" cy="584775"/>
          </a:xfrm>
          <a:prstGeom prst="rect">
            <a:avLst/>
          </a:prstGeom>
          <a:noFill/>
        </p:spPr>
        <p:txBody>
          <a:bodyPr wrap="square">
            <a:spAutoFit/>
          </a:bodyPr>
          <a:lstStyle/>
          <a:p>
            <a:pPr algn="ctr"/>
            <a:r>
              <a:rPr lang="en-US" sz="3200" b="1" i="0">
                <a:solidFill>
                  <a:srgbClr val="7030A0"/>
                </a:solidFill>
                <a:effectLst/>
                <a:latin typeface="Nunito Black" pitchFamily="2" charset="0"/>
              </a:rPr>
              <a:t>   - Nêu một điểm thú vị của cuốn sách.</a:t>
            </a:r>
            <a:endParaRPr lang="vi-VN" sz="3200" b="1" i="0">
              <a:solidFill>
                <a:srgbClr val="7030A0"/>
              </a:solidFill>
              <a:effectLst/>
              <a:latin typeface="Nunito Black" pitchFamily="2" charset="0"/>
            </a:endParaRPr>
          </a:p>
        </p:txBody>
      </p:sp>
    </p:spTree>
    <p:extLst>
      <p:ext uri="{BB962C8B-B14F-4D97-AF65-F5344CB8AC3E}">
        <p14:creationId xmlns:p14="http://schemas.microsoft.com/office/powerpoint/2010/main" val="17176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Bách Khoa Tri Thức Cho Trẻ Em - Khám Phá Và Sáng Tạo (Tái Bản) | T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8" y="2438400"/>
            <a:ext cx="4267200" cy="4267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FF90CCCC-F80C-5D93-F968-0104FC2DEC16}"/>
              </a:ext>
            </a:extLst>
          </p:cNvPr>
          <p:cNvGrpSpPr/>
          <p:nvPr/>
        </p:nvGrpSpPr>
        <p:grpSpPr>
          <a:xfrm>
            <a:off x="-609600" y="-20526"/>
            <a:ext cx="11650552" cy="3007961"/>
            <a:chOff x="2508329" y="-167815"/>
            <a:chExt cx="8340793" cy="2262727"/>
          </a:xfrm>
        </p:grpSpPr>
        <p:pic>
          <p:nvPicPr>
            <p:cNvPr id="21" name="Picture 20" descr="Shape, rectangle&#10;&#10;Description automatically generated">
              <a:extLst>
                <a:ext uri="{FF2B5EF4-FFF2-40B4-BE49-F238E27FC236}">
                  <a16:creationId xmlns="" xmlns:a16="http://schemas.microsoft.com/office/drawing/2014/main" id="{E36E8855-2094-52A9-1449-3BAE509B6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329" y="-160622"/>
              <a:ext cx="8340793" cy="2255534"/>
            </a:xfrm>
            <a:prstGeom prst="rect">
              <a:avLst/>
            </a:prstGeom>
          </p:spPr>
        </p:pic>
        <p:sp>
          <p:nvSpPr>
            <p:cNvPr id="8" name="TextBox 7">
              <a:extLst>
                <a:ext uri="{FF2B5EF4-FFF2-40B4-BE49-F238E27FC236}">
                  <a16:creationId xmlns="" xmlns:a16="http://schemas.microsoft.com/office/drawing/2014/main" id="{A45B5651-EEBE-78A0-BA76-C54A6A88A934}"/>
                </a:ext>
              </a:extLst>
            </p:cNvPr>
            <p:cNvSpPr txBox="1"/>
            <p:nvPr/>
          </p:nvSpPr>
          <p:spPr>
            <a:xfrm>
              <a:off x="4692520" y="-167815"/>
              <a:ext cx="5998706" cy="1222189"/>
            </a:xfrm>
            <a:prstGeom prst="rect">
              <a:avLst/>
            </a:prstGeom>
            <a:noFill/>
          </p:spPr>
          <p:txBody>
            <a:bodyPr wrap="square">
              <a:spAutoFit/>
            </a:bodyPr>
            <a:lstStyle/>
            <a:p>
              <a:pPr>
                <a:spcBef>
                  <a:spcPct val="0"/>
                </a:spcBef>
                <a:spcAft>
                  <a:spcPts val="400"/>
                </a:spcAft>
              </a:pPr>
              <a:r>
                <a:rPr lang="en-US" sz="3200" b="1">
                  <a:solidFill>
                    <a:srgbClr val="FF0000"/>
                  </a:solidFill>
                  <a:latin typeface="Nunito Black" pitchFamily="2" charset="0"/>
                </a:rPr>
                <a:t>2. Lựa chọn cuốn sách yêu thích của nhóm</a:t>
              </a:r>
            </a:p>
          </p:txBody>
        </p:sp>
      </p:grpSp>
      <p:sp>
        <p:nvSpPr>
          <p:cNvPr id="18" name="TextBox 17">
            <a:extLst>
              <a:ext uri="{FF2B5EF4-FFF2-40B4-BE49-F238E27FC236}">
                <a16:creationId xmlns=""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en-US" sz="2800">
                <a:solidFill>
                  <a:srgbClr val="00B0F0"/>
                </a:solidFill>
                <a:latin typeface="Nunito Black" pitchFamily="2" charset="0"/>
              </a:rPr>
              <a:t>- Mỗi thành viên giới thiệu về cuốn sách mình                yêu thích và thuyết phục các bạn tìm đọc.</a:t>
            </a:r>
            <a:endParaRPr lang="en-US" sz="2800" b="1">
              <a:solidFill>
                <a:srgbClr val="00B0F0"/>
              </a:solidFill>
              <a:latin typeface="Nunito Black" pitchFamily="2" charset="0"/>
            </a:endParaRPr>
          </a:p>
        </p:txBody>
      </p:sp>
      <p:pic>
        <p:nvPicPr>
          <p:cNvPr id="23" name="Picture 22" descr="A picture containing diagram&#10;&#10;Description automatically generated">
            <a:extLst>
              <a:ext uri="{FF2B5EF4-FFF2-40B4-BE49-F238E27FC236}">
                <a16:creationId xmlns="" xmlns:a16="http://schemas.microsoft.com/office/drawing/2014/main" id="{1015E5B6-B272-2CF2-AD0D-6D71BA692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0952" y="0"/>
            <a:ext cx="1123627" cy="1123627"/>
          </a:xfrm>
          <a:prstGeom prst="rect">
            <a:avLst/>
          </a:prstGeom>
        </p:spPr>
      </p:pic>
      <p:pic>
        <p:nvPicPr>
          <p:cNvPr id="16" name="Picture 8" descr="https://i.pinimg.com/564x/a0/9d/93/a09d9334f220c9ca44ed05af594ffb1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600" y="2753495"/>
            <a:ext cx="2447109" cy="435960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4889996" y="2290977"/>
            <a:ext cx="5093866" cy="2910218"/>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rgbClr val="002060"/>
                </a:solidFill>
                <a:latin typeface="Nunito Black" pitchFamily="2" charset="0"/>
              </a:rPr>
              <a:t>Cuốn sách có rất nhiều đề tài thú vị từ Trái Đất của chúng ta, Thực vật, Động vật, Khủng long, Con người và các vùng đất, Con người qua thời gian cho đến Cơ thể tôi, Khoa học, Không</a:t>
            </a:r>
            <a:r>
              <a:rPr lang="en-US" sz="2400">
                <a:solidFill>
                  <a:srgbClr val="002060"/>
                </a:solidFill>
                <a:latin typeface="Nunito Black" pitchFamily="2" charset="0"/>
              </a:rPr>
              <a:t> gian và Máy móc.</a:t>
            </a:r>
          </a:p>
        </p:txBody>
      </p:sp>
    </p:spTree>
    <p:extLst>
      <p:ext uri="{BB962C8B-B14F-4D97-AF65-F5344CB8AC3E}">
        <p14:creationId xmlns:p14="http://schemas.microsoft.com/office/powerpoint/2010/main" val="35945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 xmlns:a16="http://schemas.microsoft.com/office/drawing/2014/main" id="{6097257F-592C-1482-A3F3-C24A9DC077F5}"/>
              </a:ext>
            </a:extLst>
          </p:cNvPr>
          <p:cNvSpPr txBox="1"/>
          <p:nvPr/>
        </p:nvSpPr>
        <p:spPr>
          <a:xfrm>
            <a:off x="-228600" y="22860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Mở rộng và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tổng kết chủ đề</a:t>
            </a:r>
          </a:p>
        </p:txBody>
      </p:sp>
      <p:pic>
        <p:nvPicPr>
          <p:cNvPr id="3" name="Picture 4">
            <a:extLst>
              <a:ext uri="{FF2B5EF4-FFF2-40B4-BE49-F238E27FC236}">
                <a16:creationId xmlns=""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2439369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D7AF4A9D-5484-24DB-330B-9A4E8BAADD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1" b="92836" l="5142" r="92376">
                        <a14:foregroundMark x1="20922" y1="59104" x2="20922" y2="59104"/>
                        <a14:foregroundMark x1="20922" y1="58209" x2="20922" y2="58209"/>
                        <a14:foregroundMark x1="20213" y1="67164" x2="20213" y2="67164"/>
                        <a14:foregroundMark x1="20213" y1="66866" x2="20213" y2="66866"/>
                        <a14:foregroundMark x1="5142" y1="61791" x2="5142" y2="61791"/>
                        <a14:foregroundMark x1="5674" y1="65373" x2="5674" y2="65373"/>
                        <a14:foregroundMark x1="30319" y1="70149" x2="30319" y2="70149"/>
                        <a14:foregroundMark x1="35461" y1="70746" x2="35461" y2="70746"/>
                        <a14:foregroundMark x1="35284" y1="70746" x2="35284" y2="70746"/>
                        <a14:foregroundMark x1="31560" y1="70448" x2="31560" y2="70448"/>
                        <a14:foregroundMark x1="31560" y1="70448" x2="31560" y2="70448"/>
                        <a14:foregroundMark x1="32979" y1="69552" x2="32979" y2="69552"/>
                        <a14:foregroundMark x1="32979" y1="69552" x2="32979" y2="69552"/>
                        <a14:foregroundMark x1="35461" y1="68358" x2="35461" y2="68358"/>
                        <a14:foregroundMark x1="37057" y1="67761" x2="34929" y2="67761"/>
                        <a14:foregroundMark x1="39716" y1="77612" x2="39716" y2="77612"/>
                        <a14:foregroundMark x1="39539" y1="80000" x2="39539" y2="80000"/>
                        <a14:foregroundMark x1="31560" y1="79403" x2="31560" y2="79403"/>
                        <a14:foregroundMark x1="31560" y1="82388" x2="31560" y2="82388"/>
                        <a14:foregroundMark x1="28546" y1="82687" x2="28546" y2="82687"/>
                        <a14:foregroundMark x1="19681" y1="83284" x2="19681" y2="83284"/>
                        <a14:foregroundMark x1="19504" y1="81791" x2="19504" y2="81791"/>
                        <a14:foregroundMark x1="16489" y1="88060" x2="16489" y2="88060"/>
                        <a14:foregroundMark x1="16844" y1="92836" x2="16844" y2="92836"/>
                        <a14:foregroundMark x1="16667" y1="90448" x2="16667" y2="90448"/>
                        <a14:foregroundMark x1="7979" y1="83284" x2="7979" y2="83284"/>
                        <a14:foregroundMark x1="8156" y1="83284" x2="8156" y2="83284"/>
                        <a14:foregroundMark x1="9929" y1="84478" x2="9929" y2="84478"/>
                        <a14:foregroundMark x1="9929" y1="84478" x2="9929" y2="84478"/>
                        <a14:foregroundMark x1="28723" y1="72239" x2="28723" y2="72239"/>
                        <a14:foregroundMark x1="28723" y1="72239" x2="28723" y2="72239"/>
                        <a14:foregroundMark x1="52305" y1="42388" x2="52305" y2="42388"/>
                        <a14:foregroundMark x1="52305" y1="42388" x2="52305" y2="42388"/>
                        <a14:foregroundMark x1="53191" y1="36716" x2="53191" y2="36716"/>
                        <a14:foregroundMark x1="53191" y1="36716" x2="53191" y2="34925"/>
                        <a14:foregroundMark x1="48759" y1="58209" x2="48759" y2="58209"/>
                        <a14:foregroundMark x1="48759" y1="58209" x2="48759" y2="58209"/>
                        <a14:foregroundMark x1="51596" y1="62090" x2="51596" y2="62090"/>
                        <a14:foregroundMark x1="51950" y1="62090" x2="51950" y2="62090"/>
                        <a14:foregroundMark x1="45390" y1="44179" x2="45745" y2="44179"/>
                        <a14:foregroundMark x1="45745" y1="44179" x2="45745" y2="44179"/>
                        <a14:foregroundMark x1="47872" y1="38507" x2="47872" y2="38507"/>
                        <a14:foregroundMark x1="48050" y1="38209" x2="48050" y2="38209"/>
                        <a14:foregroundMark x1="55851" y1="39701" x2="55851" y2="39701"/>
                        <a14:foregroundMark x1="56383" y1="40000" x2="56383" y2="40000"/>
                        <a14:foregroundMark x1="56915" y1="38806" x2="56915" y2="38806"/>
                        <a14:foregroundMark x1="56915" y1="38806" x2="56915" y2="38806"/>
                        <a14:foregroundMark x1="59929" y1="38806" x2="59929" y2="38806"/>
                        <a14:foregroundMark x1="60461" y1="38806" x2="60461" y2="38806"/>
                        <a14:foregroundMark x1="62943" y1="35821" x2="62943" y2="35821"/>
                        <a14:foregroundMark x1="63475" y1="34627" x2="63475" y2="34627"/>
                        <a14:foregroundMark x1="64894" y1="32537" x2="64894" y2="32537"/>
                        <a14:foregroundMark x1="64894" y1="32537" x2="64894" y2="32537"/>
                        <a14:foregroundMark x1="64539" y1="29552" x2="64539" y2="29552"/>
                        <a14:foregroundMark x1="64894" y1="26866" x2="64894" y2="26866"/>
                        <a14:foregroundMark x1="64539" y1="26567" x2="64539" y2="26567"/>
                        <a14:foregroundMark x1="50709" y1="72836" x2="50709" y2="72836"/>
                        <a14:foregroundMark x1="50355" y1="56418" x2="50355" y2="56418"/>
                        <a14:foregroundMark x1="71099" y1="70149" x2="71099" y2="70149"/>
                        <a14:foregroundMark x1="71099" y1="70149" x2="71631" y2="69851"/>
                        <a14:foregroundMark x1="73936" y1="69851" x2="74823" y2="68060"/>
                        <a14:foregroundMark x1="67908" y1="71940" x2="67908" y2="71940"/>
                        <a14:foregroundMark x1="65426" y1="71940" x2="65426" y2="71940"/>
                        <a14:foregroundMark x1="65957" y1="69552" x2="65957" y2="69552"/>
                        <a14:foregroundMark x1="66312" y1="68955" x2="67199" y2="67761"/>
                        <a14:foregroundMark x1="85993" y1="55224" x2="85993" y2="55224"/>
                        <a14:foregroundMark x1="88121" y1="55224" x2="88121" y2="55224"/>
                        <a14:foregroundMark x1="88121" y1="55224" x2="88652" y2="55224"/>
                        <a14:foregroundMark x1="91312" y1="54925" x2="91844" y2="54328"/>
                        <a14:foregroundMark x1="92376" y1="52836" x2="92376" y2="52836"/>
                        <a14:foregroundMark x1="92376" y1="50149" x2="92376" y2="50149"/>
                        <a14:foregroundMark x1="79255" y1="64776" x2="79255" y2="64776"/>
                        <a14:foregroundMark x1="79078" y1="64179" x2="78546" y2="63582"/>
                        <a14:foregroundMark x1="88652" y1="86567" x2="88652" y2="86567"/>
                        <a14:foregroundMark x1="88475" y1="86567" x2="88475" y2="86567"/>
                        <a14:foregroundMark x1="83865" y1="87463" x2="83865" y2="87463"/>
                        <a14:foregroundMark x1="84043" y1="90149" x2="84043" y2="90149"/>
                        <a14:foregroundMark x1="90957" y1="85373" x2="90957" y2="85373"/>
                        <a14:foregroundMark x1="80851" y1="83582" x2="80851" y2="83582"/>
                        <a14:foregroundMark x1="77482" y1="83582" x2="77482" y2="83582"/>
                        <a14:foregroundMark x1="90957" y1="84478" x2="90957" y2="84478"/>
                        <a14:foregroundMark x1="61525" y1="85075" x2="61525" y2="85075"/>
                        <a14:foregroundMark x1="61170" y1="82388" x2="61170" y2="82388"/>
                        <a14:foregroundMark x1="61525" y1="80299" x2="61525" y2="80299"/>
                        <a14:foregroundMark x1="61525" y1="78209" x2="61525" y2="78209"/>
                        <a14:foregroundMark x1="62057" y1="76418" x2="62057" y2="76418"/>
                        <a14:foregroundMark x1="84043" y1="61791" x2="84043" y2="61791"/>
                        <a14:foregroundMark x1="84574" y1="57612" x2="84574" y2="57612"/>
                        <a14:foregroundMark x1="84574" y1="56119" x2="84574" y2="56119"/>
                        <a14:foregroundMark x1="39539" y1="76119" x2="39539" y2="76119"/>
                        <a14:foregroundMark x1="39539" y1="82388" x2="39539" y2="82388"/>
                        <a14:foregroundMark x1="39539" y1="84776" x2="39539" y2="84776"/>
                      </a14:backgroundRemoval>
                    </a14:imgEffect>
                  </a14:imgLayer>
                </a14:imgProps>
              </a:ext>
              <a:ext uri="{28A0092B-C50C-407E-A947-70E740481C1C}">
                <a14:useLocalDpi xmlns:a14="http://schemas.microsoft.com/office/drawing/2010/main" val="0"/>
              </a:ext>
            </a:extLst>
          </a:blip>
          <a:srcRect/>
          <a:stretch>
            <a:fillRect/>
          </a:stretch>
        </p:blipFill>
        <p:spPr bwMode="auto">
          <a:xfrm>
            <a:off x="2675047" y="1495679"/>
            <a:ext cx="9669353" cy="574332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FF90CCCC-F80C-5D93-F968-0104FC2DEC16}"/>
              </a:ext>
            </a:extLst>
          </p:cNvPr>
          <p:cNvGrpSpPr/>
          <p:nvPr/>
        </p:nvGrpSpPr>
        <p:grpSpPr>
          <a:xfrm>
            <a:off x="-609600" y="-20526"/>
            <a:ext cx="11650552" cy="3007961"/>
            <a:chOff x="2508329" y="-167815"/>
            <a:chExt cx="8340793" cy="2262727"/>
          </a:xfrm>
        </p:grpSpPr>
        <p:pic>
          <p:nvPicPr>
            <p:cNvPr id="21" name="Picture 20" descr="Shape, rectangle&#10;&#10;Description automatically generated">
              <a:extLst>
                <a:ext uri="{FF2B5EF4-FFF2-40B4-BE49-F238E27FC236}">
                  <a16:creationId xmlns="" xmlns:a16="http://schemas.microsoft.com/office/drawing/2014/main" id="{E36E8855-2094-52A9-1449-3BAE509B69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329" y="-160622"/>
              <a:ext cx="8340793" cy="2255534"/>
            </a:xfrm>
            <a:prstGeom prst="rect">
              <a:avLst/>
            </a:prstGeom>
          </p:spPr>
        </p:pic>
        <p:sp>
          <p:nvSpPr>
            <p:cNvPr id="8" name="TextBox 7">
              <a:extLst>
                <a:ext uri="{FF2B5EF4-FFF2-40B4-BE49-F238E27FC236}">
                  <a16:creationId xmlns="" xmlns:a16="http://schemas.microsoft.com/office/drawing/2014/main" id="{A45B5651-EEBE-78A0-BA76-C54A6A88A934}"/>
                </a:ext>
              </a:extLst>
            </p:cNvPr>
            <p:cNvSpPr txBox="1"/>
            <p:nvPr/>
          </p:nvSpPr>
          <p:spPr>
            <a:xfrm>
              <a:off x="4692520" y="-167815"/>
              <a:ext cx="5998706" cy="1222189"/>
            </a:xfrm>
            <a:prstGeom prst="rect">
              <a:avLst/>
            </a:prstGeom>
            <a:noFill/>
          </p:spPr>
          <p:txBody>
            <a:bodyPr wrap="square">
              <a:spAutoFit/>
            </a:bodyPr>
            <a:lstStyle/>
            <a:p>
              <a:pPr>
                <a:spcBef>
                  <a:spcPct val="0"/>
                </a:spcBef>
                <a:spcAft>
                  <a:spcPts val="400"/>
                </a:spcAft>
              </a:pPr>
              <a:r>
                <a:rPr lang="en-US" sz="3200" b="1">
                  <a:solidFill>
                    <a:srgbClr val="FF0000"/>
                  </a:solidFill>
                  <a:latin typeface="Nunito Black" pitchFamily="2" charset="0"/>
                </a:rPr>
                <a:t>2. Lựa chọn cuốn sách yêu thích của nhóm</a:t>
              </a:r>
            </a:p>
          </p:txBody>
        </p:sp>
      </p:grpSp>
      <p:sp>
        <p:nvSpPr>
          <p:cNvPr id="18" name="TextBox 17">
            <a:extLst>
              <a:ext uri="{FF2B5EF4-FFF2-40B4-BE49-F238E27FC236}">
                <a16:creationId xmlns=""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vi-VN" sz="2800">
                <a:solidFill>
                  <a:srgbClr val="00B0F0"/>
                </a:solidFill>
                <a:latin typeface="Nunito Black" pitchFamily="2" charset="0"/>
              </a:rPr>
              <a:t>- Bình chọn người giới thiệu sách thú vị nhất.</a:t>
            </a:r>
          </a:p>
          <a:p>
            <a:r>
              <a:rPr lang="vi-VN" sz="2800">
                <a:solidFill>
                  <a:srgbClr val="00B0F0"/>
                </a:solidFill>
                <a:latin typeface="Nunito Black" pitchFamily="2" charset="0"/>
              </a:rPr>
              <a:t>- Lựa chọn cuốn sách yêu thích của nhóm.</a:t>
            </a:r>
          </a:p>
        </p:txBody>
      </p:sp>
      <p:pic>
        <p:nvPicPr>
          <p:cNvPr id="23" name="Picture 22" descr="A picture containing diagram&#10;&#10;Description automatically generated">
            <a:extLst>
              <a:ext uri="{FF2B5EF4-FFF2-40B4-BE49-F238E27FC236}">
                <a16:creationId xmlns="" xmlns:a16="http://schemas.microsoft.com/office/drawing/2014/main" id="{1015E5B6-B272-2CF2-AD0D-6D71BA692A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0952" y="0"/>
            <a:ext cx="1123627" cy="1123627"/>
          </a:xfrm>
          <a:prstGeom prst="rect">
            <a:avLst/>
          </a:prstGeom>
        </p:spPr>
      </p:pic>
      <p:sp>
        <p:nvSpPr>
          <p:cNvPr id="13" name="Rounded Rectangular Callout 16">
            <a:extLst>
              <a:ext uri="{FF2B5EF4-FFF2-40B4-BE49-F238E27FC236}">
                <a16:creationId xmlns="" xmlns:a16="http://schemas.microsoft.com/office/drawing/2014/main" id="{D9F438AA-A811-9CA2-70BD-D24181DB5431}"/>
              </a:ext>
            </a:extLst>
          </p:cNvPr>
          <p:cNvSpPr/>
          <p:nvPr/>
        </p:nvSpPr>
        <p:spPr>
          <a:xfrm>
            <a:off x="2895600" y="2064087"/>
            <a:ext cx="3200400" cy="1295400"/>
          </a:xfrm>
          <a:prstGeom prst="wedgeRoundRectCallout">
            <a:avLst>
              <a:gd name="adj1" fmla="val 79490"/>
              <a:gd name="adj2" fmla="val 1228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Người giới thiệu sách hay nhất là ai?</a:t>
            </a:r>
          </a:p>
        </p:txBody>
      </p:sp>
      <p:pic>
        <p:nvPicPr>
          <p:cNvPr id="1030" name="Picture 6">
            <a:extLst>
              <a:ext uri="{FF2B5EF4-FFF2-40B4-BE49-F238E27FC236}">
                <a16:creationId xmlns="" xmlns:a16="http://schemas.microsoft.com/office/drawing/2014/main" id="{89E804D7-2B8E-1970-92D1-6391188442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83" y="42672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 xmlns:a16="http://schemas.microsoft.com/office/drawing/2014/main" id="{6097257F-592C-1482-A3F3-C24A9DC077F5}"/>
              </a:ext>
            </a:extLst>
          </p:cNvPr>
          <p:cNvSpPr txBox="1"/>
          <p:nvPr/>
        </p:nvSpPr>
        <p:spPr>
          <a:xfrm>
            <a:off x="-228600" y="22860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Cam kết và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hành động</a:t>
            </a:r>
          </a:p>
        </p:txBody>
      </p:sp>
      <p:pic>
        <p:nvPicPr>
          <p:cNvPr id="3" name="Picture 4">
            <a:extLst>
              <a:ext uri="{FF2B5EF4-FFF2-40B4-BE49-F238E27FC236}">
                <a16:creationId xmlns=""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382380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 xmlns:a16="http://schemas.microsoft.com/office/drawing/2014/main" id="{9E0EAE40-B402-CD2C-3823-3AC0C17AD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4680" y="-56520"/>
            <a:ext cx="11844679" cy="2875919"/>
          </a:xfrm>
          <a:prstGeom prst="rect">
            <a:avLst/>
          </a:prstGeom>
        </p:spPr>
      </p:pic>
      <p:sp>
        <p:nvSpPr>
          <p:cNvPr id="8" name="TextBox 7">
            <a:extLst>
              <a:ext uri="{FF2B5EF4-FFF2-40B4-BE49-F238E27FC236}">
                <a16:creationId xmlns="" xmlns:a16="http://schemas.microsoft.com/office/drawing/2014/main" id="{A45B5651-EEBE-78A0-BA76-C54A6A88A934}"/>
              </a:ext>
            </a:extLst>
          </p:cNvPr>
          <p:cNvSpPr txBox="1"/>
          <p:nvPr/>
        </p:nvSpPr>
        <p:spPr>
          <a:xfrm>
            <a:off x="1451650" y="99416"/>
            <a:ext cx="9216350" cy="1672253"/>
          </a:xfrm>
          <a:prstGeom prst="rect">
            <a:avLst/>
          </a:prstGeom>
          <a:noFill/>
        </p:spPr>
        <p:txBody>
          <a:bodyPr wrap="square">
            <a:spAutoFit/>
          </a:bodyPr>
          <a:lstStyle/>
          <a:p>
            <a:pPr algn="ctr">
              <a:spcBef>
                <a:spcPct val="0"/>
              </a:spcBef>
              <a:spcAft>
                <a:spcPts val="400"/>
              </a:spcAft>
            </a:pPr>
            <a:r>
              <a:rPr lang="en-US" sz="3200" b="1">
                <a:solidFill>
                  <a:srgbClr val="FF0000"/>
                </a:solidFill>
                <a:latin typeface="Nunito Black" pitchFamily="2" charset="0"/>
              </a:rPr>
              <a:t>  </a:t>
            </a:r>
            <a:r>
              <a:rPr lang="en-US" sz="3200" b="1">
                <a:solidFill>
                  <a:srgbClr val="00B050"/>
                </a:solidFill>
                <a:latin typeface="Nunito Black" pitchFamily="2" charset="0"/>
              </a:rPr>
              <a:t>- Tìm những cuốn sách theo sở thích của em</a:t>
            </a:r>
          </a:p>
          <a:p>
            <a:pPr marL="457200" indent="-457200" algn="ctr">
              <a:spcBef>
                <a:spcPct val="0"/>
              </a:spcBef>
              <a:spcAft>
                <a:spcPts val="400"/>
              </a:spcAft>
              <a:buFontTx/>
              <a:buChar char="-"/>
            </a:pPr>
            <a:r>
              <a:rPr lang="en-US" sz="3200" b="1">
                <a:solidFill>
                  <a:srgbClr val="00B050"/>
                </a:solidFill>
                <a:latin typeface="Nunito Black" pitchFamily="2" charset="0"/>
              </a:rPr>
              <a:t>Đọc sách và ghi chép lại:</a:t>
            </a:r>
          </a:p>
          <a:p>
            <a:pPr marL="457200" indent="-457200" algn="ctr">
              <a:spcBef>
                <a:spcPct val="0"/>
              </a:spcBef>
              <a:spcAft>
                <a:spcPts val="400"/>
              </a:spcAft>
              <a:buFontTx/>
              <a:buChar char="-"/>
            </a:pPr>
            <a:endParaRPr lang="en-US" sz="3200" b="1">
              <a:solidFill>
                <a:srgbClr val="00B050"/>
              </a:solidFill>
              <a:latin typeface="Nunito Black" pitchFamily="2" charset="0"/>
            </a:endParaRPr>
          </a:p>
        </p:txBody>
      </p:sp>
      <p:pic>
        <p:nvPicPr>
          <p:cNvPr id="16" name="Picture 15" descr="A picture containing diagram&#10;&#10;Description automatically generated">
            <a:extLst>
              <a:ext uri="{FF2B5EF4-FFF2-40B4-BE49-F238E27FC236}">
                <a16:creationId xmlns="" xmlns:a16="http://schemas.microsoft.com/office/drawing/2014/main" id="{8151BFB4-FABB-D8ED-C3C4-04F3BE4D6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773" y="95573"/>
            <a:ext cx="1047427" cy="1047427"/>
          </a:xfrm>
          <a:prstGeom prst="rect">
            <a:avLst/>
          </a:prstGeom>
        </p:spPr>
      </p:pic>
      <p:sp>
        <p:nvSpPr>
          <p:cNvPr id="2" name="Oval 1">
            <a:extLst>
              <a:ext uri="{FF2B5EF4-FFF2-40B4-BE49-F238E27FC236}">
                <a16:creationId xmlns="" xmlns:a16="http://schemas.microsoft.com/office/drawing/2014/main" id="{5893613B-0D2E-1CE4-2A5A-A5019520C611}"/>
              </a:ext>
            </a:extLst>
          </p:cNvPr>
          <p:cNvSpPr/>
          <p:nvPr/>
        </p:nvSpPr>
        <p:spPr>
          <a:xfrm>
            <a:off x="2301132" y="1074891"/>
            <a:ext cx="1524000" cy="1458199"/>
          </a:xfrm>
          <a:prstGeom prst="ellipse">
            <a:avLst/>
          </a:prstGeom>
          <a:solidFill>
            <a:srgbClr val="FEB8E0"/>
          </a:solidFill>
          <a:ln w="57150">
            <a:noFill/>
          </a:ln>
          <a:effectLst>
            <a:glow rad="101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unito Black" pitchFamily="2" charset="0"/>
              </a:rPr>
              <a:t>Tên cuốn sách</a:t>
            </a:r>
          </a:p>
        </p:txBody>
      </p:sp>
      <p:sp>
        <p:nvSpPr>
          <p:cNvPr id="9" name="Oval 8">
            <a:extLst>
              <a:ext uri="{FF2B5EF4-FFF2-40B4-BE49-F238E27FC236}">
                <a16:creationId xmlns="" xmlns:a16="http://schemas.microsoft.com/office/drawing/2014/main" id="{38785352-C9D5-D928-4D5C-AC7136D41267}"/>
              </a:ext>
            </a:extLst>
          </p:cNvPr>
          <p:cNvSpPr/>
          <p:nvPr/>
        </p:nvSpPr>
        <p:spPr>
          <a:xfrm>
            <a:off x="5869933" y="1117738"/>
            <a:ext cx="1524000" cy="1458199"/>
          </a:xfrm>
          <a:prstGeom prst="ellipse">
            <a:avLst/>
          </a:prstGeom>
          <a:solidFill>
            <a:srgbClr val="FBE967"/>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unito Black" pitchFamily="2" charset="0"/>
              </a:rPr>
              <a:t>Tên tác giả</a:t>
            </a:r>
          </a:p>
        </p:txBody>
      </p:sp>
      <p:sp>
        <p:nvSpPr>
          <p:cNvPr id="10" name="Oval 9">
            <a:extLst>
              <a:ext uri="{FF2B5EF4-FFF2-40B4-BE49-F238E27FC236}">
                <a16:creationId xmlns="" xmlns:a16="http://schemas.microsoft.com/office/drawing/2014/main" id="{38CD0C66-9500-9384-701F-2A956643527B}"/>
              </a:ext>
            </a:extLst>
          </p:cNvPr>
          <p:cNvSpPr/>
          <p:nvPr/>
        </p:nvSpPr>
        <p:spPr>
          <a:xfrm>
            <a:off x="8686800" y="825842"/>
            <a:ext cx="1722850" cy="1688758"/>
          </a:xfrm>
          <a:prstGeom prst="ellipse">
            <a:avLst/>
          </a:prstGeom>
          <a:solidFill>
            <a:schemeClr val="accent5">
              <a:lumMod val="20000"/>
              <a:lumOff val="80000"/>
            </a:schemeClr>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unito Black" pitchFamily="2" charset="0"/>
              </a:rPr>
              <a:t>Những chi tiết thú vị</a:t>
            </a:r>
          </a:p>
        </p:txBody>
      </p:sp>
      <p:pic>
        <p:nvPicPr>
          <p:cNvPr id="4" name="Picture 3">
            <a:extLst>
              <a:ext uri="{FF2B5EF4-FFF2-40B4-BE49-F238E27FC236}">
                <a16:creationId xmlns="" xmlns:a16="http://schemas.microsoft.com/office/drawing/2014/main" id="{568EFE44-C1EA-8DF3-765B-43A70E084590}"/>
              </a:ext>
            </a:extLst>
          </p:cNvPr>
          <p:cNvPicPr>
            <a:picLocks noChangeAspect="1"/>
          </p:cNvPicPr>
          <p:nvPr/>
        </p:nvPicPr>
        <p:blipFill>
          <a:blip r:embed="rId4"/>
          <a:stretch>
            <a:fillRect/>
          </a:stretch>
        </p:blipFill>
        <p:spPr>
          <a:xfrm>
            <a:off x="1874059" y="2750892"/>
            <a:ext cx="8535591" cy="4048690"/>
          </a:xfrm>
          <a:prstGeom prst="rect">
            <a:avLst/>
          </a:prstGeom>
          <a:ln>
            <a:noFill/>
          </a:ln>
          <a:effectLst>
            <a:softEdge rad="112500"/>
          </a:effectLst>
        </p:spPr>
      </p:pic>
    </p:spTree>
    <p:extLst>
      <p:ext uri="{BB962C8B-B14F-4D97-AF65-F5344CB8AC3E}">
        <p14:creationId xmlns:p14="http://schemas.microsoft.com/office/powerpoint/2010/main" val="31511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 xmlns:a16="http://schemas.microsoft.com/office/drawing/2014/main" id="{DB382400-D81D-4BC2-B825-139D3DCACC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2" name="Group 30">
            <a:extLst>
              <a:ext uri="{FF2B5EF4-FFF2-40B4-BE49-F238E27FC236}">
                <a16:creationId xmlns="" xmlns:a16="http://schemas.microsoft.com/office/drawing/2014/main" id="{C77639EA-C9D1-44CA-BBC0-30625E7CDBB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12191996" cy="6858000"/>
            <a:chOff x="1" y="0"/>
            <a:chExt cx="12191996" cy="6858000"/>
          </a:xfrm>
        </p:grpSpPr>
        <p:sp>
          <p:nvSpPr>
            <p:cNvPr id="32" name="Rectangle 31">
              <a:extLst>
                <a:ext uri="{FF2B5EF4-FFF2-40B4-BE49-F238E27FC236}">
                  <a16:creationId xmlns="" xmlns:a16="http://schemas.microsoft.com/office/drawing/2014/main" id="{E4CB3E84-719D-44B6-A2F1-15E226F2ED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304815"/>
              <a:endParaRPr lang="en-US" sz="800"/>
            </a:p>
          </p:txBody>
        </p:sp>
        <p:sp>
          <p:nvSpPr>
            <p:cNvPr id="43" name="Rectangle 32">
              <a:extLst>
                <a:ext uri="{FF2B5EF4-FFF2-40B4-BE49-F238E27FC236}">
                  <a16:creationId xmlns="" xmlns:a16="http://schemas.microsoft.com/office/drawing/2014/main" id="{FEDE45E2-0D26-42CE-B95F-81CE7BD3E2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304815"/>
              <a:endParaRPr lang="en-US" sz="800" dirty="0"/>
            </a:p>
          </p:txBody>
        </p:sp>
      </p:grpSp>
      <p:sp>
        <p:nvSpPr>
          <p:cNvPr id="6" name="TextBox 5">
            <a:extLst>
              <a:ext uri="{FF2B5EF4-FFF2-40B4-BE49-F238E27FC236}">
                <a16:creationId xmlns="" xmlns:a16="http://schemas.microsoft.com/office/drawing/2014/main" id="{7F27FF3D-ED3F-D0F7-B58F-118489064008}"/>
              </a:ext>
            </a:extLst>
          </p:cNvPr>
          <p:cNvSpPr txBox="1"/>
          <p:nvPr/>
        </p:nvSpPr>
        <p:spPr>
          <a:xfrm>
            <a:off x="-749382" y="3125709"/>
            <a:ext cx="9138534" cy="2977426"/>
          </a:xfrm>
          <a:prstGeom prst="rect">
            <a:avLst/>
          </a:prstGeom>
        </p:spPr>
        <p:txBody>
          <a:bodyPr vert="horz" lIns="60960" tIns="30480" rIns="60960" bIns="30480" rtlCol="0" anchor="t">
            <a:normAutofit/>
          </a:bodyPr>
          <a:lstStyle/>
          <a:p>
            <a:pPr algn="ctr">
              <a:lnSpc>
                <a:spcPct val="90000"/>
              </a:lnSpc>
              <a:spcBef>
                <a:spcPct val="0"/>
              </a:spcBef>
              <a:spcAft>
                <a:spcPts val="400"/>
              </a:spcAft>
            </a:pPr>
            <a:r>
              <a:rPr lang="en-US" sz="5400" b="1">
                <a:solidFill>
                  <a:srgbClr val="FF0000"/>
                </a:solidFill>
                <a:latin typeface="Sigmar One" panose="00000500000000000000" pitchFamily="2" charset="0"/>
                <a:ea typeface="+mj-ea"/>
                <a:cs typeface="+mj-cs"/>
              </a:rPr>
              <a:t>Tiết 3</a:t>
            </a:r>
          </a:p>
          <a:p>
            <a:pPr algn="ctr">
              <a:lnSpc>
                <a:spcPct val="120000"/>
              </a:lnSpc>
              <a:spcBef>
                <a:spcPct val="0"/>
              </a:spcBef>
              <a:spcAft>
                <a:spcPts val="400"/>
              </a:spcAft>
            </a:pPr>
            <a:r>
              <a:rPr lang="en-US" sz="5400" b="1">
                <a:solidFill>
                  <a:srgbClr val="FF0000"/>
                </a:solidFill>
                <a:latin typeface="Sigmar One" panose="00000500000000000000" pitchFamily="2" charset="0"/>
                <a:ea typeface="+mj-ea"/>
                <a:cs typeface="+mj-cs"/>
              </a:rPr>
              <a:t>SINH HOẠT LỚP</a:t>
            </a:r>
          </a:p>
        </p:txBody>
      </p:sp>
      <p:sp>
        <p:nvSpPr>
          <p:cNvPr id="44" name="Freeform: Shape 34">
            <a:extLst>
              <a:ext uri="{FF2B5EF4-FFF2-40B4-BE49-F238E27FC236}">
                <a16:creationId xmlns="" xmlns:a16="http://schemas.microsoft.com/office/drawing/2014/main" id="{A0144B8D-ABC9-4F44-8451-5B06A9C80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45" name="Freeform: Shape 36">
            <a:extLst>
              <a:ext uri="{FF2B5EF4-FFF2-40B4-BE49-F238E27FC236}">
                <a16:creationId xmlns="" xmlns:a16="http://schemas.microsoft.com/office/drawing/2014/main" id="{30581CF1-C445-4EA2-8A1B-47EFAA87E3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39" name="Freeform: Shape 38">
            <a:extLst>
              <a:ext uri="{FF2B5EF4-FFF2-40B4-BE49-F238E27FC236}">
                <a16:creationId xmlns="" xmlns:a16="http://schemas.microsoft.com/office/drawing/2014/main" id="{83F81929-E8DA-4450-9CAE-78112B6E48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5">
            <a:extLst>
              <a:ext uri="{FF2B5EF4-FFF2-40B4-BE49-F238E27FC236}">
                <a16:creationId xmlns="" xmlns:a16="http://schemas.microsoft.com/office/drawing/2014/main"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 xmlns:a16="http://schemas.microsoft.com/office/drawing/2014/main" id="{055B12B5-937D-4928-A7A3-634A569C31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5" name="Picture 9">
            <a:extLst>
              <a:ext uri="{FF2B5EF4-FFF2-40B4-BE49-F238E27FC236}">
                <a16:creationId xmlns=""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345215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 xmlns:a16="http://schemas.microsoft.com/office/drawing/2014/main" id="{DB382400-D81D-4BC2-B825-139D3DCACC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2" name="Group 30">
            <a:extLst>
              <a:ext uri="{FF2B5EF4-FFF2-40B4-BE49-F238E27FC236}">
                <a16:creationId xmlns="" xmlns:a16="http://schemas.microsoft.com/office/drawing/2014/main" id="{C77639EA-C9D1-44CA-BBC0-30625E7CDBB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12191996" cy="6858000"/>
            <a:chOff x="1" y="0"/>
            <a:chExt cx="12191996" cy="6858000"/>
          </a:xfrm>
        </p:grpSpPr>
        <p:sp>
          <p:nvSpPr>
            <p:cNvPr id="32" name="Rectangle 31">
              <a:extLst>
                <a:ext uri="{FF2B5EF4-FFF2-40B4-BE49-F238E27FC236}">
                  <a16:creationId xmlns="" xmlns:a16="http://schemas.microsoft.com/office/drawing/2014/main" id="{E4CB3E84-719D-44B6-A2F1-15E226F2ED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304815"/>
              <a:endParaRPr lang="en-US" sz="800"/>
            </a:p>
          </p:txBody>
        </p:sp>
        <p:sp>
          <p:nvSpPr>
            <p:cNvPr id="43" name="Rectangle 32">
              <a:extLst>
                <a:ext uri="{FF2B5EF4-FFF2-40B4-BE49-F238E27FC236}">
                  <a16:creationId xmlns="" xmlns:a16="http://schemas.microsoft.com/office/drawing/2014/main" id="{FEDE45E2-0D26-42CE-B95F-81CE7BD3E2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304815"/>
              <a:endParaRPr lang="en-US" sz="800" dirty="0"/>
            </a:p>
          </p:txBody>
        </p:sp>
      </p:grpSp>
      <p:sp>
        <p:nvSpPr>
          <p:cNvPr id="6" name="TextBox 5">
            <a:extLst>
              <a:ext uri="{FF2B5EF4-FFF2-40B4-BE49-F238E27FC236}">
                <a16:creationId xmlns="" xmlns:a16="http://schemas.microsoft.com/office/drawing/2014/main" id="{7F27FF3D-ED3F-D0F7-B58F-118489064008}"/>
              </a:ext>
            </a:extLst>
          </p:cNvPr>
          <p:cNvSpPr txBox="1"/>
          <p:nvPr/>
        </p:nvSpPr>
        <p:spPr>
          <a:xfrm>
            <a:off x="493804" y="3293708"/>
            <a:ext cx="7083102" cy="2203869"/>
          </a:xfrm>
          <a:prstGeom prst="rect">
            <a:avLst/>
          </a:prstGeom>
        </p:spPr>
        <p:txBody>
          <a:bodyPr vert="horz" lIns="60960" tIns="30480" rIns="60960" bIns="30480" rtlCol="0" anchor="t">
            <a:normAutofit fontScale="62500" lnSpcReduction="20000"/>
          </a:bodyPr>
          <a:lstStyle/>
          <a:p>
            <a:pPr algn="ctr">
              <a:lnSpc>
                <a:spcPct val="90000"/>
              </a:lnSpc>
              <a:spcBef>
                <a:spcPct val="0"/>
              </a:spcBef>
              <a:spcAft>
                <a:spcPts val="400"/>
              </a:spcAft>
            </a:pPr>
            <a:r>
              <a:rPr lang="en-US" sz="8000" b="1">
                <a:solidFill>
                  <a:srgbClr val="FF0000"/>
                </a:solidFill>
                <a:latin typeface="Sigmar One" panose="00000500000000000000" pitchFamily="2" charset="0"/>
                <a:ea typeface="+mj-ea"/>
                <a:cs typeface="+mj-cs"/>
              </a:rPr>
              <a:t>Tiết 1</a:t>
            </a:r>
          </a:p>
          <a:p>
            <a:pPr algn="ctr">
              <a:lnSpc>
                <a:spcPct val="90000"/>
              </a:lnSpc>
              <a:spcBef>
                <a:spcPct val="0"/>
              </a:spcBef>
              <a:spcAft>
                <a:spcPts val="400"/>
              </a:spcAft>
            </a:pPr>
            <a:endParaRPr lang="en-US" sz="8000" b="1">
              <a:solidFill>
                <a:srgbClr val="FF0000"/>
              </a:solidFill>
              <a:latin typeface="Sigmar One" panose="00000500000000000000" pitchFamily="2" charset="0"/>
              <a:ea typeface="+mj-ea"/>
              <a:cs typeface="+mj-cs"/>
            </a:endParaRPr>
          </a:p>
          <a:p>
            <a:pPr algn="ctr">
              <a:lnSpc>
                <a:spcPct val="90000"/>
              </a:lnSpc>
              <a:spcBef>
                <a:spcPct val="0"/>
              </a:spcBef>
              <a:spcAft>
                <a:spcPts val="400"/>
              </a:spcAft>
            </a:pPr>
            <a:r>
              <a:rPr lang="en-US" sz="8000" b="1">
                <a:solidFill>
                  <a:srgbClr val="FF0000"/>
                </a:solidFill>
                <a:latin typeface="Sigmar One" panose="00000500000000000000" pitchFamily="2" charset="0"/>
                <a:ea typeface="+mj-ea"/>
                <a:cs typeface="+mj-cs"/>
              </a:rPr>
              <a:t>Sinh hoạt dưới cờ </a:t>
            </a:r>
          </a:p>
          <a:p>
            <a:pPr algn="ctr">
              <a:lnSpc>
                <a:spcPct val="90000"/>
              </a:lnSpc>
              <a:spcBef>
                <a:spcPct val="0"/>
              </a:spcBef>
              <a:spcAft>
                <a:spcPts val="400"/>
              </a:spcAft>
            </a:pPr>
            <a:endParaRPr lang="en-US" sz="6400">
              <a:solidFill>
                <a:srgbClr val="FF0000"/>
              </a:solidFill>
              <a:latin typeface="Nunito Black" pitchFamily="2" charset="0"/>
              <a:ea typeface="+mj-ea"/>
              <a:cs typeface="+mj-cs"/>
            </a:endParaRPr>
          </a:p>
        </p:txBody>
      </p:sp>
      <p:sp>
        <p:nvSpPr>
          <p:cNvPr id="44" name="Freeform: Shape 34">
            <a:extLst>
              <a:ext uri="{FF2B5EF4-FFF2-40B4-BE49-F238E27FC236}">
                <a16:creationId xmlns="" xmlns:a16="http://schemas.microsoft.com/office/drawing/2014/main" id="{A0144B8D-ABC9-4F44-8451-5B06A9C80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45" name="Freeform: Shape 36">
            <a:extLst>
              <a:ext uri="{FF2B5EF4-FFF2-40B4-BE49-F238E27FC236}">
                <a16:creationId xmlns="" xmlns:a16="http://schemas.microsoft.com/office/drawing/2014/main" id="{30581CF1-C445-4EA2-8A1B-47EFAA87E3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39" name="Freeform: Shape 38">
            <a:extLst>
              <a:ext uri="{FF2B5EF4-FFF2-40B4-BE49-F238E27FC236}">
                <a16:creationId xmlns="" xmlns:a16="http://schemas.microsoft.com/office/drawing/2014/main" id="{83F81929-E8DA-4450-9CAE-78112B6E48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5">
            <a:extLst>
              <a:ext uri="{FF2B5EF4-FFF2-40B4-BE49-F238E27FC236}">
                <a16:creationId xmlns="" xmlns:a16="http://schemas.microsoft.com/office/drawing/2014/main"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 xmlns:a16="http://schemas.microsoft.com/office/drawing/2014/main" id="{055B12B5-937D-4928-A7A3-634A569C31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5" name="Picture 9">
            <a:extLst>
              <a:ext uri="{FF2B5EF4-FFF2-40B4-BE49-F238E27FC236}">
                <a16:creationId xmlns=""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222424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B81ACB-02B3-3E09-6E7D-5D7905BA0E5F}"/>
              </a:ext>
            </a:extLst>
          </p:cNvPr>
          <p:cNvSpPr txBox="1"/>
          <p:nvPr/>
        </p:nvSpPr>
        <p:spPr>
          <a:xfrm>
            <a:off x="869722" y="914400"/>
            <a:ext cx="10757356" cy="1551707"/>
          </a:xfrm>
          <a:prstGeom prst="rect">
            <a:avLst/>
          </a:prstGeom>
          <a:noFill/>
        </p:spPr>
        <p:txBody>
          <a:bodyPr wrap="square" rtlCol="0">
            <a:spAutoFit/>
          </a:bodyPr>
          <a:lstStyle/>
          <a:p>
            <a:pPr algn="ctr">
              <a:lnSpc>
                <a:spcPct val="150000"/>
              </a:lnSpc>
              <a:spcBef>
                <a:spcPct val="0"/>
              </a:spcBef>
              <a:spcAft>
                <a:spcPts val="400"/>
              </a:spcAft>
            </a:pPr>
            <a:r>
              <a:rPr lang="en-US" sz="2800" b="1">
                <a:solidFill>
                  <a:srgbClr val="FF0000"/>
                </a:solidFill>
                <a:latin typeface="Sigmar One" panose="00000500000000000000" pitchFamily="2" charset="0"/>
              </a:rPr>
              <a:t>SINH HOẠT LỚP</a:t>
            </a:r>
          </a:p>
          <a:p>
            <a:pPr algn="ctr">
              <a:lnSpc>
                <a:spcPct val="150000"/>
              </a:lnSpc>
            </a:pPr>
            <a:r>
              <a:rPr lang="en-US" sz="3600" b="1">
                <a:solidFill>
                  <a:srgbClr val="00B050"/>
                </a:solidFill>
                <a:latin typeface="Nunito Black" pitchFamily="2" charset="0"/>
              </a:rPr>
              <a:t>DANH MỤC SÁCH THEO SỞ THÍCH</a:t>
            </a:r>
            <a:endParaRPr lang="en-US" sz="3600" b="1">
              <a:solidFill>
                <a:srgbClr val="00B050"/>
              </a:solidFill>
              <a:latin typeface="Sigmar One" panose="00000500000000000000" pitchFamily="2" charset="0"/>
            </a:endParaRPr>
          </a:p>
        </p:txBody>
      </p:sp>
      <p:sp>
        <p:nvSpPr>
          <p:cNvPr id="5" name="TextBox 4">
            <a:extLst>
              <a:ext uri="{FF2B5EF4-FFF2-40B4-BE49-F238E27FC236}">
                <a16:creationId xmlns="" xmlns:a16="http://schemas.microsoft.com/office/drawing/2014/main" id="{AB0D3F70-CADD-5612-EF38-A548425CEBAD}"/>
              </a:ext>
            </a:extLst>
          </p:cNvPr>
          <p:cNvSpPr txBox="1"/>
          <p:nvPr/>
        </p:nvSpPr>
        <p:spPr>
          <a:xfrm>
            <a:off x="1905000" y="304800"/>
            <a:ext cx="8915400" cy="769441"/>
          </a:xfrm>
          <a:prstGeom prst="rect">
            <a:avLst/>
          </a:prstGeom>
          <a:noFill/>
        </p:spPr>
        <p:txBody>
          <a:bodyPr wrap="square">
            <a:spAutoFit/>
          </a:bodyPr>
          <a:lstStyle/>
          <a:p>
            <a:pPr algn="ctr"/>
            <a:r>
              <a:rPr lang="en-US" sz="4400" b="1">
                <a:solidFill>
                  <a:srgbClr val="7030A0"/>
                </a:solidFill>
                <a:latin typeface="Nunito Black" pitchFamily="2" charset="0"/>
              </a:rPr>
              <a:t>Thứ … ngày …tháng …năm 2022</a:t>
            </a:r>
          </a:p>
        </p:txBody>
      </p:sp>
      <p:pic>
        <p:nvPicPr>
          <p:cNvPr id="8" name="Picture 7" descr="A picture containing diagram&#10;&#10;Description automatically generated">
            <a:extLst>
              <a:ext uri="{FF2B5EF4-FFF2-40B4-BE49-F238E27FC236}">
                <a16:creationId xmlns="" xmlns:a16="http://schemas.microsoft.com/office/drawing/2014/main" id="{328F11CA-9C64-975B-BE8F-B53001578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0" y="41820"/>
            <a:ext cx="1295400" cy="1295400"/>
          </a:xfrm>
          <a:prstGeom prst="rect">
            <a:avLst/>
          </a:prstGeom>
        </p:spPr>
      </p:pic>
      <p:pic>
        <p:nvPicPr>
          <p:cNvPr id="12" name="Picture 11">
            <a:extLst>
              <a:ext uri="{FF2B5EF4-FFF2-40B4-BE49-F238E27FC236}">
                <a16:creationId xmlns="" xmlns:a16="http://schemas.microsoft.com/office/drawing/2014/main" id="{F86BF41A-800B-F783-7C0A-C869FCCA671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24368" y="774643"/>
            <a:ext cx="1347908" cy="1258047"/>
          </a:xfrm>
          <a:prstGeom prst="rect">
            <a:avLst/>
          </a:prstGeom>
        </p:spPr>
      </p:pic>
      <p:pic>
        <p:nvPicPr>
          <p:cNvPr id="10" name="Picture 4" descr="https://i.pinimg.com/564x/c0/96/65/c09665fec322ff5a5e48802c4a05c536.jpg">
            <a:extLst>
              <a:ext uri="{FF2B5EF4-FFF2-40B4-BE49-F238E27FC236}">
                <a16:creationId xmlns="" xmlns:a16="http://schemas.microsoft.com/office/drawing/2014/main" id="{7DBA7F6C-669D-2ED7-A898-634FE0941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343149"/>
            <a:ext cx="108966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kids playing a game&#10;&#10;Description automatically generated with low confidence">
            <a:extLst>
              <a:ext uri="{FF2B5EF4-FFF2-40B4-BE49-F238E27FC236}">
                <a16:creationId xmlns="" xmlns:a16="http://schemas.microsoft.com/office/drawing/2014/main" id="{3D470617-140B-8434-6D21-0D1BCD2C17F5}"/>
              </a:ext>
            </a:extLst>
          </p:cNvPr>
          <p:cNvPicPr>
            <a:picLocks noChangeAspect="1"/>
          </p:cNvPicPr>
          <p:nvPr/>
        </p:nvPicPr>
        <p:blipFill rotWithShape="1">
          <a:blip r:embed="rId2"/>
          <a:srcRect r="9091" b="50015"/>
          <a:stretch/>
        </p:blipFill>
        <p:spPr>
          <a:xfrm>
            <a:off x="3530983" y="10"/>
            <a:ext cx="8668512" cy="6857990"/>
          </a:xfrm>
          <a:prstGeom prst="rect">
            <a:avLst/>
          </a:prstGeom>
        </p:spPr>
      </p:pic>
      <p:sp>
        <p:nvSpPr>
          <p:cNvPr id="17" name="Rectangle 16">
            <a:extLst>
              <a:ext uri="{FF2B5EF4-FFF2-40B4-BE49-F238E27FC236}">
                <a16:creationId xmlns=""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 xmlns:a16="http://schemas.microsoft.com/office/drawing/2014/main" id="{42CA41D5-E6C3-40AB-DC1B-3AC21F563B82}"/>
              </a:ext>
            </a:extLst>
          </p:cNvPr>
          <p:cNvSpPr txBox="1"/>
          <p:nvPr/>
        </p:nvSpPr>
        <p:spPr>
          <a:xfrm>
            <a:off x="-685800" y="22860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Hoạt động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tổng kết tuần</a:t>
            </a:r>
          </a:p>
        </p:txBody>
      </p:sp>
    </p:spTree>
    <p:extLst>
      <p:ext uri="{BB962C8B-B14F-4D97-AF65-F5344CB8AC3E}">
        <p14:creationId xmlns:p14="http://schemas.microsoft.com/office/powerpoint/2010/main" val="2681506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 xmlns:a16="http://schemas.microsoft.com/office/drawing/2014/main" id="{6097257F-592C-1482-A3F3-C24A9DC077F5}"/>
              </a:ext>
            </a:extLst>
          </p:cNvPr>
          <p:cNvSpPr txBox="1"/>
          <p:nvPr/>
        </p:nvSpPr>
        <p:spPr>
          <a:xfrm>
            <a:off x="-127000" y="22860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Chia sẻ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thu hoạch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sau trải nghiệm</a:t>
            </a:r>
          </a:p>
        </p:txBody>
      </p:sp>
      <p:pic>
        <p:nvPicPr>
          <p:cNvPr id="3" name="Picture 4">
            <a:extLst>
              <a:ext uri="{FF2B5EF4-FFF2-40B4-BE49-F238E27FC236}">
                <a16:creationId xmlns=""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888611" y="736600"/>
            <a:ext cx="5227189" cy="5239345"/>
          </a:xfrm>
          <a:prstGeom prst="rect">
            <a:avLst/>
          </a:prstGeom>
          <a:ln w="9525">
            <a:noFill/>
          </a:ln>
        </p:spPr>
      </p:pic>
    </p:spTree>
    <p:extLst>
      <p:ext uri="{BB962C8B-B14F-4D97-AF65-F5344CB8AC3E}">
        <p14:creationId xmlns:p14="http://schemas.microsoft.com/office/powerpoint/2010/main" val="242918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 xmlns:a16="http://schemas.microsoft.com/office/drawing/2014/main" id="{32AE448C-5045-2FBF-CD8C-678C4D983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514600"/>
            <a:ext cx="7848600" cy="41802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hape, rectangle&#10;&#10;Description automatically generated">
            <a:extLst>
              <a:ext uri="{FF2B5EF4-FFF2-40B4-BE49-F238E27FC236}">
                <a16:creationId xmlns="" xmlns:a16="http://schemas.microsoft.com/office/drawing/2014/main" id="{6E3A875F-4303-B9B8-DC1D-9B67D867C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7" y="41222"/>
            <a:ext cx="12574603" cy="3235378"/>
          </a:xfrm>
          <a:prstGeom prst="rect">
            <a:avLst/>
          </a:prstGeom>
        </p:spPr>
      </p:pic>
      <p:sp>
        <p:nvSpPr>
          <p:cNvPr id="4" name="TextBox 3">
            <a:extLst>
              <a:ext uri="{FF2B5EF4-FFF2-40B4-BE49-F238E27FC236}">
                <a16:creationId xmlns="" xmlns:a16="http://schemas.microsoft.com/office/drawing/2014/main" id="{6A3FB6BD-B2E8-450F-D9FD-CAE0ED5B5A0D}"/>
              </a:ext>
            </a:extLst>
          </p:cNvPr>
          <p:cNvSpPr txBox="1"/>
          <p:nvPr/>
        </p:nvSpPr>
        <p:spPr>
          <a:xfrm>
            <a:off x="571417" y="1838980"/>
            <a:ext cx="11236615" cy="523220"/>
          </a:xfrm>
          <a:prstGeom prst="rect">
            <a:avLst/>
          </a:prstGeom>
          <a:noFill/>
        </p:spPr>
        <p:txBody>
          <a:bodyPr wrap="square">
            <a:spAutoFit/>
          </a:bodyPr>
          <a:lstStyle/>
          <a:p>
            <a:pPr marL="457200" indent="-457200" algn="just">
              <a:spcBef>
                <a:spcPct val="0"/>
              </a:spcBef>
              <a:spcAft>
                <a:spcPts val="400"/>
              </a:spcAft>
              <a:buFontTx/>
              <a:buChar char="-"/>
            </a:pPr>
            <a:r>
              <a:rPr lang="en-US" sz="2800" b="1">
                <a:solidFill>
                  <a:srgbClr val="00B050"/>
                </a:solidFill>
                <a:latin typeface="Nunito Black" pitchFamily="2" charset="0"/>
              </a:rPr>
              <a:t>Tên tác giả là ai?</a:t>
            </a:r>
          </a:p>
        </p:txBody>
      </p:sp>
      <p:sp>
        <p:nvSpPr>
          <p:cNvPr id="5" name="TextBox 4">
            <a:extLst>
              <a:ext uri="{FF2B5EF4-FFF2-40B4-BE49-F238E27FC236}">
                <a16:creationId xmlns="" xmlns:a16="http://schemas.microsoft.com/office/drawing/2014/main" id="{0A3435EF-878C-7E9A-DD30-EFC02676C01B}"/>
              </a:ext>
            </a:extLst>
          </p:cNvPr>
          <p:cNvSpPr txBox="1"/>
          <p:nvPr/>
        </p:nvSpPr>
        <p:spPr>
          <a:xfrm>
            <a:off x="571418" y="1229380"/>
            <a:ext cx="11045959" cy="523220"/>
          </a:xfrm>
          <a:prstGeom prst="rect">
            <a:avLst/>
          </a:prstGeom>
          <a:noFill/>
        </p:spPr>
        <p:txBody>
          <a:bodyPr wrap="square">
            <a:spAutoFit/>
          </a:bodyPr>
          <a:lstStyle/>
          <a:p>
            <a:pPr marL="457200" indent="-457200" algn="just">
              <a:spcBef>
                <a:spcPct val="0"/>
              </a:spcBef>
              <a:spcAft>
                <a:spcPts val="400"/>
              </a:spcAft>
              <a:buFontTx/>
              <a:buChar char="-"/>
            </a:pPr>
            <a:r>
              <a:rPr lang="en-US" sz="2800" b="1">
                <a:solidFill>
                  <a:srgbClr val="00B050"/>
                </a:solidFill>
                <a:latin typeface="Nunito Black" pitchFamily="2" charset="0"/>
              </a:rPr>
              <a:t>Tên cuốn sách là gì?</a:t>
            </a:r>
          </a:p>
        </p:txBody>
      </p:sp>
      <p:sp>
        <p:nvSpPr>
          <p:cNvPr id="7" name="TextBox 6">
            <a:extLst>
              <a:ext uri="{FF2B5EF4-FFF2-40B4-BE49-F238E27FC236}">
                <a16:creationId xmlns="" xmlns:a16="http://schemas.microsoft.com/office/drawing/2014/main" id="{2E2B74DC-F1DF-3AF3-99BE-98E936BB440B}"/>
              </a:ext>
            </a:extLst>
          </p:cNvPr>
          <p:cNvSpPr txBox="1"/>
          <p:nvPr/>
        </p:nvSpPr>
        <p:spPr>
          <a:xfrm>
            <a:off x="152400" y="68509"/>
            <a:ext cx="11236615" cy="1200329"/>
          </a:xfrm>
          <a:prstGeom prst="rect">
            <a:avLst/>
          </a:prstGeom>
          <a:noFill/>
        </p:spPr>
        <p:txBody>
          <a:bodyPr wrap="square">
            <a:spAutoFit/>
          </a:bodyPr>
          <a:lstStyle/>
          <a:p>
            <a:pPr algn="ctr"/>
            <a:r>
              <a:rPr lang="en-US" sz="3600" b="1">
                <a:solidFill>
                  <a:srgbClr val="FF0000"/>
                </a:solidFill>
                <a:latin typeface="Nunito Black" pitchFamily="2" charset="0"/>
              </a:rPr>
              <a:t>Chia sẻ về những cuốn sách mới mà mình đã đọc hoặc lên kế hoạch đọc trong tương lai.</a:t>
            </a:r>
            <a:endParaRPr lang="en-US" sz="3600">
              <a:solidFill>
                <a:srgbClr val="FF0000"/>
              </a:solidFill>
            </a:endParaRPr>
          </a:p>
        </p:txBody>
      </p:sp>
      <p:pic>
        <p:nvPicPr>
          <p:cNvPr id="2050" name="Picture 2">
            <a:extLst>
              <a:ext uri="{FF2B5EF4-FFF2-40B4-BE49-F238E27FC236}">
                <a16:creationId xmlns="" xmlns:a16="http://schemas.microsoft.com/office/drawing/2014/main" id="{F9A0A664-E66C-3B01-C967-A689B208BD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97"/>
          <a:stretch/>
        </p:blipFill>
        <p:spPr bwMode="auto">
          <a:xfrm>
            <a:off x="152400" y="3416840"/>
            <a:ext cx="3124200" cy="336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9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barn(inVertical)">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animEffect transition="in" filter="barn(inVertical)">
                                      <p:cBhvr>
                                        <p:cTn id="3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 xmlns:a16="http://schemas.microsoft.com/office/drawing/2014/main" id="{6097257F-592C-1482-A3F3-C24A9DC077F5}"/>
              </a:ext>
            </a:extLst>
          </p:cNvPr>
          <p:cNvSpPr txBox="1"/>
          <p:nvPr/>
        </p:nvSpPr>
        <p:spPr>
          <a:xfrm>
            <a:off x="-721295" y="2562239"/>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Hoạt động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nhóm</a:t>
            </a:r>
          </a:p>
        </p:txBody>
      </p:sp>
      <p:pic>
        <p:nvPicPr>
          <p:cNvPr id="3" name="Picture 4">
            <a:extLst>
              <a:ext uri="{FF2B5EF4-FFF2-40B4-BE49-F238E27FC236}">
                <a16:creationId xmlns=""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888611" y="736600"/>
            <a:ext cx="5227189" cy="5239345"/>
          </a:xfrm>
          <a:prstGeom prst="rect">
            <a:avLst/>
          </a:prstGeom>
          <a:ln w="9525">
            <a:noFill/>
          </a:ln>
        </p:spPr>
      </p:pic>
    </p:spTree>
    <p:extLst>
      <p:ext uri="{BB962C8B-B14F-4D97-AF65-F5344CB8AC3E}">
        <p14:creationId xmlns:p14="http://schemas.microsoft.com/office/powerpoint/2010/main" val="286301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F27FA592-581A-3243-8C08-7D77E26A2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45" y="304800"/>
            <a:ext cx="6180439" cy="35348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 xmlns:a16="http://schemas.microsoft.com/office/drawing/2014/main" id="{EAC79B42-BD24-FF30-36F2-21684A02A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7288" y="304800"/>
            <a:ext cx="1123627" cy="1123627"/>
          </a:xfrm>
          <a:prstGeom prst="rect">
            <a:avLst/>
          </a:prstGeom>
        </p:spPr>
      </p:pic>
      <p:grpSp>
        <p:nvGrpSpPr>
          <p:cNvPr id="4" name="Group 3">
            <a:extLst>
              <a:ext uri="{FF2B5EF4-FFF2-40B4-BE49-F238E27FC236}">
                <a16:creationId xmlns="" xmlns:a16="http://schemas.microsoft.com/office/drawing/2014/main" id="{C2B1BA4E-D5B6-9717-66C5-AE51AF899ADD}"/>
              </a:ext>
            </a:extLst>
          </p:cNvPr>
          <p:cNvGrpSpPr/>
          <p:nvPr/>
        </p:nvGrpSpPr>
        <p:grpSpPr>
          <a:xfrm>
            <a:off x="-1219200" y="-419748"/>
            <a:ext cx="8610600" cy="4377011"/>
            <a:chOff x="-432031" y="1850831"/>
            <a:chExt cx="5835331" cy="3940369"/>
          </a:xfrm>
        </p:grpSpPr>
        <p:pic>
          <p:nvPicPr>
            <p:cNvPr id="3" name="Picture 2" descr="A picture containing text&#10;&#10;Description automatically generated">
              <a:extLst>
                <a:ext uri="{FF2B5EF4-FFF2-40B4-BE49-F238E27FC236}">
                  <a16:creationId xmlns="" xmlns:a16="http://schemas.microsoft.com/office/drawing/2014/main" id="{67390EC6-A3AA-1F7B-4D2C-2DA52EAB8A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1" name="TextBox 10">
              <a:extLst>
                <a:ext uri="{FF2B5EF4-FFF2-40B4-BE49-F238E27FC236}">
                  <a16:creationId xmlns="" xmlns:a16="http://schemas.microsoft.com/office/drawing/2014/main" id="{813D3CBA-56CA-68D8-E18E-65330E9CB95D}"/>
                </a:ext>
              </a:extLst>
            </p:cNvPr>
            <p:cNvSpPr txBox="1"/>
            <p:nvPr/>
          </p:nvSpPr>
          <p:spPr>
            <a:xfrm>
              <a:off x="496436" y="3709909"/>
              <a:ext cx="4027928" cy="1570082"/>
            </a:xfrm>
            <a:prstGeom prst="rect">
              <a:avLst/>
            </a:prstGeom>
            <a:noFill/>
          </p:spPr>
          <p:txBody>
            <a:bodyPr wrap="square">
              <a:spAutoFit/>
            </a:bodyPr>
            <a:lstStyle/>
            <a:p>
              <a:pPr algn="ctr">
                <a:spcBef>
                  <a:spcPct val="0"/>
                </a:spcBef>
                <a:spcAft>
                  <a:spcPts val="400"/>
                </a:spcAft>
              </a:pPr>
              <a:r>
                <a:rPr lang="en-US" sz="4400" b="1" i="0">
                  <a:solidFill>
                    <a:srgbClr val="FF0000"/>
                  </a:solidFill>
                  <a:effectLst/>
                  <a:latin typeface="Nunito Black" pitchFamily="2" charset="0"/>
                </a:rPr>
                <a:t> </a:t>
              </a:r>
              <a:r>
                <a:rPr lang="en-US" sz="3600" b="1" i="0">
                  <a:solidFill>
                    <a:srgbClr val="FF0000"/>
                  </a:solidFill>
                  <a:effectLst/>
                  <a:latin typeface="Nunito Black" pitchFamily="2" charset="0"/>
                </a:rPr>
                <a:t>Thảo luận nhóm: </a:t>
              </a:r>
              <a:r>
                <a:rPr lang="en-US" sz="3600" b="1">
                  <a:solidFill>
                    <a:srgbClr val="FF0000"/>
                  </a:solidFill>
                  <a:latin typeface="Nunito Black" pitchFamily="2" charset="0"/>
                </a:rPr>
                <a:t> </a:t>
              </a:r>
              <a:endParaRPr lang="en-US" sz="3200" b="1">
                <a:solidFill>
                  <a:srgbClr val="FF0000"/>
                </a:solidFill>
                <a:latin typeface="Nunito Black" pitchFamily="2" charset="0"/>
              </a:endParaRPr>
            </a:p>
            <a:p>
              <a:pPr algn="ctr">
                <a:spcBef>
                  <a:spcPct val="0"/>
                </a:spcBef>
                <a:spcAft>
                  <a:spcPts val="400"/>
                </a:spcAft>
              </a:pPr>
              <a:r>
                <a:rPr lang="en-US" sz="3000" b="1">
                  <a:solidFill>
                    <a:srgbClr val="00B050"/>
                  </a:solidFill>
                  <a:latin typeface="Nunito Black" pitchFamily="2" charset="0"/>
                </a:rPr>
                <a:t>Xây dựng danh mục sách theo sở thích chung của nhóm</a:t>
              </a:r>
              <a:endParaRPr lang="vi-VN" sz="3000" b="1" i="0">
                <a:solidFill>
                  <a:srgbClr val="00B050"/>
                </a:solidFill>
                <a:effectLst/>
                <a:latin typeface="Nunito Black" pitchFamily="2" charset="0"/>
              </a:endParaRPr>
            </a:p>
          </p:txBody>
        </p:sp>
      </p:grpSp>
      <p:sp>
        <p:nvSpPr>
          <p:cNvPr id="14" name="TextBox 13">
            <a:extLst>
              <a:ext uri="{FF2B5EF4-FFF2-40B4-BE49-F238E27FC236}">
                <a16:creationId xmlns="" xmlns:a16="http://schemas.microsoft.com/office/drawing/2014/main" id="{874D60EE-646A-CB54-7602-6FF72BCEAA28}"/>
              </a:ext>
            </a:extLst>
          </p:cNvPr>
          <p:cNvSpPr txBox="1"/>
          <p:nvPr/>
        </p:nvSpPr>
        <p:spPr>
          <a:xfrm>
            <a:off x="150844" y="4343400"/>
            <a:ext cx="11790071" cy="1620957"/>
          </a:xfrm>
          <a:prstGeom prst="rect">
            <a:avLst/>
          </a:prstGeom>
          <a:noFill/>
        </p:spPr>
        <p:txBody>
          <a:bodyPr wrap="square">
            <a:spAutoFit/>
          </a:bodyPr>
          <a:lstStyle/>
          <a:p>
            <a:pPr algn="ctr">
              <a:spcBef>
                <a:spcPct val="0"/>
              </a:spcBef>
              <a:spcAft>
                <a:spcPts val="400"/>
              </a:spcAft>
            </a:pPr>
            <a:r>
              <a:rPr lang="en-US" sz="3200" b="1">
                <a:solidFill>
                  <a:srgbClr val="FF0000"/>
                </a:solidFill>
                <a:latin typeface="Nunito Black" pitchFamily="2" charset="0"/>
              </a:rPr>
              <a:t>  - Mỗi thành viên kể tên những cuốn sách mình tìm được phù hợp với sở thích chung của nhóm</a:t>
            </a:r>
          </a:p>
          <a:p>
            <a:pPr algn="ctr">
              <a:spcBef>
                <a:spcPct val="0"/>
              </a:spcBef>
              <a:spcAft>
                <a:spcPts val="400"/>
              </a:spcAft>
            </a:pPr>
            <a:r>
              <a:rPr lang="en-US" sz="3200" b="1">
                <a:solidFill>
                  <a:srgbClr val="FF0000"/>
                </a:solidFill>
                <a:latin typeface="Nunito Black" pitchFamily="2" charset="0"/>
              </a:rPr>
              <a:t>  - Thảo luận và lập danh mục sách chung của nhóm</a:t>
            </a:r>
          </a:p>
        </p:txBody>
      </p:sp>
    </p:spTree>
    <p:extLst>
      <p:ext uri="{BB962C8B-B14F-4D97-AF65-F5344CB8AC3E}">
        <p14:creationId xmlns:p14="http://schemas.microsoft.com/office/powerpoint/2010/main" val="22907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9BB0487-A559-5884-243C-F58641A77DF0}"/>
              </a:ext>
            </a:extLst>
          </p:cNvPr>
          <p:cNvPicPr>
            <a:picLocks noChangeAspect="1"/>
          </p:cNvPicPr>
          <p:nvPr/>
        </p:nvPicPr>
        <p:blipFill rotWithShape="1">
          <a:blip r:embed="rId3"/>
          <a:srcRect r="50256" b="16218"/>
          <a:stretch/>
        </p:blipFill>
        <p:spPr>
          <a:xfrm>
            <a:off x="6736622" y="1447800"/>
            <a:ext cx="5359805" cy="4297103"/>
          </a:xfrm>
          <a:prstGeom prst="rect">
            <a:avLst/>
          </a:prstGeom>
          <a:ln>
            <a:noFill/>
          </a:ln>
          <a:effectLst>
            <a:softEdge rad="112500"/>
          </a:effectLst>
        </p:spPr>
      </p:pic>
      <p:pic>
        <p:nvPicPr>
          <p:cNvPr id="12" name="Picture 11" descr="A picture containing diagram&#10;&#10;Description automatically generated">
            <a:extLst>
              <a:ext uri="{FF2B5EF4-FFF2-40B4-BE49-F238E27FC236}">
                <a16:creationId xmlns="" xmlns:a16="http://schemas.microsoft.com/office/drawing/2014/main" id="{EAC79B42-BD24-FF30-36F2-21684A02A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95573"/>
            <a:ext cx="1123627" cy="1123627"/>
          </a:xfrm>
          <a:prstGeom prst="rect">
            <a:avLst/>
          </a:prstGeom>
        </p:spPr>
      </p:pic>
      <p:grpSp>
        <p:nvGrpSpPr>
          <p:cNvPr id="10" name="Group 9">
            <a:extLst>
              <a:ext uri="{FF2B5EF4-FFF2-40B4-BE49-F238E27FC236}">
                <a16:creationId xmlns="" xmlns:a16="http://schemas.microsoft.com/office/drawing/2014/main" id="{5F332D76-3301-F2CD-A003-0EBCC5179D5E}"/>
              </a:ext>
            </a:extLst>
          </p:cNvPr>
          <p:cNvGrpSpPr/>
          <p:nvPr/>
        </p:nvGrpSpPr>
        <p:grpSpPr>
          <a:xfrm>
            <a:off x="-990600" y="3810000"/>
            <a:ext cx="7467600" cy="2966663"/>
            <a:chOff x="-432031" y="1850831"/>
            <a:chExt cx="5835331" cy="3940369"/>
          </a:xfrm>
        </p:grpSpPr>
        <p:pic>
          <p:nvPicPr>
            <p:cNvPr id="13" name="Picture 12" descr="A picture containing text&#10;&#10;Description automatically generated">
              <a:extLst>
                <a:ext uri="{FF2B5EF4-FFF2-40B4-BE49-F238E27FC236}">
                  <a16:creationId xmlns="" xmlns:a16="http://schemas.microsoft.com/office/drawing/2014/main" id="{BDBC0B1F-1038-001B-FDA7-C1F03A6C0A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4" name="TextBox 13">
              <a:extLst>
                <a:ext uri="{FF2B5EF4-FFF2-40B4-BE49-F238E27FC236}">
                  <a16:creationId xmlns="" xmlns:a16="http://schemas.microsoft.com/office/drawing/2014/main" id="{5CACD062-6288-605D-94EA-A6C28BE97268}"/>
                </a:ext>
              </a:extLst>
            </p:cNvPr>
            <p:cNvSpPr txBox="1"/>
            <p:nvPr/>
          </p:nvSpPr>
          <p:spPr>
            <a:xfrm>
              <a:off x="342044" y="3517386"/>
              <a:ext cx="4251878" cy="2234739"/>
            </a:xfrm>
            <a:prstGeom prst="rect">
              <a:avLst/>
            </a:prstGeom>
            <a:noFill/>
          </p:spPr>
          <p:txBody>
            <a:bodyPr wrap="square">
              <a:spAutoFit/>
            </a:bodyPr>
            <a:lstStyle/>
            <a:p>
              <a:pPr algn="ctr">
                <a:spcBef>
                  <a:spcPct val="0"/>
                </a:spcBef>
                <a:spcAft>
                  <a:spcPts val="400"/>
                </a:spcAft>
              </a:pPr>
              <a:r>
                <a:rPr lang="en-US" sz="4400" b="1" i="0">
                  <a:solidFill>
                    <a:srgbClr val="FF0000"/>
                  </a:solidFill>
                  <a:effectLst/>
                  <a:latin typeface="Nunito Black" pitchFamily="2" charset="0"/>
                </a:rPr>
                <a:t> </a:t>
              </a:r>
              <a:r>
                <a:rPr lang="en-US" sz="3400" b="1" i="0">
                  <a:solidFill>
                    <a:srgbClr val="FF0000"/>
                  </a:solidFill>
                  <a:effectLst/>
                  <a:latin typeface="Nunito Black" pitchFamily="2" charset="0"/>
                </a:rPr>
                <a:t>Thảo luận nhóm: </a:t>
              </a:r>
              <a:r>
                <a:rPr lang="en-US" sz="3400" b="1">
                  <a:solidFill>
                    <a:srgbClr val="FF0000"/>
                  </a:solidFill>
                  <a:latin typeface="Nunito Black" pitchFamily="2" charset="0"/>
                </a:rPr>
                <a:t> </a:t>
              </a:r>
            </a:p>
            <a:p>
              <a:pPr algn="ctr">
                <a:spcBef>
                  <a:spcPct val="0"/>
                </a:spcBef>
                <a:spcAft>
                  <a:spcPts val="400"/>
                </a:spcAft>
              </a:pPr>
              <a:r>
                <a:rPr lang="en-US" sz="2600" b="1">
                  <a:solidFill>
                    <a:srgbClr val="00B050"/>
                  </a:solidFill>
                  <a:latin typeface="Nunito Black" pitchFamily="2" charset="0"/>
                </a:rPr>
                <a:t>Xây dựng danh mục sách theo</a:t>
              </a:r>
            </a:p>
            <a:p>
              <a:pPr algn="ctr">
                <a:spcBef>
                  <a:spcPct val="0"/>
                </a:spcBef>
                <a:spcAft>
                  <a:spcPts val="400"/>
                </a:spcAft>
              </a:pPr>
              <a:r>
                <a:rPr lang="en-US" sz="2600" b="1">
                  <a:solidFill>
                    <a:srgbClr val="00B050"/>
                  </a:solidFill>
                  <a:latin typeface="Nunito Black" pitchFamily="2" charset="0"/>
                </a:rPr>
                <a:t> sở thích chung của nhóm</a:t>
              </a:r>
              <a:endParaRPr lang="vi-VN" sz="2600" b="1" i="0">
                <a:solidFill>
                  <a:srgbClr val="00B050"/>
                </a:solidFill>
                <a:effectLst/>
                <a:latin typeface="Nunito Black" pitchFamily="2" charset="0"/>
              </a:endParaRPr>
            </a:p>
          </p:txBody>
        </p:sp>
      </p:grpSp>
      <p:pic>
        <p:nvPicPr>
          <p:cNvPr id="15" name="Picture 14">
            <a:extLst>
              <a:ext uri="{FF2B5EF4-FFF2-40B4-BE49-F238E27FC236}">
                <a16:creationId xmlns="" xmlns:a16="http://schemas.microsoft.com/office/drawing/2014/main" id="{156F45DD-C85C-D37B-7699-080FFAA3353D}"/>
              </a:ext>
            </a:extLst>
          </p:cNvPr>
          <p:cNvPicPr>
            <a:picLocks noChangeAspect="1"/>
          </p:cNvPicPr>
          <p:nvPr/>
        </p:nvPicPr>
        <p:blipFill rotWithShape="1">
          <a:blip r:embed="rId3"/>
          <a:srcRect l="50633" b="15086"/>
          <a:stretch/>
        </p:blipFill>
        <p:spPr>
          <a:xfrm>
            <a:off x="304800" y="128245"/>
            <a:ext cx="5136422" cy="3810000"/>
          </a:xfrm>
          <a:prstGeom prst="rect">
            <a:avLst/>
          </a:prstGeom>
          <a:ln>
            <a:noFill/>
          </a:ln>
          <a:effectLst>
            <a:softEdge rad="112500"/>
          </a:effectLst>
        </p:spPr>
      </p:pic>
      <p:sp>
        <p:nvSpPr>
          <p:cNvPr id="16" name="Rounded Rectangular Callout 16">
            <a:extLst>
              <a:ext uri="{FF2B5EF4-FFF2-40B4-BE49-F238E27FC236}">
                <a16:creationId xmlns="" xmlns:a16="http://schemas.microsoft.com/office/drawing/2014/main" id="{7045EA44-83B0-3132-0D8C-F6DE11E4BE21}"/>
              </a:ext>
            </a:extLst>
          </p:cNvPr>
          <p:cNvSpPr/>
          <p:nvPr/>
        </p:nvSpPr>
        <p:spPr>
          <a:xfrm>
            <a:off x="6477000" y="5709175"/>
            <a:ext cx="5525759" cy="1041894"/>
          </a:xfrm>
          <a:prstGeom prst="wedgeRoundRectCallout">
            <a:avLst>
              <a:gd name="adj1" fmla="val -47951"/>
              <a:gd name="adj2" fmla="val 16884"/>
              <a:gd name="adj3" fmla="val 16667"/>
            </a:avLst>
          </a:prstGeom>
          <a:solidFill>
            <a:schemeClr val="accent6">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Những người yêu động vật thích đọc sách về thế giới động vật.</a:t>
            </a:r>
          </a:p>
        </p:txBody>
      </p:sp>
      <p:sp>
        <p:nvSpPr>
          <p:cNvPr id="17" name="Rounded Rectangular Callout 16">
            <a:extLst>
              <a:ext uri="{FF2B5EF4-FFF2-40B4-BE49-F238E27FC236}">
                <a16:creationId xmlns="" xmlns:a16="http://schemas.microsoft.com/office/drawing/2014/main" id="{E0F28B55-911D-D4B5-2F9B-087B1F1EE499}"/>
              </a:ext>
            </a:extLst>
          </p:cNvPr>
          <p:cNvSpPr/>
          <p:nvPr/>
        </p:nvSpPr>
        <p:spPr>
          <a:xfrm>
            <a:off x="4648200" y="127294"/>
            <a:ext cx="5525759" cy="1041894"/>
          </a:xfrm>
          <a:prstGeom prst="wedgeRoundRectCallout">
            <a:avLst>
              <a:gd name="adj1" fmla="val -59887"/>
              <a:gd name="adj2" fmla="val 94577"/>
              <a:gd name="adj3" fmla="val 16667"/>
            </a:avLst>
          </a:prstGeom>
          <a:solidFill>
            <a:schemeClr val="accent6">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Những người thích ảo thuật chọn đọc sách về ảo thuật gia nổi tiếng.</a:t>
            </a:r>
          </a:p>
        </p:txBody>
      </p:sp>
    </p:spTree>
    <p:extLst>
      <p:ext uri="{BB962C8B-B14F-4D97-AF65-F5344CB8AC3E}">
        <p14:creationId xmlns:p14="http://schemas.microsoft.com/office/powerpoint/2010/main" val="41556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 xmlns:a16="http://schemas.microsoft.com/office/drawing/2014/main" id="{71215A75-0789-E143-2CD5-181D53E4A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038" y="413932"/>
            <a:ext cx="6170923" cy="63678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 xmlns:a16="http://schemas.microsoft.com/office/drawing/2014/main" id="{EAC79B42-BD24-FF30-36F2-21684A02A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0616" y="76200"/>
            <a:ext cx="1123627" cy="1123627"/>
          </a:xfrm>
          <a:prstGeom prst="rect">
            <a:avLst/>
          </a:prstGeom>
        </p:spPr>
      </p:pic>
      <p:grpSp>
        <p:nvGrpSpPr>
          <p:cNvPr id="4" name="Group 3">
            <a:extLst>
              <a:ext uri="{FF2B5EF4-FFF2-40B4-BE49-F238E27FC236}">
                <a16:creationId xmlns="" xmlns:a16="http://schemas.microsoft.com/office/drawing/2014/main" id="{C2B1BA4E-D5B6-9717-66C5-AE51AF899ADD}"/>
              </a:ext>
            </a:extLst>
          </p:cNvPr>
          <p:cNvGrpSpPr/>
          <p:nvPr/>
        </p:nvGrpSpPr>
        <p:grpSpPr>
          <a:xfrm>
            <a:off x="-1219200" y="-419748"/>
            <a:ext cx="8610600" cy="4377011"/>
            <a:chOff x="-432031" y="1850831"/>
            <a:chExt cx="5835331" cy="3940369"/>
          </a:xfrm>
        </p:grpSpPr>
        <p:pic>
          <p:nvPicPr>
            <p:cNvPr id="3" name="Picture 2" descr="A picture containing text&#10;&#10;Description automatically generated">
              <a:extLst>
                <a:ext uri="{FF2B5EF4-FFF2-40B4-BE49-F238E27FC236}">
                  <a16:creationId xmlns="" xmlns:a16="http://schemas.microsoft.com/office/drawing/2014/main" id="{67390EC6-A3AA-1F7B-4D2C-2DA52EAB8A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1" name="TextBox 10">
              <a:extLst>
                <a:ext uri="{FF2B5EF4-FFF2-40B4-BE49-F238E27FC236}">
                  <a16:creationId xmlns="" xmlns:a16="http://schemas.microsoft.com/office/drawing/2014/main" id="{813D3CBA-56CA-68D8-E18E-65330E9CB95D}"/>
                </a:ext>
              </a:extLst>
            </p:cNvPr>
            <p:cNvSpPr txBox="1"/>
            <p:nvPr/>
          </p:nvSpPr>
          <p:spPr>
            <a:xfrm>
              <a:off x="496436" y="3709909"/>
              <a:ext cx="4027928" cy="1570082"/>
            </a:xfrm>
            <a:prstGeom prst="rect">
              <a:avLst/>
            </a:prstGeom>
            <a:noFill/>
          </p:spPr>
          <p:txBody>
            <a:bodyPr wrap="square">
              <a:spAutoFit/>
            </a:bodyPr>
            <a:lstStyle/>
            <a:p>
              <a:pPr algn="ctr">
                <a:spcBef>
                  <a:spcPct val="0"/>
                </a:spcBef>
                <a:spcAft>
                  <a:spcPts val="400"/>
                </a:spcAft>
              </a:pPr>
              <a:r>
                <a:rPr lang="en-US" sz="4400" b="1" i="0">
                  <a:solidFill>
                    <a:srgbClr val="FF0000"/>
                  </a:solidFill>
                  <a:effectLst/>
                  <a:latin typeface="Nunito Black" pitchFamily="2" charset="0"/>
                </a:rPr>
                <a:t> </a:t>
              </a:r>
              <a:r>
                <a:rPr lang="en-US" sz="3600" b="1" i="0">
                  <a:solidFill>
                    <a:srgbClr val="FF0000"/>
                  </a:solidFill>
                  <a:effectLst/>
                  <a:latin typeface="Nunito Black" pitchFamily="2" charset="0"/>
                </a:rPr>
                <a:t>Thảo luận nhóm: </a:t>
              </a:r>
              <a:r>
                <a:rPr lang="en-US" sz="3600" b="1">
                  <a:solidFill>
                    <a:srgbClr val="FF0000"/>
                  </a:solidFill>
                  <a:latin typeface="Nunito Black" pitchFamily="2" charset="0"/>
                </a:rPr>
                <a:t> </a:t>
              </a:r>
              <a:endParaRPr lang="en-US" sz="3200" b="1">
                <a:solidFill>
                  <a:srgbClr val="FF0000"/>
                </a:solidFill>
                <a:latin typeface="Nunito Black" pitchFamily="2" charset="0"/>
              </a:endParaRPr>
            </a:p>
            <a:p>
              <a:pPr algn="ctr">
                <a:spcBef>
                  <a:spcPct val="0"/>
                </a:spcBef>
                <a:spcAft>
                  <a:spcPts val="400"/>
                </a:spcAft>
              </a:pPr>
              <a:r>
                <a:rPr lang="en-US" sz="3000" b="1">
                  <a:solidFill>
                    <a:srgbClr val="00B050"/>
                  </a:solidFill>
                  <a:latin typeface="Nunito Black" pitchFamily="2" charset="0"/>
                </a:rPr>
                <a:t>Xây dựng danh mục sách theo sở thích chung của nhóm</a:t>
              </a:r>
              <a:endParaRPr lang="vi-VN" sz="3000" b="1" i="0">
                <a:solidFill>
                  <a:srgbClr val="00B050"/>
                </a:solidFill>
                <a:effectLst/>
                <a:latin typeface="Nunito Black" pitchFamily="2" charset="0"/>
              </a:endParaRPr>
            </a:p>
          </p:txBody>
        </p:sp>
      </p:grpSp>
      <p:sp>
        <p:nvSpPr>
          <p:cNvPr id="14" name="TextBox 13">
            <a:extLst>
              <a:ext uri="{FF2B5EF4-FFF2-40B4-BE49-F238E27FC236}">
                <a16:creationId xmlns="" xmlns:a16="http://schemas.microsoft.com/office/drawing/2014/main" id="{874D60EE-646A-CB54-7602-6FF72BCEAA28}"/>
              </a:ext>
            </a:extLst>
          </p:cNvPr>
          <p:cNvSpPr txBox="1"/>
          <p:nvPr/>
        </p:nvSpPr>
        <p:spPr>
          <a:xfrm>
            <a:off x="150845" y="4343400"/>
            <a:ext cx="4497356" cy="2062103"/>
          </a:xfrm>
          <a:prstGeom prst="rect">
            <a:avLst/>
          </a:prstGeom>
          <a:noFill/>
        </p:spPr>
        <p:txBody>
          <a:bodyPr wrap="square">
            <a:spAutoFit/>
          </a:bodyPr>
          <a:lstStyle/>
          <a:p>
            <a:pPr algn="ctr">
              <a:spcBef>
                <a:spcPct val="0"/>
              </a:spcBef>
              <a:spcAft>
                <a:spcPts val="400"/>
              </a:spcAft>
            </a:pPr>
            <a:r>
              <a:rPr lang="en-US" sz="3200" b="1">
                <a:solidFill>
                  <a:srgbClr val="FF0000"/>
                </a:solidFill>
                <a:latin typeface="Nunito Black" pitchFamily="2" charset="0"/>
              </a:rPr>
              <a:t>  - Các nhóm giới thiệu sách theo chủ đề của nhóm mình yêu thích</a:t>
            </a:r>
          </a:p>
        </p:txBody>
      </p:sp>
      <p:sp>
        <p:nvSpPr>
          <p:cNvPr id="9" name="TextBox 8">
            <a:extLst>
              <a:ext uri="{FF2B5EF4-FFF2-40B4-BE49-F238E27FC236}">
                <a16:creationId xmlns="" xmlns:a16="http://schemas.microsoft.com/office/drawing/2014/main" id="{1F6FE49E-16D6-BF1D-760F-B7F81B9EBC10}"/>
              </a:ext>
            </a:extLst>
          </p:cNvPr>
          <p:cNvSpPr txBox="1"/>
          <p:nvPr/>
        </p:nvSpPr>
        <p:spPr>
          <a:xfrm>
            <a:off x="7842016" y="3363173"/>
            <a:ext cx="2515884" cy="2934137"/>
          </a:xfrm>
          <a:prstGeom prst="rect">
            <a:avLst/>
          </a:prstGeom>
          <a:noFill/>
        </p:spPr>
        <p:txBody>
          <a:bodyPr wrap="square">
            <a:spAutoFit/>
          </a:bodyPr>
          <a:lstStyle/>
          <a:p>
            <a:pPr algn="ctr">
              <a:spcBef>
                <a:spcPct val="0"/>
              </a:spcBef>
              <a:spcAft>
                <a:spcPts val="400"/>
              </a:spcAft>
            </a:pPr>
            <a:r>
              <a:rPr lang="en-US" sz="2400" b="1">
                <a:solidFill>
                  <a:srgbClr val="002060"/>
                </a:solidFill>
                <a:latin typeface="Nunito Black" pitchFamily="2" charset="0"/>
              </a:rPr>
              <a:t>Các cuốn sách của nhóm mình: </a:t>
            </a:r>
          </a:p>
          <a:p>
            <a:pPr marL="342900" indent="-342900">
              <a:spcBef>
                <a:spcPct val="0"/>
              </a:spcBef>
              <a:spcAft>
                <a:spcPts val="400"/>
              </a:spcAft>
              <a:buFontTx/>
              <a:buChar char="-"/>
            </a:pPr>
            <a:r>
              <a:rPr lang="en-US" sz="2400" b="1">
                <a:solidFill>
                  <a:srgbClr val="002060"/>
                </a:solidFill>
                <a:latin typeface="Nunito Black" pitchFamily="2" charset="0"/>
              </a:rPr>
              <a:t>Tấm Cám</a:t>
            </a:r>
          </a:p>
          <a:p>
            <a:pPr marL="342900" indent="-342900">
              <a:spcBef>
                <a:spcPct val="0"/>
              </a:spcBef>
              <a:spcAft>
                <a:spcPts val="400"/>
              </a:spcAft>
              <a:buFontTx/>
              <a:buChar char="-"/>
            </a:pPr>
            <a:r>
              <a:rPr lang="en-US" sz="2400" b="1">
                <a:solidFill>
                  <a:srgbClr val="002060"/>
                </a:solidFill>
                <a:latin typeface="Nunito Black" pitchFamily="2" charset="0"/>
              </a:rPr>
              <a:t>Thạch Sanh</a:t>
            </a:r>
          </a:p>
          <a:p>
            <a:pPr marL="342900" indent="-342900">
              <a:spcBef>
                <a:spcPct val="0"/>
              </a:spcBef>
              <a:spcAft>
                <a:spcPts val="400"/>
              </a:spcAft>
              <a:buFontTx/>
              <a:buChar char="-"/>
            </a:pPr>
            <a:r>
              <a:rPr lang="en-US" sz="2400" b="1">
                <a:solidFill>
                  <a:srgbClr val="002060"/>
                </a:solidFill>
                <a:latin typeface="Nunito Black" pitchFamily="2" charset="0"/>
              </a:rPr>
              <a:t>Sọ Dừa</a:t>
            </a:r>
          </a:p>
          <a:p>
            <a:pPr marL="342900" indent="-342900">
              <a:spcBef>
                <a:spcPct val="0"/>
              </a:spcBef>
              <a:spcAft>
                <a:spcPts val="400"/>
              </a:spcAft>
              <a:buFontTx/>
              <a:buChar char="-"/>
            </a:pPr>
            <a:r>
              <a:rPr lang="en-US" sz="2400" b="1">
                <a:solidFill>
                  <a:srgbClr val="002060"/>
                </a:solidFill>
                <a:latin typeface="Nunito Black" pitchFamily="2" charset="0"/>
              </a:rPr>
              <a:t>….</a:t>
            </a:r>
          </a:p>
          <a:p>
            <a:pPr marL="342900" indent="-342900">
              <a:spcBef>
                <a:spcPct val="0"/>
              </a:spcBef>
              <a:spcAft>
                <a:spcPts val="400"/>
              </a:spcAft>
              <a:buFontTx/>
              <a:buChar char="-"/>
            </a:pPr>
            <a:endParaRPr lang="en-US" sz="2400" b="1">
              <a:solidFill>
                <a:srgbClr val="00B050"/>
              </a:solidFill>
              <a:latin typeface="Nunito Black" pitchFamily="2" charset="0"/>
            </a:endParaRPr>
          </a:p>
        </p:txBody>
      </p:sp>
    </p:spTree>
    <p:extLst>
      <p:ext uri="{BB962C8B-B14F-4D97-AF65-F5344CB8AC3E}">
        <p14:creationId xmlns:p14="http://schemas.microsoft.com/office/powerpoint/2010/main" val="17146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1000"/>
                                        <p:tgtEl>
                                          <p:spTgt spid="9">
                                            <p:txEl>
                                              <p:pRg st="1" end="1"/>
                                            </p:txEl>
                                          </p:spTgt>
                                        </p:tgtEl>
                                      </p:cBhvr>
                                    </p:animEffect>
                                    <p:anim calcmode="lin" valueType="num">
                                      <p:cBhvr>
                                        <p:cTn id="2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1000"/>
                                        <p:tgtEl>
                                          <p:spTgt spid="9">
                                            <p:txEl>
                                              <p:pRg st="2" end="2"/>
                                            </p:txEl>
                                          </p:spTgt>
                                        </p:tgtEl>
                                      </p:cBhvr>
                                    </p:animEffect>
                                    <p:anim calcmode="lin" valueType="num">
                                      <p:cBhvr>
                                        <p:cTn id="3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1000"/>
                                        <p:tgtEl>
                                          <p:spTgt spid="9">
                                            <p:txEl>
                                              <p:pRg st="3" end="3"/>
                                            </p:txEl>
                                          </p:spTgt>
                                        </p:tgtEl>
                                      </p:cBhvr>
                                    </p:animEffect>
                                    <p:anim calcmode="lin" valueType="num">
                                      <p:cBhvr>
                                        <p:cTn id="3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fade">
                                      <p:cBhvr>
                                        <p:cTn id="45" dur="1000"/>
                                        <p:tgtEl>
                                          <p:spTgt spid="9">
                                            <p:txEl>
                                              <p:pRg st="4" end="4"/>
                                            </p:txEl>
                                          </p:spTgt>
                                        </p:tgtEl>
                                      </p:cBhvr>
                                    </p:animEffect>
                                    <p:anim calcmode="lin" valueType="num">
                                      <p:cBhvr>
                                        <p:cTn id="4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 xmlns:a16="http://schemas.microsoft.com/office/drawing/2014/main" id="{6097257F-592C-1482-A3F3-C24A9DC077F5}"/>
              </a:ext>
            </a:extLst>
          </p:cNvPr>
          <p:cNvSpPr txBox="1"/>
          <p:nvPr/>
        </p:nvSpPr>
        <p:spPr>
          <a:xfrm>
            <a:off x="-228600" y="22860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Cam kết và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hành động</a:t>
            </a:r>
          </a:p>
        </p:txBody>
      </p:sp>
      <p:pic>
        <p:nvPicPr>
          <p:cNvPr id="3" name="Picture 4">
            <a:extLst>
              <a:ext uri="{FF2B5EF4-FFF2-40B4-BE49-F238E27FC236}">
                <a16:creationId xmlns=""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60924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 xmlns:a16="http://schemas.microsoft.com/office/drawing/2014/main" id="{EAC79B42-BD24-FF30-36F2-21684A02A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76201"/>
            <a:ext cx="990600" cy="990600"/>
          </a:xfrm>
          <a:prstGeom prst="rect">
            <a:avLst/>
          </a:prstGeom>
        </p:spPr>
      </p:pic>
      <p:pic>
        <p:nvPicPr>
          <p:cNvPr id="3" name="Picture 2">
            <a:extLst>
              <a:ext uri="{FF2B5EF4-FFF2-40B4-BE49-F238E27FC236}">
                <a16:creationId xmlns="" xmlns:a16="http://schemas.microsoft.com/office/drawing/2014/main" id="{A43A68AB-C966-1B53-F78C-75B72F274527}"/>
              </a:ext>
            </a:extLst>
          </p:cNvPr>
          <p:cNvPicPr>
            <a:picLocks noChangeAspect="1"/>
          </p:cNvPicPr>
          <p:nvPr/>
        </p:nvPicPr>
        <p:blipFill>
          <a:blip r:embed="rId3"/>
          <a:stretch>
            <a:fillRect/>
          </a:stretch>
        </p:blipFill>
        <p:spPr>
          <a:xfrm>
            <a:off x="-11243" y="0"/>
            <a:ext cx="12191999" cy="6857999"/>
          </a:xfrm>
          <a:prstGeom prst="rect">
            <a:avLst/>
          </a:prstGeom>
        </p:spPr>
      </p:pic>
      <p:sp>
        <p:nvSpPr>
          <p:cNvPr id="11" name="TextBox 10">
            <a:extLst>
              <a:ext uri="{FF2B5EF4-FFF2-40B4-BE49-F238E27FC236}">
                <a16:creationId xmlns="" xmlns:a16="http://schemas.microsoft.com/office/drawing/2014/main" id="{6FAEF833-07AB-4740-8D5B-78C0B82766B7}"/>
              </a:ext>
            </a:extLst>
          </p:cNvPr>
          <p:cNvSpPr txBox="1"/>
          <p:nvPr/>
        </p:nvSpPr>
        <p:spPr>
          <a:xfrm>
            <a:off x="3124200" y="122209"/>
            <a:ext cx="8779360" cy="2041585"/>
          </a:xfrm>
          <a:prstGeom prst="rect">
            <a:avLst/>
          </a:prstGeom>
          <a:noFill/>
        </p:spPr>
        <p:txBody>
          <a:bodyPr wrap="square">
            <a:spAutoFit/>
          </a:bodyPr>
          <a:lstStyle/>
          <a:p>
            <a:pPr algn="ctr">
              <a:spcBef>
                <a:spcPct val="0"/>
              </a:spcBef>
              <a:spcAft>
                <a:spcPts val="400"/>
              </a:spcAft>
            </a:pPr>
            <a:r>
              <a:rPr lang="en-US" sz="3000" b="1">
                <a:solidFill>
                  <a:schemeClr val="bg1"/>
                </a:solidFill>
                <a:latin typeface="Nunito Black" pitchFamily="2" charset="0"/>
              </a:rPr>
              <a:t>- Tìm đọc những cuốn sách trong danh mục đã              xây dựng hoặc đổi sách cho nhau</a:t>
            </a:r>
          </a:p>
          <a:p>
            <a:pPr marL="457200" indent="-457200" algn="ctr">
              <a:spcBef>
                <a:spcPct val="0"/>
              </a:spcBef>
              <a:spcAft>
                <a:spcPts val="400"/>
              </a:spcAft>
              <a:buFontTx/>
              <a:buChar char="-"/>
            </a:pPr>
            <a:r>
              <a:rPr lang="en-US" sz="3000" b="1">
                <a:solidFill>
                  <a:schemeClr val="bg1"/>
                </a:solidFill>
                <a:latin typeface="Nunito Black" pitchFamily="2" charset="0"/>
              </a:rPr>
              <a:t>Chuẩn bị tiết mục văn nghệ tham gia </a:t>
            </a:r>
          </a:p>
          <a:p>
            <a:pPr algn="ctr">
              <a:spcBef>
                <a:spcPct val="0"/>
              </a:spcBef>
              <a:spcAft>
                <a:spcPts val="400"/>
              </a:spcAft>
            </a:pPr>
            <a:r>
              <a:rPr lang="en-US" sz="3000" b="1">
                <a:solidFill>
                  <a:schemeClr val="bg1"/>
                </a:solidFill>
                <a:latin typeface="Nunito Black" pitchFamily="2" charset="0"/>
              </a:rPr>
              <a:t>“Đêm hội trăng rằm” của trường.</a:t>
            </a:r>
          </a:p>
        </p:txBody>
      </p:sp>
    </p:spTree>
    <p:extLst>
      <p:ext uri="{BB962C8B-B14F-4D97-AF65-F5344CB8AC3E}">
        <p14:creationId xmlns:p14="http://schemas.microsoft.com/office/powerpoint/2010/main" val="113834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5B8A7DE-D970-3EC4-733D-99E3A0D8D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5" y="152400"/>
            <a:ext cx="766079" cy="903579"/>
          </a:xfrm>
          <a:prstGeom prst="rect">
            <a:avLst/>
          </a:prstGeom>
        </p:spPr>
      </p:pic>
      <p:sp>
        <p:nvSpPr>
          <p:cNvPr id="8" name="TextBox 7">
            <a:extLst>
              <a:ext uri="{FF2B5EF4-FFF2-40B4-BE49-F238E27FC236}">
                <a16:creationId xmlns="" xmlns:a16="http://schemas.microsoft.com/office/drawing/2014/main" id="{3087FB54-6890-D156-E58D-5096DA96165F}"/>
              </a:ext>
            </a:extLst>
          </p:cNvPr>
          <p:cNvSpPr txBox="1"/>
          <p:nvPr/>
        </p:nvSpPr>
        <p:spPr>
          <a:xfrm>
            <a:off x="1447800" y="282714"/>
            <a:ext cx="9601200" cy="584775"/>
          </a:xfrm>
          <a:prstGeom prst="rect">
            <a:avLst/>
          </a:prstGeom>
          <a:noFill/>
        </p:spPr>
        <p:txBody>
          <a:bodyPr wrap="square" rtlCol="0">
            <a:spAutoFit/>
          </a:bodyPr>
          <a:lstStyle/>
          <a:p>
            <a:r>
              <a:rPr lang="en-US" sz="3200" b="1">
                <a:solidFill>
                  <a:srgbClr val="FF0000"/>
                </a:solidFill>
                <a:latin typeface="Nunito Black" pitchFamily="2" charset="0"/>
              </a:rPr>
              <a:t>GIỚI THIỆU SẢN PHẨM CỦA CÁC CÂU LẠC BỘ </a:t>
            </a:r>
          </a:p>
        </p:txBody>
      </p:sp>
      <p:sp>
        <p:nvSpPr>
          <p:cNvPr id="5" name="TextBox 4">
            <a:extLst>
              <a:ext uri="{FF2B5EF4-FFF2-40B4-BE49-F238E27FC236}">
                <a16:creationId xmlns="" xmlns:a16="http://schemas.microsoft.com/office/drawing/2014/main" id="{1C96BD3A-C68A-F43A-A948-DB98A0E26CD0}"/>
              </a:ext>
            </a:extLst>
          </p:cNvPr>
          <p:cNvSpPr txBox="1"/>
          <p:nvPr/>
        </p:nvSpPr>
        <p:spPr>
          <a:xfrm>
            <a:off x="1475282" y="1059072"/>
            <a:ext cx="9677400" cy="1384995"/>
          </a:xfrm>
          <a:prstGeom prst="rect">
            <a:avLst/>
          </a:prstGeom>
          <a:noFill/>
        </p:spPr>
        <p:txBody>
          <a:bodyPr wrap="square">
            <a:spAutoFit/>
          </a:bodyPr>
          <a:lstStyle/>
          <a:p>
            <a:pPr marL="342900" indent="-342900">
              <a:buFontTx/>
              <a:buChar char="-"/>
            </a:pPr>
            <a:r>
              <a:rPr lang="en-US" sz="2800" b="1">
                <a:solidFill>
                  <a:srgbClr val="00B050"/>
                </a:solidFill>
                <a:latin typeface="Nunito Black" pitchFamily="2" charset="0"/>
              </a:rPr>
              <a:t>Quan sát sản phẩm của các câu lạc bộ.</a:t>
            </a:r>
          </a:p>
          <a:p>
            <a:pPr marL="342900" indent="-342900">
              <a:buFontTx/>
              <a:buChar char="-"/>
            </a:pPr>
            <a:r>
              <a:rPr lang="en-US" sz="2800" b="1">
                <a:solidFill>
                  <a:srgbClr val="00B050"/>
                </a:solidFill>
                <a:latin typeface="Nunito Black" pitchFamily="2" charset="0"/>
              </a:rPr>
              <a:t>Đặt câu hỏi và chia sẻ cảm nhận về sản phẩm mà em quan tâm.</a:t>
            </a:r>
            <a:endParaRPr lang="en-US" sz="2800" b="1" dirty="0">
              <a:solidFill>
                <a:srgbClr val="00B050"/>
              </a:solidFill>
              <a:latin typeface="Nunito Black" pitchFamily="2" charset="0"/>
            </a:endParaRPr>
          </a:p>
        </p:txBody>
      </p:sp>
      <p:pic>
        <p:nvPicPr>
          <p:cNvPr id="2" name="Picture 1"/>
          <p:cNvPicPr>
            <a:picLocks noChangeAspect="1"/>
          </p:cNvPicPr>
          <p:nvPr/>
        </p:nvPicPr>
        <p:blipFill>
          <a:blip r:embed="rId4"/>
          <a:stretch>
            <a:fillRect/>
          </a:stretch>
        </p:blipFill>
        <p:spPr>
          <a:xfrm>
            <a:off x="2286000" y="2309317"/>
            <a:ext cx="9720262" cy="4537797"/>
          </a:xfrm>
          <a:prstGeom prst="rect">
            <a:avLst/>
          </a:prstGeom>
          <a:ln>
            <a:noFill/>
          </a:ln>
          <a:effectLst>
            <a:softEdge rad="112500"/>
          </a:effectLst>
        </p:spPr>
      </p:pic>
    </p:spTree>
    <p:extLst>
      <p:ext uri="{BB962C8B-B14F-4D97-AF65-F5344CB8AC3E}">
        <p14:creationId xmlns:p14="http://schemas.microsoft.com/office/powerpoint/2010/main" val="25212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8DAAB828-02C8-4111-AC14-FF5ACEDDFE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12">
            <a:extLst>
              <a:ext uri="{FF2B5EF4-FFF2-40B4-BE49-F238E27FC236}">
                <a16:creationId xmlns="" xmlns:a16="http://schemas.microsoft.com/office/drawing/2014/main" id="{D052E287-9FC7-6449-5E38-646E508080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320800" y="2057400"/>
            <a:ext cx="4222556" cy="4633414"/>
          </a:xfrm>
          <a:prstGeom prst="rect">
            <a:avLst/>
          </a:prstGeom>
        </p:spPr>
      </p:pic>
      <p:grpSp>
        <p:nvGrpSpPr>
          <p:cNvPr id="10" name="Group 9">
            <a:extLst>
              <a:ext uri="{FF2B5EF4-FFF2-40B4-BE49-F238E27FC236}">
                <a16:creationId xmlns="" xmlns:a16="http://schemas.microsoft.com/office/drawing/2014/main" id="{C32D4553-E775-4F16-9A6F-FED8D166A5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160561" y="1075188"/>
            <a:ext cx="1562267" cy="1172973"/>
            <a:chOff x="9160561" y="1000124"/>
            <a:chExt cx="1562267" cy="1172973"/>
          </a:xfrm>
        </p:grpSpPr>
        <p:sp>
          <p:nvSpPr>
            <p:cNvPr id="11" name="Freeform 5">
              <a:extLst>
                <a:ext uri="{FF2B5EF4-FFF2-40B4-BE49-F238E27FC236}">
                  <a16:creationId xmlns="" xmlns:a16="http://schemas.microsoft.com/office/drawing/2014/main" id="{50F864A1-23CF-4954-887F-3C4458622A6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0960" tIns="30480" rIns="60960" bIns="30480" numCol="1" anchor="t" anchorCtr="0" compatLnSpc="1">
              <a:prstTxWarp prst="textNoShape">
                <a:avLst/>
              </a:prstTxWarp>
            </a:bodyPr>
            <a:lstStyle/>
            <a:p>
              <a:endParaRPr lang="en-US" sz="800"/>
            </a:p>
          </p:txBody>
        </p:sp>
        <p:sp>
          <p:nvSpPr>
            <p:cNvPr id="12" name="Freeform 5">
              <a:extLst>
                <a:ext uri="{FF2B5EF4-FFF2-40B4-BE49-F238E27FC236}">
                  <a16:creationId xmlns="" xmlns:a16="http://schemas.microsoft.com/office/drawing/2014/main" id="{8D313E8C-7457-407E-BDA5-EACA44D3824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0960" tIns="30480" rIns="60960" bIns="30480" numCol="1" anchor="t" anchorCtr="0" compatLnSpc="1">
              <a:prstTxWarp prst="textNoShape">
                <a:avLst/>
              </a:prstTxWarp>
            </a:bodyPr>
            <a:lstStyle/>
            <a:p>
              <a:endParaRPr lang="en-US" sz="800"/>
            </a:p>
          </p:txBody>
        </p:sp>
      </p:grpSp>
      <p:sp>
        <p:nvSpPr>
          <p:cNvPr id="4" name="TextBox 3">
            <a:extLst>
              <a:ext uri="{FF2B5EF4-FFF2-40B4-BE49-F238E27FC236}">
                <a16:creationId xmlns="" xmlns:a16="http://schemas.microsoft.com/office/drawing/2014/main" id="{D2298FD8-A958-DA8A-8B30-0E134102C9F2}"/>
              </a:ext>
            </a:extLst>
          </p:cNvPr>
          <p:cNvSpPr txBox="1"/>
          <p:nvPr/>
        </p:nvSpPr>
        <p:spPr>
          <a:xfrm>
            <a:off x="2910517" y="1205885"/>
            <a:ext cx="6844520" cy="1734064"/>
          </a:xfrm>
          <a:prstGeom prst="rect">
            <a:avLst/>
          </a:prstGeom>
          <a:noFill/>
        </p:spPr>
        <p:txBody>
          <a:bodyPr wrap="square" rtlCol="0">
            <a:spAutoFit/>
          </a:bodyPr>
          <a:lstStyle/>
          <a:p>
            <a:r>
              <a:rPr lang="en-US" sz="5334" b="1">
                <a:solidFill>
                  <a:srgbClr val="FFFF00"/>
                </a:solidFill>
                <a:latin typeface="Gluten" pitchFamily="2" charset="0"/>
              </a:rPr>
              <a:t>Hẹn gặp lại</a:t>
            </a:r>
          </a:p>
          <a:p>
            <a:pPr algn="ctr"/>
            <a:r>
              <a:rPr lang="en-US" sz="5334" b="1">
                <a:solidFill>
                  <a:srgbClr val="FFFF00"/>
                </a:solidFill>
                <a:latin typeface="Gluten" pitchFamily="2" charset="0"/>
              </a:rPr>
              <a:t> các em !</a:t>
            </a:r>
          </a:p>
        </p:txBody>
      </p:sp>
    </p:spTree>
    <p:extLst>
      <p:ext uri="{BB962C8B-B14F-4D97-AF65-F5344CB8AC3E}">
        <p14:creationId xmlns:p14="http://schemas.microsoft.com/office/powerpoint/2010/main" val="66450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 xmlns:a16="http://schemas.microsoft.com/office/drawing/2014/main" id="{DB382400-D81D-4BC2-B825-139D3DCACC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2" name="Group 30">
            <a:extLst>
              <a:ext uri="{FF2B5EF4-FFF2-40B4-BE49-F238E27FC236}">
                <a16:creationId xmlns="" xmlns:a16="http://schemas.microsoft.com/office/drawing/2014/main" id="{C77639EA-C9D1-44CA-BBC0-30625E7CDBB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12191996" cy="6858000"/>
            <a:chOff x="1" y="0"/>
            <a:chExt cx="12191996" cy="6858000"/>
          </a:xfrm>
        </p:grpSpPr>
        <p:sp>
          <p:nvSpPr>
            <p:cNvPr id="32" name="Rectangle 31">
              <a:extLst>
                <a:ext uri="{FF2B5EF4-FFF2-40B4-BE49-F238E27FC236}">
                  <a16:creationId xmlns="" xmlns:a16="http://schemas.microsoft.com/office/drawing/2014/main" id="{E4CB3E84-719D-44B6-A2F1-15E226F2ED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304815"/>
              <a:endParaRPr lang="en-US" sz="800"/>
            </a:p>
          </p:txBody>
        </p:sp>
        <p:sp>
          <p:nvSpPr>
            <p:cNvPr id="43" name="Rectangle 32">
              <a:extLst>
                <a:ext uri="{FF2B5EF4-FFF2-40B4-BE49-F238E27FC236}">
                  <a16:creationId xmlns="" xmlns:a16="http://schemas.microsoft.com/office/drawing/2014/main" id="{FEDE45E2-0D26-42CE-B95F-81CE7BD3E2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304815"/>
              <a:endParaRPr lang="en-US" sz="800" dirty="0"/>
            </a:p>
          </p:txBody>
        </p:sp>
      </p:grpSp>
      <p:sp>
        <p:nvSpPr>
          <p:cNvPr id="6" name="TextBox 5">
            <a:extLst>
              <a:ext uri="{FF2B5EF4-FFF2-40B4-BE49-F238E27FC236}">
                <a16:creationId xmlns="" xmlns:a16="http://schemas.microsoft.com/office/drawing/2014/main" id="{7F27FF3D-ED3F-D0F7-B58F-118489064008}"/>
              </a:ext>
            </a:extLst>
          </p:cNvPr>
          <p:cNvSpPr txBox="1"/>
          <p:nvPr/>
        </p:nvSpPr>
        <p:spPr>
          <a:xfrm>
            <a:off x="-749382" y="3125709"/>
            <a:ext cx="9138534" cy="2977426"/>
          </a:xfrm>
          <a:prstGeom prst="rect">
            <a:avLst/>
          </a:prstGeom>
        </p:spPr>
        <p:txBody>
          <a:bodyPr vert="horz" lIns="60960" tIns="30480" rIns="60960" bIns="30480" rtlCol="0" anchor="t">
            <a:normAutofit fontScale="55000" lnSpcReduction="20000"/>
          </a:bodyPr>
          <a:lstStyle/>
          <a:p>
            <a:pPr algn="ctr">
              <a:lnSpc>
                <a:spcPct val="90000"/>
              </a:lnSpc>
              <a:spcBef>
                <a:spcPct val="0"/>
              </a:spcBef>
              <a:spcAft>
                <a:spcPts val="400"/>
              </a:spcAft>
            </a:pPr>
            <a:r>
              <a:rPr lang="en-US" sz="10500" b="1">
                <a:solidFill>
                  <a:srgbClr val="FF0000"/>
                </a:solidFill>
                <a:latin typeface="Sigmar One" panose="00000500000000000000" pitchFamily="2" charset="0"/>
                <a:ea typeface="+mj-ea"/>
                <a:cs typeface="+mj-cs"/>
              </a:rPr>
              <a:t>Tiết 2</a:t>
            </a:r>
          </a:p>
          <a:p>
            <a:pPr algn="ctr">
              <a:lnSpc>
                <a:spcPct val="120000"/>
              </a:lnSpc>
              <a:spcBef>
                <a:spcPct val="0"/>
              </a:spcBef>
              <a:spcAft>
                <a:spcPts val="400"/>
              </a:spcAft>
            </a:pPr>
            <a:endParaRPr lang="en-US" sz="3600" b="1">
              <a:solidFill>
                <a:srgbClr val="FF0000"/>
              </a:solidFill>
              <a:latin typeface="Sigmar One" panose="00000500000000000000" pitchFamily="2" charset="0"/>
              <a:ea typeface="+mj-ea"/>
              <a:cs typeface="+mj-cs"/>
            </a:endParaRPr>
          </a:p>
          <a:p>
            <a:pPr algn="ctr">
              <a:lnSpc>
                <a:spcPct val="120000"/>
              </a:lnSpc>
              <a:spcBef>
                <a:spcPct val="0"/>
              </a:spcBef>
              <a:spcAft>
                <a:spcPts val="400"/>
              </a:spcAft>
            </a:pPr>
            <a:r>
              <a:rPr lang="en-US" sz="9100" b="1">
                <a:solidFill>
                  <a:srgbClr val="FF0000"/>
                </a:solidFill>
                <a:latin typeface="Sigmar One" panose="00000500000000000000" pitchFamily="2" charset="0"/>
                <a:ea typeface="+mj-ea"/>
                <a:cs typeface="+mj-cs"/>
              </a:rPr>
              <a:t>Hoạt động giáo dục </a:t>
            </a:r>
          </a:p>
          <a:p>
            <a:pPr algn="ctr">
              <a:lnSpc>
                <a:spcPct val="120000"/>
              </a:lnSpc>
              <a:spcBef>
                <a:spcPct val="0"/>
              </a:spcBef>
              <a:spcAft>
                <a:spcPts val="400"/>
              </a:spcAft>
            </a:pPr>
            <a:r>
              <a:rPr lang="en-US" sz="9100" b="1">
                <a:solidFill>
                  <a:srgbClr val="FF0000"/>
                </a:solidFill>
                <a:latin typeface="Sigmar One" panose="00000500000000000000" pitchFamily="2" charset="0"/>
                <a:ea typeface="+mj-ea"/>
                <a:cs typeface="+mj-cs"/>
              </a:rPr>
              <a:t>theo chủ đề</a:t>
            </a:r>
          </a:p>
          <a:p>
            <a:pPr algn="ctr">
              <a:lnSpc>
                <a:spcPct val="90000"/>
              </a:lnSpc>
              <a:spcBef>
                <a:spcPct val="0"/>
              </a:spcBef>
              <a:spcAft>
                <a:spcPts val="400"/>
              </a:spcAft>
            </a:pPr>
            <a:endParaRPr lang="en-US" sz="2800">
              <a:solidFill>
                <a:srgbClr val="FF0000"/>
              </a:solidFill>
              <a:latin typeface="Nunito Black" pitchFamily="2" charset="0"/>
              <a:ea typeface="+mj-ea"/>
              <a:cs typeface="+mj-cs"/>
            </a:endParaRPr>
          </a:p>
        </p:txBody>
      </p:sp>
      <p:sp>
        <p:nvSpPr>
          <p:cNvPr id="44" name="Freeform: Shape 34">
            <a:extLst>
              <a:ext uri="{FF2B5EF4-FFF2-40B4-BE49-F238E27FC236}">
                <a16:creationId xmlns="" xmlns:a16="http://schemas.microsoft.com/office/drawing/2014/main" id="{A0144B8D-ABC9-4F44-8451-5B06A9C80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45" name="Freeform: Shape 36">
            <a:extLst>
              <a:ext uri="{FF2B5EF4-FFF2-40B4-BE49-F238E27FC236}">
                <a16:creationId xmlns="" xmlns:a16="http://schemas.microsoft.com/office/drawing/2014/main" id="{30581CF1-C445-4EA2-8A1B-47EFAA87E3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39" name="Freeform: Shape 38">
            <a:extLst>
              <a:ext uri="{FF2B5EF4-FFF2-40B4-BE49-F238E27FC236}">
                <a16:creationId xmlns="" xmlns:a16="http://schemas.microsoft.com/office/drawing/2014/main" id="{83F81929-E8DA-4450-9CAE-78112B6E48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5">
            <a:extLst>
              <a:ext uri="{FF2B5EF4-FFF2-40B4-BE49-F238E27FC236}">
                <a16:creationId xmlns="" xmlns:a16="http://schemas.microsoft.com/office/drawing/2014/main"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 xmlns:a16="http://schemas.microsoft.com/office/drawing/2014/main" id="{055B12B5-937D-4928-A7A3-634A569C31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5" name="Picture 9">
            <a:extLst>
              <a:ext uri="{FF2B5EF4-FFF2-40B4-BE49-F238E27FC236}">
                <a16:creationId xmlns=""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404846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68B44E3-60E6-656F-D01B-E4D289DC4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93" y="609600"/>
            <a:ext cx="1264633" cy="1055389"/>
          </a:xfrm>
          <a:prstGeom prst="rect">
            <a:avLst/>
          </a:prstGeom>
        </p:spPr>
      </p:pic>
      <p:sp>
        <p:nvSpPr>
          <p:cNvPr id="5" name="TextBox 4">
            <a:extLst>
              <a:ext uri="{FF2B5EF4-FFF2-40B4-BE49-F238E27FC236}">
                <a16:creationId xmlns="" xmlns:a16="http://schemas.microsoft.com/office/drawing/2014/main" id="{AB0D3F70-CADD-5612-EF38-A548425CEBAD}"/>
              </a:ext>
            </a:extLst>
          </p:cNvPr>
          <p:cNvSpPr txBox="1"/>
          <p:nvPr/>
        </p:nvSpPr>
        <p:spPr>
          <a:xfrm>
            <a:off x="1905000" y="76200"/>
            <a:ext cx="8915400" cy="769441"/>
          </a:xfrm>
          <a:prstGeom prst="rect">
            <a:avLst/>
          </a:prstGeom>
          <a:noFill/>
        </p:spPr>
        <p:txBody>
          <a:bodyPr wrap="square">
            <a:spAutoFit/>
          </a:bodyPr>
          <a:lstStyle/>
          <a:p>
            <a:pPr algn="ctr"/>
            <a:r>
              <a:rPr lang="en-US" sz="4400" b="1">
                <a:solidFill>
                  <a:srgbClr val="7030A0"/>
                </a:solidFill>
                <a:latin typeface="Nunito Black" pitchFamily="2" charset="0"/>
              </a:rPr>
              <a:t>Thứ … ngày …tháng …năm 2022</a:t>
            </a:r>
          </a:p>
        </p:txBody>
      </p:sp>
      <p:pic>
        <p:nvPicPr>
          <p:cNvPr id="8" name="Picture 7" descr="A picture containing diagram&#10;&#10;Description automatically generated">
            <a:extLst>
              <a:ext uri="{FF2B5EF4-FFF2-40B4-BE49-F238E27FC236}">
                <a16:creationId xmlns="" xmlns:a16="http://schemas.microsoft.com/office/drawing/2014/main" id="{328F11CA-9C64-975B-BE8F-B53001578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41820"/>
            <a:ext cx="1295400" cy="1295400"/>
          </a:xfrm>
          <a:prstGeom prst="rect">
            <a:avLst/>
          </a:prstGeom>
        </p:spPr>
      </p:pic>
      <p:sp>
        <p:nvSpPr>
          <p:cNvPr id="10" name="TextBox 9">
            <a:extLst>
              <a:ext uri="{FF2B5EF4-FFF2-40B4-BE49-F238E27FC236}">
                <a16:creationId xmlns="" xmlns:a16="http://schemas.microsoft.com/office/drawing/2014/main" id="{6A3EC572-B314-5F27-0895-5981C4E35317}"/>
              </a:ext>
            </a:extLst>
          </p:cNvPr>
          <p:cNvSpPr txBox="1"/>
          <p:nvPr/>
        </p:nvSpPr>
        <p:spPr>
          <a:xfrm>
            <a:off x="1075432" y="732439"/>
            <a:ext cx="10757356" cy="1436291"/>
          </a:xfrm>
          <a:prstGeom prst="rect">
            <a:avLst/>
          </a:prstGeom>
          <a:noFill/>
        </p:spPr>
        <p:txBody>
          <a:bodyPr wrap="square" rtlCol="0">
            <a:spAutoFit/>
          </a:bodyPr>
          <a:lstStyle/>
          <a:p>
            <a:pPr algn="ctr">
              <a:lnSpc>
                <a:spcPct val="150000"/>
              </a:lnSpc>
              <a:spcBef>
                <a:spcPct val="0"/>
              </a:spcBef>
              <a:spcAft>
                <a:spcPts val="400"/>
              </a:spcAft>
            </a:pPr>
            <a:r>
              <a:rPr lang="en-US" sz="3200" b="1">
                <a:solidFill>
                  <a:srgbClr val="FF0000"/>
                </a:solidFill>
                <a:latin typeface="Nunito Black" pitchFamily="2" charset="0"/>
              </a:rPr>
              <a:t>Hoạt động giáo dục theo chủ đề</a:t>
            </a:r>
          </a:p>
          <a:p>
            <a:pPr algn="ctr"/>
            <a:r>
              <a:rPr lang="en-US" sz="3600" b="1">
                <a:solidFill>
                  <a:srgbClr val="00B050"/>
                </a:solidFill>
                <a:latin typeface="Sigmar One" panose="020B0604020202020204" charset="0"/>
              </a:rPr>
              <a:t>ĐỌC SÁCH THEO SỞ THÍCH</a:t>
            </a:r>
          </a:p>
        </p:txBody>
      </p:sp>
      <p:pic>
        <p:nvPicPr>
          <p:cNvPr id="2052" name="Picture 4" descr="https://i.pinimg.com/564x/c0/96/65/c09665fec322ff5a5e48802c4a05c5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68730"/>
            <a:ext cx="108966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 xmlns:a16="http://schemas.microsoft.com/office/drawing/2014/main" id="{6097257F-592C-1482-A3F3-C24A9DC077F5}"/>
              </a:ext>
            </a:extLst>
          </p:cNvPr>
          <p:cNvSpPr txBox="1"/>
          <p:nvPr/>
        </p:nvSpPr>
        <p:spPr>
          <a:xfrm>
            <a:off x="-711200" y="2717801"/>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Khởi động</a:t>
            </a:r>
          </a:p>
        </p:txBody>
      </p:sp>
      <p:pic>
        <p:nvPicPr>
          <p:cNvPr id="3" name="Picture 4">
            <a:extLst>
              <a:ext uri="{FF2B5EF4-FFF2-40B4-BE49-F238E27FC236}">
                <a16:creationId xmlns=""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98110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s://i.pinimg.com/564x/f9/e9/be/f9e9be41c72ba7efdcc00e0d34552321.jpg"/>
          <p:cNvPicPr>
            <a:picLocks noChangeAspect="1" noChangeArrowheads="1"/>
          </p:cNvPicPr>
          <p:nvPr/>
        </p:nvPicPr>
        <p:blipFill rotWithShape="1">
          <a:blip r:embed="rId2">
            <a:extLst>
              <a:ext uri="{28A0092B-C50C-407E-A947-70E740481C1C}">
                <a14:useLocalDpi xmlns:a14="http://schemas.microsoft.com/office/drawing/2010/main" val="0"/>
              </a:ext>
            </a:extLst>
          </a:blip>
          <a:srcRect b="8922"/>
          <a:stretch/>
        </p:blipFill>
        <p:spPr bwMode="auto">
          <a:xfrm>
            <a:off x="2971800" y="3368001"/>
            <a:ext cx="5076898" cy="35275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 xmlns:a16="http://schemas.microsoft.com/office/drawing/2014/main" id="{EAC79B42-BD24-FF30-36F2-21684A02A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8999" y="43927"/>
            <a:ext cx="1123627" cy="1123627"/>
          </a:xfrm>
          <a:prstGeom prst="rect">
            <a:avLst/>
          </a:prstGeom>
        </p:spPr>
      </p:pic>
      <p:pic>
        <p:nvPicPr>
          <p:cNvPr id="6" name="Picture 5" descr="Shape, rectangle&#10;&#10;Description automatically generated with medium confidence">
            <a:extLst>
              <a:ext uri="{FF2B5EF4-FFF2-40B4-BE49-F238E27FC236}">
                <a16:creationId xmlns="" xmlns:a16="http://schemas.microsoft.com/office/drawing/2014/main" id="{D779C849-70DF-6D14-69A7-B41DA0BAF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0"/>
            <a:ext cx="12752470" cy="4191000"/>
          </a:xfrm>
          <a:prstGeom prst="rect">
            <a:avLst/>
          </a:prstGeom>
        </p:spPr>
      </p:pic>
      <p:sp>
        <p:nvSpPr>
          <p:cNvPr id="8" name="TextBox 7">
            <a:extLst>
              <a:ext uri="{FF2B5EF4-FFF2-40B4-BE49-F238E27FC236}">
                <a16:creationId xmlns="" xmlns:a16="http://schemas.microsoft.com/office/drawing/2014/main"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a:t>
            </a:r>
            <a:r>
              <a:rPr lang="en-US" sz="2800" b="1">
                <a:solidFill>
                  <a:srgbClr val="FF0000"/>
                </a:solidFill>
                <a:latin typeface="Nunito Black" pitchFamily="2" charset="0"/>
              </a:rPr>
              <a:t>1. Chia sẻ theo chủ đề “ Đọc sách có gì hay?”</a:t>
            </a:r>
          </a:p>
          <a:p>
            <a:r>
              <a:rPr lang="en-US" sz="2800" b="1">
                <a:solidFill>
                  <a:srgbClr val="00B0F0"/>
                </a:solidFill>
                <a:latin typeface="Nunito Black" pitchFamily="2" charset="0"/>
              </a:rPr>
              <a:t>       </a:t>
            </a:r>
            <a:r>
              <a:rPr lang="en-US" sz="2400">
                <a:solidFill>
                  <a:srgbClr val="00B0F0"/>
                </a:solidFill>
                <a:latin typeface="Nunito Black" pitchFamily="2" charset="0"/>
              </a:rPr>
              <a:t>Sắm vai một cuốn sách mà em yêu thích để nói về sự thú vị của việc đọc sách: </a:t>
            </a:r>
          </a:p>
          <a:p>
            <a:r>
              <a:rPr lang="en-US" sz="2400">
                <a:solidFill>
                  <a:srgbClr val="00B0F0"/>
                </a:solidFill>
                <a:latin typeface="Nunito Black" pitchFamily="2" charset="0"/>
              </a:rPr>
              <a:t>- Nêu lý do nên đọc sách.</a:t>
            </a:r>
          </a:p>
          <a:p>
            <a:r>
              <a:rPr lang="en-US" sz="2400">
                <a:solidFill>
                  <a:srgbClr val="00B0F0"/>
                </a:solidFill>
                <a:latin typeface="Nunito Black" pitchFamily="2" charset="0"/>
              </a:rPr>
              <a:t>- Làm 1 động tác vui nhộn để khuyến khích các bạn đọc sách.</a:t>
            </a:r>
          </a:p>
        </p:txBody>
      </p:sp>
      <p:sp>
        <p:nvSpPr>
          <p:cNvPr id="3" name="Rounded Rectangular Callout 2"/>
          <p:cNvSpPr/>
          <p:nvPr/>
        </p:nvSpPr>
        <p:spPr>
          <a:xfrm>
            <a:off x="76200" y="2679061"/>
            <a:ext cx="3570514" cy="1377879"/>
          </a:xfrm>
          <a:prstGeom prst="wedgeRoundRectCallout">
            <a:avLst>
              <a:gd name="adj1" fmla="val 48455"/>
              <a:gd name="adj2" fmla="val 82500"/>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Nunito Black" pitchFamily="2" charset="0"/>
              </a:rPr>
              <a:t>Tớ không thích đọc sách đâu! Tớ chỉ thích chơi Cờ Vua thôi! </a:t>
            </a:r>
          </a:p>
        </p:txBody>
      </p:sp>
      <p:sp>
        <p:nvSpPr>
          <p:cNvPr id="10" name="Rounded Rectangular Callout 9"/>
          <p:cNvSpPr/>
          <p:nvPr/>
        </p:nvSpPr>
        <p:spPr>
          <a:xfrm>
            <a:off x="8545286" y="4428537"/>
            <a:ext cx="3646714" cy="1896064"/>
          </a:xfrm>
          <a:prstGeom prst="wedgeRoundRectCallout">
            <a:avLst>
              <a:gd name="adj1" fmla="val -67246"/>
              <a:gd name="adj2" fmla="val -6422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    Ồ, thế thì bạn có thể chọn sách về Cờ Vua. Bạn sẽ biết them về các vua cờ trên thế giới và học tập họ.</a:t>
            </a:r>
          </a:p>
        </p:txBody>
      </p:sp>
    </p:spTree>
    <p:extLst>
      <p:ext uri="{BB962C8B-B14F-4D97-AF65-F5344CB8AC3E}">
        <p14:creationId xmlns:p14="http://schemas.microsoft.com/office/powerpoint/2010/main" val="22973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wipe(down)">
                                      <p:cBhvr>
                                        <p:cTn id="28" dur="5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0" y="1905000"/>
            <a:ext cx="6411115" cy="5394054"/>
          </a:xfrm>
          <a:prstGeom prst="rect">
            <a:avLst/>
          </a:prstGeom>
        </p:spPr>
      </p:pic>
      <p:pic>
        <p:nvPicPr>
          <p:cNvPr id="12" name="Picture 11" descr="A picture containing diagram&#10;&#10;Description automatically generated">
            <a:extLst>
              <a:ext uri="{FF2B5EF4-FFF2-40B4-BE49-F238E27FC236}">
                <a16:creationId xmlns="" xmlns:a16="http://schemas.microsoft.com/office/drawing/2014/main" id="{EAC79B42-BD24-FF30-36F2-21684A02A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8999" y="43927"/>
            <a:ext cx="1123627" cy="1123627"/>
          </a:xfrm>
          <a:prstGeom prst="rect">
            <a:avLst/>
          </a:prstGeom>
        </p:spPr>
      </p:pic>
      <p:pic>
        <p:nvPicPr>
          <p:cNvPr id="6" name="Picture 5" descr="Shape, rectangle&#10;&#10;Description automatically generated with medium confidence">
            <a:extLst>
              <a:ext uri="{FF2B5EF4-FFF2-40B4-BE49-F238E27FC236}">
                <a16:creationId xmlns="" xmlns:a16="http://schemas.microsoft.com/office/drawing/2014/main" id="{D779C849-70DF-6D14-69A7-B41DA0BAF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0"/>
            <a:ext cx="12752470" cy="4191000"/>
          </a:xfrm>
          <a:prstGeom prst="rect">
            <a:avLst/>
          </a:prstGeom>
        </p:spPr>
      </p:pic>
      <p:sp>
        <p:nvSpPr>
          <p:cNvPr id="8" name="TextBox 7">
            <a:extLst>
              <a:ext uri="{FF2B5EF4-FFF2-40B4-BE49-F238E27FC236}">
                <a16:creationId xmlns="" xmlns:a16="http://schemas.microsoft.com/office/drawing/2014/main"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a:t>
            </a:r>
            <a:r>
              <a:rPr lang="en-US" sz="2800" b="1">
                <a:solidFill>
                  <a:srgbClr val="FF0000"/>
                </a:solidFill>
                <a:latin typeface="Nunito Black" pitchFamily="2" charset="0"/>
              </a:rPr>
              <a:t>1. Chia sẻ theo chủ đề “ Đọc sách có gì hay?”</a:t>
            </a:r>
          </a:p>
          <a:p>
            <a:r>
              <a:rPr lang="en-US" sz="2800" b="1">
                <a:solidFill>
                  <a:srgbClr val="00B0F0"/>
                </a:solidFill>
                <a:latin typeface="Nunito Black" pitchFamily="2" charset="0"/>
              </a:rPr>
              <a:t>       </a:t>
            </a:r>
            <a:r>
              <a:rPr lang="en-US" sz="2400">
                <a:solidFill>
                  <a:srgbClr val="00B0F0"/>
                </a:solidFill>
                <a:latin typeface="Nunito Black" pitchFamily="2" charset="0"/>
              </a:rPr>
              <a:t>Sắm vai một cuốn sách mà em yêu thích để nói về sự thú vị của việc đọc sách: </a:t>
            </a:r>
          </a:p>
          <a:p>
            <a:r>
              <a:rPr lang="en-US" sz="2400">
                <a:solidFill>
                  <a:srgbClr val="00B0F0"/>
                </a:solidFill>
                <a:latin typeface="Nunito Black" pitchFamily="2" charset="0"/>
              </a:rPr>
              <a:t>- Nêu lý do nên đọc sách.</a:t>
            </a:r>
          </a:p>
          <a:p>
            <a:r>
              <a:rPr lang="en-US" sz="2400">
                <a:solidFill>
                  <a:srgbClr val="00B0F0"/>
                </a:solidFill>
                <a:latin typeface="Nunito Black" pitchFamily="2" charset="0"/>
              </a:rPr>
              <a:t>- Làm 1 động tác vui nhộn để khuyến khích các bạn đọc sách.</a:t>
            </a:r>
          </a:p>
        </p:txBody>
      </p:sp>
      <p:sp>
        <p:nvSpPr>
          <p:cNvPr id="3" name="Rounded Rectangular Callout 2"/>
          <p:cNvSpPr/>
          <p:nvPr/>
        </p:nvSpPr>
        <p:spPr>
          <a:xfrm>
            <a:off x="5715000" y="3191491"/>
            <a:ext cx="3570514" cy="1377879"/>
          </a:xfrm>
          <a:prstGeom prst="wedgeRoundRectCallout">
            <a:avLst>
              <a:gd name="adj1" fmla="val -93496"/>
              <a:gd name="adj2" fmla="val 49318"/>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Nunito Black" pitchFamily="2" charset="0"/>
              </a:rPr>
              <a:t>Vì sao chúng ta nên đọc sách?</a:t>
            </a:r>
          </a:p>
        </p:txBody>
      </p:sp>
    </p:spTree>
    <p:extLst>
      <p:ext uri="{BB962C8B-B14F-4D97-AF65-F5344CB8AC3E}">
        <p14:creationId xmlns:p14="http://schemas.microsoft.com/office/powerpoint/2010/main" val="511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pinimg.com/564x/19/ac/b4/19acb4d5ce405d5713dbe85eaa9d75f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823">
                        <a14:foregroundMark x1="49468" y1="24113" x2="49468" y2="24113"/>
                        <a14:foregroundMark x1="52128" y1="21986" x2="52128" y2="21986"/>
                        <a14:foregroundMark x1="68794" y1="31206" x2="68794" y2="31206"/>
                        <a14:foregroundMark x1="69326" y1="40248" x2="69326" y2="40248"/>
                        <a14:foregroundMark x1="78901" y1="19681" x2="78901" y2="19681"/>
                        <a14:foregroundMark x1="89362" y1="13475" x2="89362" y2="13475"/>
                        <a14:foregroundMark x1="89716" y1="31915" x2="89716" y2="31915"/>
                        <a14:foregroundMark x1="89894" y1="38830" x2="89894" y2="38830"/>
                        <a14:foregroundMark x1="64539" y1="11702" x2="64539" y2="11702"/>
                        <a14:foregroundMark x1="63652" y1="8511" x2="63652" y2="8511"/>
                        <a14:foregroundMark x1="34574" y1="9574" x2="34574" y2="9574"/>
                        <a14:foregroundMark x1="46986" y1="10106" x2="46986" y2="10106"/>
                        <a14:foregroundMark x1="39716" y1="17199" x2="39716" y2="17199"/>
                        <a14:foregroundMark x1="27660" y1="35816" x2="27660" y2="35816"/>
                        <a14:foregroundMark x1="13830" y1="35993" x2="13830" y2="35993"/>
                        <a14:foregroundMark x1="11348" y1="19681" x2="11348" y2="19681"/>
                        <a14:foregroundMark x1="13121" y1="19326" x2="13121" y2="19326"/>
                        <a14:foregroundMark x1="15248" y1="19681" x2="15248" y2="19681"/>
                        <a14:foregroundMark x1="11348" y1="24113" x2="11348" y2="24113"/>
                        <a14:foregroundMark x1="15071" y1="16667" x2="15071" y2="16667"/>
                        <a14:foregroundMark x1="28191" y1="56206" x2="28191" y2="56206"/>
                        <a14:foregroundMark x1="73227" y1="53901" x2="73227" y2="53901"/>
                        <a14:foregroundMark x1="12057" y1="4787" x2="12057" y2="4787"/>
                        <a14:foregroundMark x1="4787" y1="10106" x2="4787" y2="10106"/>
                        <a14:foregroundMark x1="22695" y1="43617" x2="22695" y2="43617"/>
                        <a14:foregroundMark x1="22695" y1="43617" x2="22695" y2="43617"/>
                        <a14:foregroundMark x1="21454" y1="43262" x2="21454" y2="43262"/>
                        <a14:foregroundMark x1="21454" y1="43262" x2="21454" y2="43262"/>
                        <a14:foregroundMark x1="23404" y1="44504" x2="23404" y2="44504"/>
                        <a14:foregroundMark x1="75532" y1="53546" x2="75532" y2="53546"/>
                        <a14:foregroundMark x1="78369" y1="42908" x2="78369" y2="42908"/>
                        <a14:foregroundMark x1="84752" y1="47340" x2="84752" y2="47340"/>
                        <a14:foregroundMark x1="94681" y1="6560" x2="94681" y2="6560"/>
                        <a14:foregroundMark x1="80851" y1="7801" x2="80851" y2="7801"/>
                        <a14:foregroundMark x1="12766" y1="43617" x2="12766" y2="43617"/>
                        <a14:foregroundMark x1="19326" y1="54610" x2="19326" y2="54610"/>
                        <a14:foregroundMark x1="36702" y1="25709" x2="36702" y2="25709"/>
                        <a14:foregroundMark x1="61170" y1="82092" x2="61170" y2="82092"/>
                        <a14:foregroundMark x1="37234" y1="84929" x2="37234" y2="84929"/>
                        <a14:foregroundMark x1="48050" y1="85461" x2="48050" y2="85461"/>
                        <a14:foregroundMark x1="48050" y1="85461" x2="48050" y2="85461"/>
                        <a14:foregroundMark x1="57624" y1="86702" x2="57624" y2="86702"/>
                        <a14:foregroundMark x1="57624" y1="86702" x2="57624" y2="86702"/>
                        <a14:foregroundMark x1="53901" y1="83333" x2="53901" y2="83333"/>
                        <a14:foregroundMark x1="43617" y1="79965" x2="43617" y2="79965"/>
                        <a14:foregroundMark x1="45567" y1="72695" x2="45567" y2="72695"/>
                        <a14:foregroundMark x1="55319" y1="70745" x2="55319" y2="71277"/>
                        <a14:foregroundMark x1="60638" y1="70745" x2="60638" y2="70745"/>
                        <a14:foregroundMark x1="65957" y1="68262" x2="65957" y2="68262"/>
                        <a14:foregroundMark x1="62057" y1="69681" x2="62057" y2="69681"/>
                        <a14:backgroundMark x1="53369" y1="16135" x2="53369" y2="16135"/>
                      </a14:backgroundRemoval>
                    </a14:imgEffect>
                  </a14:imgLayer>
                </a14:imgProps>
              </a:ext>
              <a:ext uri="{28A0092B-C50C-407E-A947-70E740481C1C}">
                <a14:useLocalDpi xmlns:a14="http://schemas.microsoft.com/office/drawing/2010/main" val="0"/>
              </a:ext>
            </a:extLst>
          </a:blip>
          <a:srcRect/>
          <a:stretch>
            <a:fillRect/>
          </a:stretch>
        </p:blipFill>
        <p:spPr bwMode="auto">
          <a:xfrm>
            <a:off x="311296" y="1074645"/>
            <a:ext cx="6851504" cy="59700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iagram&#10;&#10;Description automatically generated">
            <a:extLst>
              <a:ext uri="{FF2B5EF4-FFF2-40B4-BE49-F238E27FC236}">
                <a16:creationId xmlns="" xmlns:a16="http://schemas.microsoft.com/office/drawing/2014/main" id="{EAC79B42-BD24-FF30-36F2-21684A02A9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4" y="56072"/>
            <a:ext cx="1123627" cy="1123627"/>
          </a:xfrm>
          <a:prstGeom prst="rect">
            <a:avLst/>
          </a:prstGeom>
        </p:spPr>
      </p:pic>
      <p:sp>
        <p:nvSpPr>
          <p:cNvPr id="8" name="TextBox 7">
            <a:extLst>
              <a:ext uri="{FF2B5EF4-FFF2-40B4-BE49-F238E27FC236}">
                <a16:creationId xmlns=""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162800" y="1905000"/>
            <a:ext cx="4648200" cy="1831170"/>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rgbClr val="002060"/>
                </a:solidFill>
                <a:latin typeface="Nunito Black" pitchFamily="2" charset="0"/>
              </a:rPr>
              <a:t>Sách là kho tàng tri thức của nhân loại vì thể khi đọc sách ta được tiếp cận với nhiều kiến thức thú vị, mới mẻ hơn.</a:t>
            </a:r>
            <a:endParaRPr lang="en-US" sz="2400">
              <a:solidFill>
                <a:srgbClr val="002060"/>
              </a:solidFill>
              <a:latin typeface="Nunito Black" pitchFamily="2" charset="0"/>
            </a:endParaRPr>
          </a:p>
        </p:txBody>
      </p:sp>
    </p:spTree>
    <p:extLst>
      <p:ext uri="{BB962C8B-B14F-4D97-AF65-F5344CB8AC3E}">
        <p14:creationId xmlns:p14="http://schemas.microsoft.com/office/powerpoint/2010/main" val="15893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ipe(down)">
                                      <p:cBhvr>
                                        <p:cTn id="13" dur="5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859</Words>
  <Application>Microsoft Office PowerPoint</Application>
  <PresentationFormat>Widescreen</PresentationFormat>
  <Paragraphs>108</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Times New Roman</vt:lpstr>
      <vt:lpstr>Nunito Black</vt:lpstr>
      <vt:lpstr>Arial</vt:lpstr>
      <vt:lpstr>Gluten</vt:lpstr>
      <vt:lpstr>Sigmar One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cp:lastModifiedBy>User</cp:lastModifiedBy>
  <cp:revision>31</cp:revision>
  <dcterms:created xsi:type="dcterms:W3CDTF">2006-08-16T00:00:00Z</dcterms:created>
  <dcterms:modified xsi:type="dcterms:W3CDTF">2025-12-31T01:15:18Z</dcterms:modified>
  <dc:identifier>DAFDiO2oNAs</dc:identifier>
</cp:coreProperties>
</file>