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27" r:id="rId3"/>
  </p:sldMasterIdLst>
  <p:notesMasterIdLst>
    <p:notesMasterId r:id="rId16"/>
  </p:notesMasterIdLst>
  <p:sldIdLst>
    <p:sldId id="414" r:id="rId4"/>
    <p:sldId id="383" r:id="rId5"/>
    <p:sldId id="378" r:id="rId6"/>
    <p:sldId id="408" r:id="rId7"/>
    <p:sldId id="409" r:id="rId8"/>
    <p:sldId id="375" r:id="rId9"/>
    <p:sldId id="404" r:id="rId10"/>
    <p:sldId id="405" r:id="rId11"/>
    <p:sldId id="410" r:id="rId12"/>
    <p:sldId id="413" r:id="rId13"/>
    <p:sldId id="396" r:id="rId14"/>
    <p:sldId id="4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4C2DD-A5E4-4A5F-9858-2F33716275E0}">
          <p14:sldIdLst/>
        </p14:section>
        <p14:section name="Untitled Section" id="{8F9F4564-5EAD-4BEA-88BA-89F1D9C06284}">
          <p14:sldIdLst>
            <p14:sldId id="414"/>
            <p14:sldId id="383"/>
            <p14:sldId id="378"/>
            <p14:sldId id="408"/>
            <p14:sldId id="409"/>
            <p14:sldId id="375"/>
            <p14:sldId id="404"/>
            <p14:sldId id="405"/>
            <p14:sldId id="410"/>
            <p14:sldId id="413"/>
            <p14:sldId id="396"/>
            <p14:sldId id="41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1D6"/>
    <a:srgbClr val="00AEEF"/>
    <a:srgbClr val="FFF574"/>
    <a:srgbClr val="FAED24"/>
    <a:srgbClr val="7F9ED7"/>
    <a:srgbClr val="0000CC"/>
    <a:srgbClr val="FEE829"/>
    <a:srgbClr val="D2E1AE"/>
    <a:srgbClr val="FBD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6A36CF-35EB-4CEC-83F2-83254276A6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EA718-DBDB-47C5-9D89-5EC1D01D9F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8FA64-FCEB-4121-8661-0A96635BF8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0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BD055B-D5F4-4F32-954E-4CAB95D39F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574307-7225-4786-8B6D-0C8C40B8FE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75DD0-236D-45E0-AFCF-26EE0BC247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2DB4E-F4B2-425C-8B12-90AAAE229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2110A-155F-4D57-AD44-99DBE896CB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E42805-76F5-4CFE-A29F-F409DC94D0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7BCB-9B50-484F-9656-54AC94F3A1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EB20B6-CDA1-46F8-AC32-3974BDC432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6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FF3A5-A967-4AF3-AD7D-4469628EA8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670D3E-04BE-4643-BF28-F52F988FD0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787789" y="486656"/>
            <a:ext cx="11015964" cy="127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UBND PHƯỜNG HƯNG ĐẠO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ĐA PHÚC</a:t>
            </a:r>
            <a:endParaRPr lang="vi-VN" altLang="en-US" sz="33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040490" y="2161309"/>
            <a:ext cx="10273956" cy="295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3: SINH HOẠT LỚP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5" y="39312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3718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130755-1E4A-C22E-FD43-D4A788BF3F16}"/>
              </a:ext>
            </a:extLst>
          </p:cNvPr>
          <p:cNvSpPr txBox="1"/>
          <p:nvPr/>
        </p:nvSpPr>
        <p:spPr>
          <a:xfrm>
            <a:off x="3265714" y="2416628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7982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932" y="788130"/>
            <a:ext cx="1012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- </a:t>
            </a:r>
            <a:r>
              <a:rPr lang="en-US" sz="4000" b="1" dirty="0" err="1">
                <a:solidFill>
                  <a:srgbClr val="0000CC"/>
                </a:solidFill>
              </a:rPr>
              <a:t>Hôm</a:t>
            </a:r>
            <a:r>
              <a:rPr lang="en-US" sz="4000" b="1" dirty="0">
                <a:solidFill>
                  <a:srgbClr val="0000CC"/>
                </a:solidFill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</a:rPr>
              <a:t>được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trải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nghiệm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những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gì</a:t>
            </a:r>
            <a:r>
              <a:rPr lang="en-US" sz="4000" b="1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8DE94DC-BA7D-0B47-9AC1-6A9D9FCC957C}"/>
              </a:ext>
            </a:extLst>
          </p:cNvPr>
          <p:cNvSpPr/>
          <p:nvPr/>
        </p:nvSpPr>
        <p:spPr>
          <a:xfrm>
            <a:off x="413932" y="2181042"/>
            <a:ext cx="11324678" cy="2470967"/>
          </a:xfrm>
          <a:prstGeom prst="roundRect">
            <a:avLst/>
          </a:prstGeom>
          <a:solidFill>
            <a:srgbClr val="E7F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BE1251-5C31-E05F-F9DE-BCE0D12F8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54" t="15677" b="16459"/>
          <a:stretch/>
        </p:blipFill>
        <p:spPr>
          <a:xfrm>
            <a:off x="0" y="1496016"/>
            <a:ext cx="1142679" cy="10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2;p17">
            <a:extLst>
              <a:ext uri="{FF2B5EF4-FFF2-40B4-BE49-F238E27FC236}">
                <a16:creationId xmlns:a16="http://schemas.microsoft.com/office/drawing/2014/main" xmlns="" id="{1AC6AD64-7B7B-622C-7674-C9525D90DE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241" y="1200150"/>
            <a:ext cx="3017520" cy="344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63;p17">
            <a:extLst>
              <a:ext uri="{FF2B5EF4-FFF2-40B4-BE49-F238E27FC236}">
                <a16:creationId xmlns:a16="http://schemas.microsoft.com/office/drawing/2014/main" xmlns="" id="{D12F1D4E-ED39-710A-7468-6FFAA003E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4870" y="1474470"/>
            <a:ext cx="2548889" cy="289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4;p17">
            <a:extLst>
              <a:ext uri="{FF2B5EF4-FFF2-40B4-BE49-F238E27FC236}">
                <a16:creationId xmlns:a16="http://schemas.microsoft.com/office/drawing/2014/main" xmlns="" id="{BD60ED15-F9C4-E811-EACA-958011A719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5240" y="1474470"/>
            <a:ext cx="2754630" cy="3166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32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CHÚNG TA ĐOÀN KẾ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624" y="274638"/>
            <a:ext cx="11232776" cy="5851525"/>
          </a:xfrm>
        </p:spPr>
      </p:pic>
    </p:spTree>
    <p:extLst>
      <p:ext uri="{BB962C8B-B14F-4D97-AF65-F5344CB8AC3E}">
        <p14:creationId xmlns:p14="http://schemas.microsoft.com/office/powerpoint/2010/main" val="37363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64;p17">
            <a:extLst>
              <a:ext uri="{FF2B5EF4-FFF2-40B4-BE49-F238E27FC236}">
                <a16:creationId xmlns:a16="http://schemas.microsoft.com/office/drawing/2014/main" xmlns="" id="{6969CB88-23F4-8920-C36F-2F5B218A7B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890" y="1084600"/>
            <a:ext cx="2754630" cy="3166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8DAC9-B4B5-3EFD-97C6-86FDAD46C843}"/>
              </a:ext>
            </a:extLst>
          </p:cNvPr>
          <p:cNvSpPr txBox="1"/>
          <p:nvPr/>
        </p:nvSpPr>
        <p:spPr>
          <a:xfrm>
            <a:off x="4160520" y="2366010"/>
            <a:ext cx="56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AE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Novecento sans E" panose="00000900000000000000" pitchFamily="2" charset="0"/>
              </a:rPr>
              <a:t>SINH HOẠT LỚP</a:t>
            </a:r>
          </a:p>
        </p:txBody>
      </p:sp>
    </p:spTree>
    <p:extLst>
      <p:ext uri="{BB962C8B-B14F-4D97-AF65-F5344CB8AC3E}">
        <p14:creationId xmlns:p14="http://schemas.microsoft.com/office/powerpoint/2010/main" val="100690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90528E-305E-67A7-DB00-BD54368E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ĐÁNH GIÁ KẾT QUẢ CUỐI TUẦN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5058EB-2718-5210-E9C6-6A2BB8A24C4A}"/>
              </a:ext>
            </a:extLst>
          </p:cNvPr>
          <p:cNvSpPr txBox="1"/>
          <p:nvPr/>
        </p:nvSpPr>
        <p:spPr>
          <a:xfrm>
            <a:off x="1097280" y="1690688"/>
            <a:ext cx="91782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sinh hoạt nền nếp.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học tập.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Kết quả hoạt động các phong trào.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6573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83CEE-BB96-7D61-B972-BE80F9E45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KẾ HOẠCH TUẦN TỚI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5A5BF-FA76-1C19-33C9-7579A50C40BD}"/>
              </a:ext>
            </a:extLst>
          </p:cNvPr>
          <p:cNvSpPr txBox="1"/>
          <p:nvPr/>
        </p:nvSpPr>
        <p:spPr>
          <a:xfrm>
            <a:off x="960120" y="1565910"/>
            <a:ext cx="8469630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Duy trì nền nếp trong tuần.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Thi đua học tập tốt.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các hoạt động các phong trào.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646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C0AB7A-409B-5ADF-1447-96A31061F9DA}"/>
              </a:ext>
            </a:extLst>
          </p:cNvPr>
          <p:cNvSpPr txBox="1"/>
          <p:nvPr/>
        </p:nvSpPr>
        <p:spPr>
          <a:xfrm>
            <a:off x="550843" y="297455"/>
            <a:ext cx="734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</a:rPr>
              <a:t>SINH HOẠT CHỦ ĐỀ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79F472-4751-878D-F84B-2753F0D759BF}"/>
              </a:ext>
            </a:extLst>
          </p:cNvPr>
          <p:cNvSpPr txBox="1"/>
          <p:nvPr/>
        </p:nvSpPr>
        <p:spPr>
          <a:xfrm>
            <a:off x="550843" y="1075803"/>
            <a:ext cx="1065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với bạn về cuốn sách em mới đọc hoặc cuốn sách lên kế hoạch đọc trong tương lai.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44004A30-E333-CDC5-9F1C-D4962FA41446}"/>
              </a:ext>
            </a:extLst>
          </p:cNvPr>
          <p:cNvSpPr/>
          <p:nvPr/>
        </p:nvSpPr>
        <p:spPr>
          <a:xfrm>
            <a:off x="356212" y="2346594"/>
            <a:ext cx="11479576" cy="4213952"/>
          </a:xfrm>
          <a:prstGeom prst="cloud">
            <a:avLst/>
          </a:prstGeom>
          <a:solidFill>
            <a:srgbClr val="7F9E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 nhóm 6 và chia sẻ: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 cuốn sách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 giả nào?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nl-NL" sz="28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 dung nào em thấy ấn tượng hoặc muốn tìm hiểu qua cuốn sách đó?</a:t>
            </a:r>
            <a:endParaRPr lang="en-US" sz="2800" dirty="0">
              <a:solidFill>
                <a:srgbClr val="FFFF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5B1C2E-709B-5EE7-CE48-2A3D8C608585}"/>
              </a:ext>
            </a:extLst>
          </p:cNvPr>
          <p:cNvSpPr txBox="1"/>
          <p:nvPr/>
        </p:nvSpPr>
        <p:spPr>
          <a:xfrm>
            <a:off x="2846070" y="1145695"/>
            <a:ext cx="8298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8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951BAB-DAA2-C103-824E-66F1CB63E0F2}"/>
              </a:ext>
            </a:extLst>
          </p:cNvPr>
          <p:cNvSpPr txBox="1"/>
          <p:nvPr/>
        </p:nvSpPr>
        <p:spPr>
          <a:xfrm>
            <a:off x="937591" y="150135"/>
            <a:ext cx="1031681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6F4E0A-4A7A-2083-0FB0-BA47C66F2D3D}"/>
              </a:ext>
            </a:extLst>
          </p:cNvPr>
          <p:cNvSpPr txBox="1"/>
          <p:nvPr/>
        </p:nvSpPr>
        <p:spPr>
          <a:xfrm>
            <a:off x="386014" y="760623"/>
            <a:ext cx="11284015" cy="3279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Mỗi thành viên kể tên những cuốn sách mình tìm được phù hợp với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thích chung của 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những người yêu động vật thích đọc sách về thế giới động 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;  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Nhóm những người thích ảo thuật chọn đọc sách về ảo thuật gia nổi tiếng.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88F34C-4263-1DE8-ECBA-560D5515D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1760" y="3647185"/>
            <a:ext cx="5600983" cy="27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559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5819E7-E1EE-EE44-BD91-BB509D8FDCF9}"/>
              </a:ext>
            </a:extLst>
          </p:cNvPr>
          <p:cNvSpPr txBox="1"/>
          <p:nvPr/>
        </p:nvSpPr>
        <p:spPr>
          <a:xfrm>
            <a:off x="453992" y="634893"/>
            <a:ext cx="11284015" cy="1188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A5FA31A-D825-AF82-C3C2-C897066A0FA4}"/>
              </a:ext>
            </a:extLst>
          </p:cNvPr>
          <p:cNvSpPr txBox="1"/>
          <p:nvPr/>
        </p:nvSpPr>
        <p:spPr>
          <a:xfrm>
            <a:off x="3426395" y="2555133"/>
            <a:ext cx="4723196" cy="270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endParaRPr lang="en-US" sz="32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836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310</Words>
  <Application>Microsoft Office PowerPoint</Application>
  <PresentationFormat>Custom</PresentationFormat>
  <Paragraphs>35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ĐÁNH GIÁ KẾT QUẢ CUỐI TUẦN</vt:lpstr>
      <vt:lpstr>KẾ HOẠCH TUẦN TỚI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78</cp:revision>
  <dcterms:created xsi:type="dcterms:W3CDTF">2021-06-11T14:30:21Z</dcterms:created>
  <dcterms:modified xsi:type="dcterms:W3CDTF">2025-12-29T02:34:33Z</dcterms:modified>
</cp:coreProperties>
</file>