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25" r:id="rId3"/>
    <p:sldId id="323" r:id="rId4"/>
    <p:sldId id="329" r:id="rId5"/>
    <p:sldId id="324" r:id="rId6"/>
    <p:sldId id="330" r:id="rId7"/>
    <p:sldId id="320" r:id="rId8"/>
    <p:sldId id="332" r:id="rId9"/>
    <p:sldId id="322" r:id="rId10"/>
    <p:sldId id="31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69D8FF"/>
    <a:srgbClr val="F3DBEE"/>
    <a:srgbClr val="B850AC"/>
    <a:srgbClr val="F6FBD7"/>
    <a:srgbClr val="F2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948D6-A7B6-0A5F-4C19-60EF34D31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4EE27-EAC2-3E58-4D6E-36CCAB1A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55734F-FA3A-2D17-DF34-CD26A93D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A0120-3871-BA19-389B-C7C01E9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C31CF-81A7-B232-F71C-203019DD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2EF9B-65AB-7D59-60D9-7290D2B0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48EF53-79F3-339E-1A49-F6CA3340F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DD6D5D-FD89-B7D8-A651-9D6A876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BAB11F-E242-4BE6-0A71-CAD68915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1CE167-337E-5F82-F705-CB957E8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8EB7C0-4702-3545-3E7D-36E3C8D4B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547E12-6DDE-59AA-2285-4E3AE6D3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CFAC9-2866-3D17-4B11-25EB27FF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3DF3A-961A-D999-73C3-5E0D0853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5834F1-B086-D8EE-BD10-C1264A7C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F3A40-6839-53EC-0225-765E32A9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DCD4C-E3BD-7E00-D578-88CA34CA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583964-EF70-9627-1139-7C386956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7A705C-B4FC-09DE-96BF-AB05284C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273A4-A94B-080D-014F-52673ADD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166CE-8332-5842-1CEB-FA3AF5AB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AD8F7D-3790-1E1C-B736-7F0D6E84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15703-2318-774B-558D-DC5D21C9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C0FD9-99D0-8BE7-BCDA-C5C86D42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BC97D2-1958-434A-25A3-E9FB8156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AAFE1-073C-E6DB-E32E-0ED87491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D3264-1ED6-E902-5398-92100073B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3654B-AAEB-D32E-2566-FABE1A7F3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515A71-8665-6AF8-C4C6-63B58BA5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3D0968-100D-0C28-B9B3-B977070A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CC9D0-E26B-08A6-BA47-F5C1C6C8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5EBF6-215E-64F3-A9E7-A58CBDCA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489B82-7EAF-C236-6BEF-7929BE69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1030E-BD29-8B68-2E47-B6755767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35719F-4A4F-BAE6-8BEC-5C48F5B1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917CD9-B07E-DD05-FBC3-A342BC3BA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654BF7-8DFD-590B-6023-AE51C6CE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D015E4-77CD-93BD-9CB5-EC073EE2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110818-AEA6-78A4-A4D9-86B1AF68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4AAA9-CAE6-AD32-6AFC-8C8B92B8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8DC7DA-F52B-2E3E-91A8-4072D009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E73D21-D696-8AD0-412A-0372F4D7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65E9E-FACD-B0F0-9BB4-99AA47F8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DBB9FA-327B-1201-BCA0-36F81B3A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D5B688-DA9E-CEED-B41E-38B14F56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D1A763-5A3A-7063-063A-6A6AEFF6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BD29E-0AF8-DD4C-61DA-292838A3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947B4F-E46C-F316-7640-ED11174A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8FCA22-AEE8-C4E6-E1C1-2D8ECD528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74A213-2945-E47C-4D56-4EF448DE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EFBC46-09E7-E877-487F-4B9B5A4B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F40ACD-D7D7-98F2-38A6-18051AC9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5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491F1-97F9-090C-EE89-994CF7BF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12361A-0F21-4012-8164-0BF385EC0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7E105-CED0-5ABE-F02B-A0B3D9DE8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1841C3-62FE-F1CD-A25F-1EE9BA46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D146AB-1671-AE9D-DED5-CFCFAD07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899C86-B5C4-6D85-F24C-D79820E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26B343-93EC-7F37-CC80-0E6C023E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D0F202-8A32-6C11-E4BF-FBA245260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48861-61FB-1FAF-2341-F87970587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E7E19-8BA0-5624-F784-52A88E49B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CDC1B-FFF0-915F-E7CC-DC82D6008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87789" y="486656"/>
            <a:ext cx="11015964" cy="12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33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612" y="1999507"/>
            <a:ext cx="12050531" cy="41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NẾP SỐNG ĐẸP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 – QUÝ TRỌNG THỜI GIAN 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5" y="39312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456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E2C308-6046-AF0A-7284-2D506389EF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63C18F-FD52-4A41-5CE3-A2DEFBFCF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0400" y="-147783"/>
            <a:ext cx="1520502" cy="1478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xmlns="" id="{31AAF582-343B-F7F7-178A-6A62D8C79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314482" y="138346"/>
            <a:ext cx="3127031" cy="2178838"/>
          </a:xfrm>
          <a:prstGeom prst="rect">
            <a:avLst/>
          </a:prstGeom>
        </p:spPr>
      </p:pic>
      <p:sp>
        <p:nvSpPr>
          <p:cNvPr id="12" name="Freeform 34">
            <a:extLst>
              <a:ext uri="{FF2B5EF4-FFF2-40B4-BE49-F238E27FC236}">
                <a16:creationId xmlns:a16="http://schemas.microsoft.com/office/drawing/2014/main" xmlns="" id="{A98A96A2-4219-0B22-3F59-78E80297AD3E}"/>
              </a:ext>
            </a:extLst>
          </p:cNvPr>
          <p:cNvSpPr/>
          <p:nvPr/>
        </p:nvSpPr>
        <p:spPr bwMode="auto">
          <a:xfrm>
            <a:off x="0" y="5879044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xmlns="" id="{45B952CF-76E8-EC7A-807F-5C20AE3F6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292" y="5844650"/>
            <a:ext cx="10129159" cy="944562"/>
          </a:xfrm>
          <a:prstGeom prst="rect">
            <a:avLst/>
          </a:prstGeom>
        </p:spPr>
      </p:pic>
      <p:grpSp>
        <p:nvGrpSpPr>
          <p:cNvPr id="11" name="组合 19">
            <a:extLst>
              <a:ext uri="{FF2B5EF4-FFF2-40B4-BE49-F238E27FC236}">
                <a16:creationId xmlns:a16="http://schemas.microsoft.com/office/drawing/2014/main" xmlns="" id="{C92F5467-E9F5-6640-D4C5-2546C1AFFC09}"/>
              </a:ext>
            </a:extLst>
          </p:cNvPr>
          <p:cNvGrpSpPr/>
          <p:nvPr/>
        </p:nvGrpSpPr>
        <p:grpSpPr>
          <a:xfrm>
            <a:off x="1952449" y="1330947"/>
            <a:ext cx="7756094" cy="4033533"/>
            <a:chOff x="1936535" y="3935752"/>
            <a:chExt cx="8318930" cy="2056864"/>
          </a:xfrm>
        </p:grpSpPr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xmlns="" id="{D221D17E-7F10-3232-0723-8C2D420074B9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5" name="任意多边形 4">
              <a:extLst>
                <a:ext uri="{FF2B5EF4-FFF2-40B4-BE49-F238E27FC236}">
                  <a16:creationId xmlns:a16="http://schemas.microsoft.com/office/drawing/2014/main" xmlns="" id="{7E56A358-0F6C-8C3F-26E5-36E650641DF1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6C3FB7-79B0-D4D8-E0E5-6A7E0C0D4C66}"/>
              </a:ext>
            </a:extLst>
          </p:cNvPr>
          <p:cNvSpPr txBox="1"/>
          <p:nvPr/>
        </p:nvSpPr>
        <p:spPr>
          <a:xfrm>
            <a:off x="2034641" y="2630852"/>
            <a:ext cx="786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50"/>
                </a:solidFill>
                <a:latin typeface="Sigmar One" panose="00000500000000000000" pitchFamily="2" charset="0"/>
              </a:rPr>
              <a:t>CỦNG CỐ- DẶN DÒ</a:t>
            </a:r>
          </a:p>
        </p:txBody>
      </p:sp>
    </p:spTree>
    <p:extLst>
      <p:ext uri="{BB962C8B-B14F-4D97-AF65-F5344CB8AC3E}">
        <p14:creationId xmlns:p14="http://schemas.microsoft.com/office/powerpoint/2010/main" val="11577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xmlns="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420" y="610620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0" y="92669"/>
            <a:ext cx="5982390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00B05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>
            <a:extLst>
              <a:ext uri="{FF2B5EF4-FFF2-40B4-BE49-F238E27FC236}">
                <a16:creationId xmlns:a16="http://schemas.microsoft.com/office/drawing/2014/main" xmlns="" id="{32EF30EE-C24F-0053-7395-595F5E47D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0" y="0"/>
            <a:ext cx="6937828" cy="2124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00E622-B4E3-2D1A-A05F-F3F7186B1BA9}"/>
              </a:ext>
            </a:extLst>
          </p:cNvPr>
          <p:cNvSpPr txBox="1"/>
          <p:nvPr/>
        </p:nvSpPr>
        <p:spPr>
          <a:xfrm>
            <a:off x="3390103" y="2498189"/>
            <a:ext cx="5076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Sigmar One" panose="00000500000000000000" pitchFamily="2" charset="0"/>
              </a:rPr>
              <a:t>TỔNG KẾT TUẦN</a:t>
            </a:r>
            <a:endParaRPr lang="en-US" sz="600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BFEEE7-5679-4DDD-0EE8-1579C5353E06}"/>
              </a:ext>
            </a:extLst>
          </p:cNvPr>
          <p:cNvSpPr txBox="1"/>
          <p:nvPr/>
        </p:nvSpPr>
        <p:spPr>
          <a:xfrm>
            <a:off x="480816" y="1289872"/>
            <a:ext cx="73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1. HOẠT ĐỘNG TỔNG KẾT TUẦN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7325D-EC95-B6C4-7E94-8452E24B6591}"/>
              </a:ext>
            </a:extLst>
          </p:cNvPr>
          <p:cNvSpPr txBox="1"/>
          <p:nvPr/>
        </p:nvSpPr>
        <p:spPr>
          <a:xfrm>
            <a:off x="480816" y="1959857"/>
            <a:ext cx="593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Tổng kết hoạt động tuần.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4FFFB7-2891-444F-67F6-EC0D1B8D321E}"/>
              </a:ext>
            </a:extLst>
          </p:cNvPr>
          <p:cNvSpPr txBox="1"/>
          <p:nvPr/>
        </p:nvSpPr>
        <p:spPr>
          <a:xfrm>
            <a:off x="480816" y="2483077"/>
            <a:ext cx="763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Đề ra phương hướng hoạt động tuần tới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75C48F-38B9-A6C5-A8BA-D0CFF795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7" y="348249"/>
            <a:ext cx="790685" cy="695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4F9B6C-E0F2-4AF7-F7A3-BA1D8F0EEB2D}"/>
              </a:ext>
            </a:extLst>
          </p:cNvPr>
          <p:cNvSpPr txBox="1"/>
          <p:nvPr/>
        </p:nvSpPr>
        <p:spPr>
          <a:xfrm>
            <a:off x="1209999" y="403572"/>
            <a:ext cx="549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QUÝ TRỌNG THỜI GIAN</a:t>
            </a:r>
            <a:endParaRPr lang="en-US" sz="32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047384E-67EA-8EB3-3FB1-47A83F2B1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1952090" y="3087090"/>
            <a:ext cx="5027830" cy="336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60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38D6D0-00DD-DB65-7155-BA62BD18C4C6}"/>
              </a:ext>
            </a:extLst>
          </p:cNvPr>
          <p:cNvSpPr txBox="1"/>
          <p:nvPr/>
        </p:nvSpPr>
        <p:spPr>
          <a:xfrm>
            <a:off x="2520287" y="2551837"/>
            <a:ext cx="7151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Nunito Black" pitchFamily="2" charset="0"/>
              </a:rPr>
              <a:t>CHIA SẺ THU HOẠCH SAU TRẢI NGHIỆM VÀ HOẠT ĐỘNG NHÓM</a:t>
            </a:r>
            <a:endParaRPr lang="en-US" sz="360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1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9895B-A05B-3468-4D62-9FAF13459A79}"/>
              </a:ext>
            </a:extLst>
          </p:cNvPr>
          <p:cNvSpPr txBox="1"/>
          <p:nvPr/>
        </p:nvSpPr>
        <p:spPr>
          <a:xfrm>
            <a:off x="536356" y="520126"/>
            <a:ext cx="106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2. CHIA SẺ VỀ VIỆC THỰC HIỆN THỜI GIAN BIỂU CỦA 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899B0-4884-DF33-E303-03878C9FE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98" y="2807296"/>
            <a:ext cx="5869207" cy="35305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28704D-8A05-D986-78B8-2DCF611C5FA4}"/>
              </a:ext>
            </a:extLst>
          </p:cNvPr>
          <p:cNvSpPr txBox="1"/>
          <p:nvPr/>
        </p:nvSpPr>
        <p:spPr>
          <a:xfrm>
            <a:off x="0" y="981791"/>
            <a:ext cx="11282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3200" b="0" i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 những việc em đã thực hiện đúng theo thời gian biểu.</a:t>
            </a:r>
          </a:p>
          <a:p>
            <a:pPr marL="285750" indent="-285750" algn="l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những việc em đã bổ sung và điều chỉnh để thời gian biểu phù hợp hơn.</a:t>
            </a:r>
            <a:endParaRPr lang="vi-VN" sz="1800" b="0" i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C2768B-CDEC-1A08-6D5B-AE77E6258158}"/>
              </a:ext>
            </a:extLst>
          </p:cNvPr>
          <p:cNvSpPr txBox="1"/>
          <p:nvPr/>
        </p:nvSpPr>
        <p:spPr>
          <a:xfrm>
            <a:off x="1435290" y="1882502"/>
            <a:ext cx="932142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HOẠT ĐỘNG NHÓM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Sigmar One" panose="00000500000000000000" pitchFamily="2" charset="0"/>
              </a:rPr>
              <a:t>CHƠI TRÒ CHƠI: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Sigmar One" panose="00000500000000000000" pitchFamily="2" charset="0"/>
              </a:rPr>
              <a:t>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420423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E7678A-D132-51E9-6556-C1A3FE9D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18" y="1866598"/>
            <a:ext cx="4664476" cy="39561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3461F0-13DD-53B2-66ED-0205FC666921}"/>
              </a:ext>
            </a:extLst>
          </p:cNvPr>
          <p:cNvSpPr txBox="1"/>
          <p:nvPr/>
        </p:nvSpPr>
        <p:spPr>
          <a:xfrm>
            <a:off x="73686" y="1648346"/>
            <a:ext cx="635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 trò xoay đồng hồ và hô to mốc thời gian trong ngày</a:t>
            </a:r>
          </a:p>
          <a:p>
            <a:endParaRPr lang="en-US" sz="3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5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37F6F3-DCB7-D816-6EE1-0D1044354773}"/>
              </a:ext>
            </a:extLst>
          </p:cNvPr>
          <p:cNvSpPr txBox="1"/>
          <p:nvPr/>
        </p:nvSpPr>
        <p:spPr>
          <a:xfrm>
            <a:off x="2034641" y="2630852"/>
            <a:ext cx="7453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5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4580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45C7A9-6125-D4DB-195C-FCA95575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45" y="1874759"/>
            <a:ext cx="11206456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160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Hoạt động trải nghiệm </dc:title>
  <dc:creator>Mr Manh</dc:creator>
  <cp:lastModifiedBy>Windows 10</cp:lastModifiedBy>
  <cp:revision>11</cp:revision>
  <dcterms:created xsi:type="dcterms:W3CDTF">2022-07-06T07:25:23Z</dcterms:created>
  <dcterms:modified xsi:type="dcterms:W3CDTF">2025-12-29T03:17:35Z</dcterms:modified>
</cp:coreProperties>
</file>