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13" r:id="rId4"/>
    <p:sldMasterId id="2147483727" r:id="rId5"/>
    <p:sldMasterId id="2147483821" r:id="rId6"/>
    <p:sldMasterId id="2147483833" r:id="rId7"/>
    <p:sldMasterId id="2147483881" r:id="rId8"/>
  </p:sldMasterIdLst>
  <p:notesMasterIdLst>
    <p:notesMasterId r:id="rId24"/>
  </p:notesMasterIdLst>
  <p:sldIdLst>
    <p:sldId id="11696" r:id="rId9"/>
    <p:sldId id="757" r:id="rId10"/>
    <p:sldId id="722" r:id="rId11"/>
    <p:sldId id="284" r:id="rId12"/>
    <p:sldId id="758" r:id="rId13"/>
    <p:sldId id="762" r:id="rId14"/>
    <p:sldId id="365" r:id="rId15"/>
    <p:sldId id="759" r:id="rId16"/>
    <p:sldId id="760" r:id="rId17"/>
    <p:sldId id="764" r:id="rId18"/>
    <p:sldId id="407" r:id="rId19"/>
    <p:sldId id="765" r:id="rId20"/>
    <p:sldId id="766" r:id="rId21"/>
    <p:sldId id="771" r:id="rId22"/>
    <p:sldId id="4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22B8-70B7-434D-A571-9469BBAC74E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F089-5536-499A-9CC4-B878613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5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291918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8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6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46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1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4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368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9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72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05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76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87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09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4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6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2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7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5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8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2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255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543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683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951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865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112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370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8907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92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391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69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45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18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3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9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47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31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4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3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08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9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0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03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677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/>
              <a:t>tranthao121004@gmail.com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7A6016C-FC3C-40B0-BB57-CB59A89784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7A5038-6936-4FBF-9BEA-95B10C3CFEC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C45AFD3-0705-4C28-8C4E-B02DD7F6FF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/>
              <a:t>tranthao121004@gmail.com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4F0211-8776-4D52-905B-4029D6E38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63F969-8C29-4FED-A583-A8DE332BA4DD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15D1755-65A1-43EF-94C9-5041381FA5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D12FD6-1CAB-4AB8-A314-84FEB36CA1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5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159173C-B8A6-4675-8FC8-B30AA4BFD8A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5CB4AC-AE48-4629-9A0E-74520F2216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Quyên</a:t>
            </a: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49"/>
            <a:ext cx="13960549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6"/>
            <a:ext cx="12516852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16: TỰ LỰC THỰC HIỆN NHIỆM VỤ Ở NHÀ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latin typeface="Times New Roman" pitchFamily="18" charset="0"/>
              </a:rPr>
              <a:t>Giáo viên thực hiện: </a:t>
            </a:r>
            <a:r>
              <a:rPr lang="en-US" altLang="en-US" sz="3200" b="1" i="1" dirty="0" err="1">
                <a:latin typeface="Times New Roman" pitchFamily="18" charset="0"/>
              </a:rPr>
              <a:t>Phạm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Thị</a:t>
            </a:r>
            <a:r>
              <a:rPr lang="en-US" altLang="en-US" sz="3200" b="1" i="1" dirty="0">
                <a:latin typeface="Times New Roman" pitchFamily="18" charset="0"/>
              </a:rPr>
              <a:t> Thu </a:t>
            </a:r>
            <a:r>
              <a:rPr lang="en-US" altLang="en-US" sz="3200" b="1" i="1" dirty="0" err="1">
                <a:latin typeface="Times New Roman" pitchFamily="18" charset="0"/>
              </a:rPr>
              <a:t>Hương</a:t>
            </a:r>
            <a:endParaRPr lang="en-US" altLang="en-US" sz="3200" b="1" i="1" dirty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0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57501" y="1752023"/>
            <a:ext cx="6524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Chia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2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0EA4D-D19D-605E-1779-6FEBEF77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2" y="2888271"/>
            <a:ext cx="4032736" cy="32745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0F5041-6B9E-5C4F-B9F7-69FD1060DD73}"/>
              </a:ext>
            </a:extLst>
          </p:cNvPr>
          <p:cNvGrpSpPr/>
          <p:nvPr/>
        </p:nvGrpSpPr>
        <p:grpSpPr>
          <a:xfrm>
            <a:off x="2047738" y="1162050"/>
            <a:ext cx="8744087" cy="1476751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C42761F-7845-7304-F2B6-0ACB6FD7E37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C44065-9586-CBD1-462B-77E32FD9298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ể ra những việc em đã làm thường xuyên mà không cần ai nhắc.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14177-DB24-0951-A3F9-4EA9CE059830}"/>
              </a:ext>
            </a:extLst>
          </p:cNvPr>
          <p:cNvGrpSpPr/>
          <p:nvPr/>
        </p:nvGrpSpPr>
        <p:grpSpPr>
          <a:xfrm>
            <a:off x="4162289" y="3228975"/>
            <a:ext cx="7591562" cy="1476751"/>
            <a:chOff x="4804552" y="1790768"/>
            <a:chExt cx="4409954" cy="173951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4583FE84-7A6A-699A-928F-3E149A8D3F48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5F5B0C-A8BA-D1B7-1B16-51F6E8FDBCA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ngại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quên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663D0-D165-5F92-60FF-8868F0A369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202019"/>
            <a:ext cx="11635012" cy="4508204"/>
          </a:xfrm>
          <a:prstGeom prst="rect">
            <a:avLst/>
          </a:prstGeom>
        </p:spPr>
      </p:pic>
      <p:pic>
        <p:nvPicPr>
          <p:cNvPr id="7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6B053595-3DA2-9D63-0F65-7EA1AE3A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AEA22-2298-2614-9A4B-42BB22F4055B}"/>
              </a:ext>
            </a:extLst>
          </p:cNvPr>
          <p:cNvSpPr txBox="1"/>
          <p:nvPr/>
        </p:nvSpPr>
        <p:spPr>
          <a:xfrm>
            <a:off x="3366870" y="1729125"/>
            <a:ext cx="6882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lý</a:t>
            </a:r>
            <a:r>
              <a:rPr lang="en-US" sz="4000" b="1" dirty="0">
                <a:solidFill>
                  <a:srgbClr val="FF0000"/>
                </a:solidFill>
              </a:rPr>
              <a:t> do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nhớ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F2FCA-FCFD-BCD1-5FDD-5332E2E08B4A}"/>
              </a:ext>
            </a:extLst>
          </p:cNvPr>
          <p:cNvSpPr txBox="1"/>
          <p:nvPr/>
        </p:nvSpPr>
        <p:spPr>
          <a:xfrm>
            <a:off x="4200525" y="4143375"/>
            <a:ext cx="7429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Ví dụ: Lập phiếu ghi công việc cần làm hằng ngày, làm ngay những công việc đó, không để dồn đọng công việc. </a:t>
            </a:r>
            <a:endParaRPr lang="en-US" sz="32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công việc không bị dồn ứ, chúng mình đừng quên việc nhà cần làm ngay và luôn nhé. 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người thân: </a:t>
            </a:r>
            <a:r>
              <a:rPr lang="vi-VN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lực thực hiện các công việc đã nhận ở gia đình và thực hiện Phiếu việc nhà để theo dõi quá trình thực hiện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552450"/>
            <a:ext cx="7796532" cy="210502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4400" b="1" dirty="0" err="1">
                <a:solidFill>
                  <a:srgbClr val="002060"/>
                </a:solidFill>
              </a:rPr>
              <a:t>Bạn</a:t>
            </a:r>
            <a:r>
              <a:rPr lang="en-US" sz="4400" b="1" dirty="0">
                <a:solidFill>
                  <a:srgbClr val="002060"/>
                </a:solidFill>
              </a:rPr>
              <a:t> nhỏ </a:t>
            </a:r>
            <a:r>
              <a:rPr lang="en-US" sz="4400" b="1" dirty="0" err="1">
                <a:solidFill>
                  <a:srgbClr val="002060"/>
                </a:solidFill>
              </a:rPr>
              <a:t>trong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việc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để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đỡ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rồi</a:t>
            </a:r>
            <a:r>
              <a:rPr lang="en-US" sz="4400" b="1" dirty="0">
                <a:solidFill>
                  <a:srgbClr val="002060"/>
                </a:solidFill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49" y="1660345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47951" y="1694873"/>
            <a:ext cx="6524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 vai kể chuyện tương tác về một cậu bé luôn ỷ lại vào người 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ắm vai nhân vật "Ỷ lại" nhờ vả người khác làm 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ộ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ệc của mình.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CEF8D9-DC58-1BA2-1168-824EDD89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205614" y="2781870"/>
            <a:ext cx="2290061" cy="407613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1476375" y="1981200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/>
              <a:t>Mẹ ơi, rửa bát hộ con với.</a:t>
            </a:r>
            <a:endParaRPr lang="en-US" sz="4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A812DF-BA0C-4E79-1F5F-AF681D73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133396" y="3448051"/>
            <a:ext cx="2201986" cy="3409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482FDB3-4299-3013-4460-649A7EE9FA35}"/>
              </a:ext>
            </a:extLst>
          </p:cNvPr>
          <p:cNvSpPr/>
          <p:nvPr/>
        </p:nvSpPr>
        <p:spPr>
          <a:xfrm>
            <a:off x="6296025" y="1362075"/>
            <a:ext cx="5191126" cy="1914525"/>
          </a:xfrm>
          <a:prstGeom prst="wedgeRoundRectCallout">
            <a:avLst>
              <a:gd name="adj1" fmla="val 15121"/>
              <a:gd name="adj2" fmla="val 790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Mẹ có ăn hộ bạn được không? Nếu không được cũng giống như việc mẹ không rửa bát cho bạn được.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8DF35391-EE11-4D18-9AC7-73B58F2F0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86" y="3905249"/>
            <a:ext cx="4485295" cy="25622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DB5BC-78E3-461C-8D31-D3BCBDB153FF}"/>
              </a:ext>
            </a:extLst>
          </p:cNvPr>
          <p:cNvSpPr/>
          <p:nvPr/>
        </p:nvSpPr>
        <p:spPr>
          <a:xfrm>
            <a:off x="251801" y="198709"/>
            <a:ext cx="9226496" cy="3277915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5D01A-7DF9-4303-8198-35C5DE4C0AF8}"/>
              </a:ext>
            </a:extLst>
          </p:cNvPr>
          <p:cNvSpPr txBox="1"/>
          <p:nvPr/>
        </p:nvSpPr>
        <p:spPr>
          <a:xfrm>
            <a:off x="568277" y="457200"/>
            <a:ext cx="8851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 tự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đưa ra các tình huống khác như: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quét nhà giúp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lau nhà hộ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lấy nước hộ em với...</a:t>
            </a:r>
          </a:p>
        </p:txBody>
      </p:sp>
    </p:spTree>
    <p:extLst>
      <p:ext uri="{BB962C8B-B14F-4D97-AF65-F5344CB8AC3E}">
        <p14:creationId xmlns:p14="http://schemas.microsoft.com/office/powerpoint/2010/main" val="3175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1663065" y="1295400"/>
            <a:ext cx="7414260" cy="159067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 có ai nhờ người khác ăn hộ mình, chơi hộ mình không? Việc ỷ lại vào người khác sẽ khiến mình trở nên lười biếng và trở thành người lạ trong chính căn nhà của mình.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87786-87C0-48C9-BDCE-3BBA82B05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553" y="1704168"/>
            <a:ext cx="5252794" cy="12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2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372</Words>
  <Application>Microsoft Office PowerPoint</Application>
  <PresentationFormat>Widescreen</PresentationFormat>
  <Paragraphs>34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等线 Light</vt:lpstr>
      <vt:lpstr>微软雅黑</vt:lpstr>
      <vt:lpstr>#9Slide05 SVNClementine</vt:lpstr>
      <vt:lpstr>Arial</vt:lpstr>
      <vt:lpstr>Calibri</vt:lpstr>
      <vt:lpstr>Calibri Light</vt:lpstr>
      <vt:lpstr>SVN-Poky's</vt:lpstr>
      <vt:lpstr>Tahoma</vt:lpstr>
      <vt:lpstr>Times New Roman</vt:lpstr>
      <vt:lpstr>小考拉体</vt:lpstr>
      <vt:lpstr>思源黑体 CN Regular</vt:lpstr>
      <vt:lpstr>2_Office Theme</vt:lpstr>
      <vt:lpstr>2_Office 主题</vt:lpstr>
      <vt:lpstr>4_Office Theme</vt:lpstr>
      <vt:lpstr>2_Office 主题​​</vt:lpstr>
      <vt:lpstr>Custom Design</vt:lpstr>
      <vt:lpstr>Retrospect</vt:lpstr>
      <vt:lpstr>1_Retrospect</vt:lpstr>
      <vt:lpstr>2_Retrospect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MSI MORTAL</cp:lastModifiedBy>
  <cp:revision>47</cp:revision>
  <dcterms:created xsi:type="dcterms:W3CDTF">2023-09-21T03:26:34Z</dcterms:created>
  <dcterms:modified xsi:type="dcterms:W3CDTF">2025-01-02T04:32:59Z</dcterms:modified>
</cp:coreProperties>
</file>