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Lst>
  <p:notesMasterIdLst>
    <p:notesMasterId r:id="rId37"/>
  </p:notesMasterIdLst>
  <p:sldIdLst>
    <p:sldId id="454" r:id="rId4"/>
    <p:sldId id="363" r:id="rId5"/>
    <p:sldId id="364" r:id="rId6"/>
    <p:sldId id="367" r:id="rId7"/>
    <p:sldId id="366" r:id="rId8"/>
    <p:sldId id="365" r:id="rId9"/>
    <p:sldId id="368" r:id="rId10"/>
    <p:sldId id="383" r:id="rId11"/>
    <p:sldId id="384" r:id="rId12"/>
    <p:sldId id="370" r:id="rId13"/>
    <p:sldId id="385" r:id="rId14"/>
    <p:sldId id="386" r:id="rId15"/>
    <p:sldId id="387" r:id="rId16"/>
    <p:sldId id="388" r:id="rId17"/>
    <p:sldId id="389" r:id="rId18"/>
    <p:sldId id="377" r:id="rId19"/>
    <p:sldId id="390" r:id="rId20"/>
    <p:sldId id="391" r:id="rId21"/>
    <p:sldId id="392" r:id="rId22"/>
    <p:sldId id="393" r:id="rId23"/>
    <p:sldId id="394" r:id="rId24"/>
    <p:sldId id="375" r:id="rId25"/>
    <p:sldId id="395" r:id="rId26"/>
    <p:sldId id="371" r:id="rId27"/>
    <p:sldId id="291" r:id="rId28"/>
    <p:sldId id="396" r:id="rId29"/>
    <p:sldId id="397" r:id="rId30"/>
    <p:sldId id="398" r:id="rId31"/>
    <p:sldId id="399" r:id="rId32"/>
    <p:sldId id="400" r:id="rId33"/>
    <p:sldId id="451" r:id="rId34"/>
    <p:sldId id="452"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82" d="100"/>
          <a:sy n="82" d="100"/>
        </p:scale>
        <p:origin x="8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5</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11</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23</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812530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65363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22184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7983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00308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783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0686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5783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336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31056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6192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5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025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6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04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1/2/2025</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jpeg"/><Relationship Id="rId2" Type="http://schemas.openxmlformats.org/officeDocument/2006/relationships/slideLayout" Target="../slideLayouts/slideLayout47.xml"/><Relationship Id="rId16"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1/2/2025</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041916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6.jpg"/><Relationship Id="rId7"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29.png"/><Relationship Id="rId26" Type="http://schemas.openxmlformats.org/officeDocument/2006/relationships/image" Target="../media/image33.png"/><Relationship Id="rId39" Type="http://schemas.openxmlformats.org/officeDocument/2006/relationships/image" Target="../media/image40.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23.jpg"/><Relationship Id="rId2" Type="http://schemas.openxmlformats.org/officeDocument/2006/relationships/notesSlide" Target="../notesSlides/notesSlide9.xml"/><Relationship Id="rId16" Type="http://schemas.openxmlformats.org/officeDocument/2006/relationships/image" Target="../media/image28.png"/><Relationship Id="rId29" Type="http://schemas.microsoft.com/office/2007/relationships/hdphoto" Target="../media/hdphoto13.wdp"/><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32.png"/><Relationship Id="rId32" Type="http://schemas.openxmlformats.org/officeDocument/2006/relationships/image" Target="../media/image36.png"/><Relationship Id="rId37" Type="http://schemas.openxmlformats.org/officeDocument/2006/relationships/image" Target="../media/image39.png"/><Relationship Id="rId40" Type="http://schemas.microsoft.com/office/2007/relationships/hdphoto" Target="../media/hdphoto18.wdp"/><Relationship Id="rId45" Type="http://schemas.openxmlformats.org/officeDocument/2006/relationships/image" Target="../media/image80.png"/><Relationship Id="rId5" Type="http://schemas.openxmlformats.org/officeDocument/2006/relationships/image" Target="../media/image22.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4.png"/><Relationship Id="rId36" Type="http://schemas.microsoft.com/office/2007/relationships/hdphoto" Target="../media/hdphoto16.wdp"/><Relationship Id="rId10" Type="http://schemas.openxmlformats.org/officeDocument/2006/relationships/image" Target="../media/image25.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 Id="rId22" Type="http://schemas.openxmlformats.org/officeDocument/2006/relationships/image" Target="../media/image31.png"/><Relationship Id="rId27" Type="http://schemas.microsoft.com/office/2007/relationships/hdphoto" Target="../media/hdphoto12.wdp"/><Relationship Id="rId30" Type="http://schemas.openxmlformats.org/officeDocument/2006/relationships/image" Target="../media/image35.png"/><Relationship Id="rId35" Type="http://schemas.openxmlformats.org/officeDocument/2006/relationships/image" Target="../media/image38.png"/><Relationship Id="rId43" Type="http://schemas.openxmlformats.org/officeDocument/2006/relationships/image" Target="../media/image42.png"/><Relationship Id="rId8" Type="http://schemas.openxmlformats.org/officeDocument/2006/relationships/image" Target="../media/image24.png"/><Relationship Id="rId3"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7.png"/><Relationship Id="rId38" Type="http://schemas.microsoft.com/office/2007/relationships/hdphoto" Target="../media/hdphoto17.wdp"/><Relationship Id="rId20" Type="http://schemas.openxmlformats.org/officeDocument/2006/relationships/image" Target="../media/image30.png"/><Relationship Id="rId41"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6.png"/><Relationship Id="rId1" Type="http://schemas.openxmlformats.org/officeDocument/2006/relationships/slideLayout" Target="../slideLayouts/slideLayout4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29.png"/><Relationship Id="rId26" Type="http://schemas.openxmlformats.org/officeDocument/2006/relationships/image" Target="../media/image33.png"/><Relationship Id="rId39" Type="http://schemas.openxmlformats.org/officeDocument/2006/relationships/image" Target="../media/image40.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23.jp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0.png"/><Relationship Id="rId29" Type="http://schemas.microsoft.com/office/2007/relationships/hdphoto" Target="../media/hdphoto13.wdp"/><Relationship Id="rId41"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32.png"/><Relationship Id="rId32" Type="http://schemas.openxmlformats.org/officeDocument/2006/relationships/image" Target="../media/image36.png"/><Relationship Id="rId37" Type="http://schemas.openxmlformats.org/officeDocument/2006/relationships/image" Target="../media/image39.png"/><Relationship Id="rId40" Type="http://schemas.microsoft.com/office/2007/relationships/hdphoto" Target="../media/hdphoto18.wdp"/><Relationship Id="rId5" Type="http://schemas.openxmlformats.org/officeDocument/2006/relationships/image" Target="../media/image22.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4.png"/><Relationship Id="rId36" Type="http://schemas.microsoft.com/office/2007/relationships/hdphoto" Target="../media/hdphoto16.wdp"/><Relationship Id="rId10" Type="http://schemas.openxmlformats.org/officeDocument/2006/relationships/image" Target="../media/image25.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 Id="rId22" Type="http://schemas.openxmlformats.org/officeDocument/2006/relationships/image" Target="../media/image31.png"/><Relationship Id="rId27" Type="http://schemas.microsoft.com/office/2007/relationships/hdphoto" Target="../media/hdphoto12.wdp"/><Relationship Id="rId30" Type="http://schemas.openxmlformats.org/officeDocument/2006/relationships/image" Target="../media/image35.png"/><Relationship Id="rId35" Type="http://schemas.openxmlformats.org/officeDocument/2006/relationships/image" Target="../media/image38.png"/><Relationship Id="rId43" Type="http://schemas.openxmlformats.org/officeDocument/2006/relationships/image" Target="../media/image42.png"/><Relationship Id="rId8" Type="http://schemas.openxmlformats.org/officeDocument/2006/relationships/image" Target="../media/image24.png"/><Relationship Id="rId3"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7.png"/><Relationship Id="rId38" Type="http://schemas.microsoft.com/office/2007/relationships/hdphoto" Target="../media/hdphoto17.wdp"/></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29.png"/><Relationship Id="rId26" Type="http://schemas.openxmlformats.org/officeDocument/2006/relationships/image" Target="../media/image33.png"/><Relationship Id="rId39" Type="http://schemas.openxmlformats.org/officeDocument/2006/relationships/image" Target="../media/image40.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23.jpg"/><Relationship Id="rId2" Type="http://schemas.openxmlformats.org/officeDocument/2006/relationships/notesSlide" Target="../notesSlides/notesSlide5.xml"/><Relationship Id="rId16" Type="http://schemas.openxmlformats.org/officeDocument/2006/relationships/image" Target="../media/image28.png"/><Relationship Id="rId29" Type="http://schemas.microsoft.com/office/2007/relationships/hdphoto" Target="../media/hdphoto13.wdp"/><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32.png"/><Relationship Id="rId32" Type="http://schemas.openxmlformats.org/officeDocument/2006/relationships/image" Target="../media/image36.png"/><Relationship Id="rId37" Type="http://schemas.openxmlformats.org/officeDocument/2006/relationships/image" Target="../media/image39.png"/><Relationship Id="rId40" Type="http://schemas.microsoft.com/office/2007/relationships/hdphoto" Target="../media/hdphoto18.wdp"/><Relationship Id="rId45" Type="http://schemas.openxmlformats.org/officeDocument/2006/relationships/image" Target="../media/image52.png"/><Relationship Id="rId5" Type="http://schemas.openxmlformats.org/officeDocument/2006/relationships/image" Target="../media/image22.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4.png"/><Relationship Id="rId36" Type="http://schemas.microsoft.com/office/2007/relationships/hdphoto" Target="../media/hdphoto16.wdp"/><Relationship Id="rId10" Type="http://schemas.openxmlformats.org/officeDocument/2006/relationships/image" Target="../media/image25.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 Id="rId22" Type="http://schemas.openxmlformats.org/officeDocument/2006/relationships/image" Target="../media/image31.png"/><Relationship Id="rId27" Type="http://schemas.microsoft.com/office/2007/relationships/hdphoto" Target="../media/hdphoto12.wdp"/><Relationship Id="rId30" Type="http://schemas.openxmlformats.org/officeDocument/2006/relationships/image" Target="../media/image35.png"/><Relationship Id="rId35" Type="http://schemas.openxmlformats.org/officeDocument/2006/relationships/image" Target="../media/image38.png"/><Relationship Id="rId43" Type="http://schemas.openxmlformats.org/officeDocument/2006/relationships/image" Target="../media/image42.png"/><Relationship Id="rId8" Type="http://schemas.openxmlformats.org/officeDocument/2006/relationships/image" Target="../media/image24.png"/><Relationship Id="rId3"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7.png"/><Relationship Id="rId38" Type="http://schemas.microsoft.com/office/2007/relationships/hdphoto" Target="../media/hdphoto17.wdp"/><Relationship Id="rId20" Type="http://schemas.openxmlformats.org/officeDocument/2006/relationships/image" Target="../media/image30.png"/><Relationship Id="rId41"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501541" y="-375385"/>
            <a:ext cx="15198290" cy="7516413"/>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 ĐỘNG VẬT CẦN GÌ ĐỂ SỐNG (TIẾT 1)</a:t>
            </a: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1" y="4562240"/>
            <a:ext cx="6084606"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 NGÔ THỊ HOA</a:t>
            </a: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dirty="0">
                <a:solidFill>
                  <a:prstClr val="black"/>
                </a:solidFill>
                <a:latin typeface="Times New Roman" pitchFamily="18" charset="0"/>
                <a:cs typeface="Times New Roman" pitchFamily="18" charset="0"/>
              </a:rPr>
              <a:t>: 2024 - 2025</a:t>
            </a:r>
          </a:p>
        </p:txBody>
      </p:sp>
    </p:spTree>
    <p:extLst>
      <p:ext uri="{BB962C8B-B14F-4D97-AF65-F5344CB8AC3E}">
        <p14:creationId xmlns:p14="http://schemas.microsoft.com/office/powerpoint/2010/main" val="253068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1" y="0"/>
            <a:ext cx="13629373"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
        <p:nvSpPr>
          <p:cNvPr id="2" name="TextBox 1"/>
          <p:cNvSpPr txBox="1"/>
          <p:nvPr/>
        </p:nvSpPr>
        <p:spPr>
          <a:xfrm>
            <a:off x="12445465" y="-125122"/>
            <a:ext cx="1299411"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t>BÀI GIẢNG ĐIỆN TỬ KHOA HỌC 4</a:t>
            </a:r>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45"/>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id="{952EEE02-BAAE-4A4B-BC56-E1AFC66DA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id="{5ED74A3B-29B8-4738-A8C1-246BC7805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id="{E7171249-0FEE-4E58-AD64-A4FC75F3A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id="{6B527A52-B0BB-2C36-7AF2-5CC89F012EC9}"/>
              </a:ext>
            </a:extLst>
          </p:cNvPr>
          <p:cNvPicPr>
            <a:picLocks noChangeAspect="1"/>
          </p:cNvPicPr>
          <p:nvPr/>
        </p:nvPicPr>
        <p:blipFill>
          <a:blip r:embed="rId6"/>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id="{2EE51950-6F97-A67D-C892-12C2F28D3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45"/>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1417</Words>
  <Application>Microsoft Office PowerPoint</Application>
  <PresentationFormat>Widescreen</PresentationFormat>
  <Paragraphs>87</Paragraphs>
  <Slides>33</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#9Slide07 Baloo Tamma</vt:lpstr>
      <vt:lpstr>Anaheim</vt:lpstr>
      <vt:lpstr>Arial</vt:lpstr>
      <vt:lpstr>Calibri</vt:lpstr>
      <vt:lpstr>Calibri Light</vt:lpstr>
      <vt:lpstr>Cambria</vt:lpstr>
      <vt:lpstr>Comfortaa SemiBold</vt:lpstr>
      <vt:lpstr>Nunito</vt:lpstr>
      <vt:lpstr>Ranchers</vt:lpstr>
      <vt:lpstr>Tahoma</vt:lpstr>
      <vt:lpstr>Times New Roman</vt:lpstr>
      <vt:lpstr>UTM Loko</vt:lpstr>
      <vt:lpstr>Office Theme</vt:lpstr>
      <vt:lpstr>Science Subject for Pre-K: Observe insect life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MSI MORTAL</cp:lastModifiedBy>
  <cp:revision>48</cp:revision>
  <dcterms:created xsi:type="dcterms:W3CDTF">2023-10-03T02:10:49Z</dcterms:created>
  <dcterms:modified xsi:type="dcterms:W3CDTF">2025-01-02T04:01:40Z</dcterms:modified>
</cp:coreProperties>
</file>