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</p:sldMasterIdLst>
  <p:notesMasterIdLst>
    <p:notesMasterId r:id="rId26"/>
  </p:notesMasterIdLst>
  <p:sldIdLst>
    <p:sldId id="335" r:id="rId4"/>
    <p:sldId id="257" r:id="rId5"/>
    <p:sldId id="259" r:id="rId6"/>
    <p:sldId id="264" r:id="rId7"/>
    <p:sldId id="294" r:id="rId8"/>
    <p:sldId id="258" r:id="rId9"/>
    <p:sldId id="295" r:id="rId10"/>
    <p:sldId id="260" r:id="rId11"/>
    <p:sldId id="261" r:id="rId12"/>
    <p:sldId id="262" r:id="rId13"/>
    <p:sldId id="265" r:id="rId14"/>
    <p:sldId id="272" r:id="rId15"/>
    <p:sldId id="273" r:id="rId16"/>
    <p:sldId id="274" r:id="rId17"/>
    <p:sldId id="296" r:id="rId18"/>
    <p:sldId id="297" r:id="rId19"/>
    <p:sldId id="298" r:id="rId20"/>
    <p:sldId id="299" r:id="rId21"/>
    <p:sldId id="300" r:id="rId22"/>
    <p:sldId id="284" r:id="rId23"/>
    <p:sldId id="30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72" d="100"/>
          <a:sy n="72" d="100"/>
        </p:scale>
        <p:origin x="-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8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93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40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07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86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08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2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95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59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24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>
                <a:solidFill>
                  <a:prstClr val="black"/>
                </a:solidFill>
              </a:rPr>
              <a:pPr/>
              <a:t>30/12/2024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6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489EC41-1E49-77BE-C4AC-73218A385C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52400"/>
            <a:ext cx="1247775" cy="12477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2385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40.sv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slide" Target="slide10.xml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image" Target="../media/image24.png"/><Relationship Id="rId24" Type="http://schemas.openxmlformats.org/officeDocument/2006/relationships/image" Target="../media/image34.gif"/><Relationship Id="rId5" Type="http://schemas.openxmlformats.org/officeDocument/2006/relationships/image" Target="../media/image20.jpeg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slide" Target="slide8.xml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7.xml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40.sv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40.sv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9"/>
            <a:ext cx="12396536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6"/>
            <a:ext cx="12516852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 - Lớp 4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ÔN TẬP CÁC SỐ ĐẾN LỚP TRIỆU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3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xmlns="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xmlns="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xmlns="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xmlns="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xmlns="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xmlns="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xmlns="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xmlns="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xmlns="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xmlns="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xmlns="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xmlns="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xmlns="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xmlns="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xmlns="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xmlns="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xmlns="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xmlns="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xmlns="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xmlns="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xmlns="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xmlns="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458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xmlns="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xmlns="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xmlns="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xmlns="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xmlns="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xmlns="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xmlns="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xmlns="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xmlns="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xmlns="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xmlns="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xmlns="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xmlns="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xmlns="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xmlns="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xmlns="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xmlns="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xmlns="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xmlns="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xmlns="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xmlns="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871</Words>
  <Application>Microsoft Office PowerPoint</Application>
  <PresentationFormat>Custom</PresentationFormat>
  <Paragraphs>103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32</cp:revision>
  <dcterms:created xsi:type="dcterms:W3CDTF">2023-10-09T00:19:33Z</dcterms:created>
  <dcterms:modified xsi:type="dcterms:W3CDTF">2024-12-30T14:04:44Z</dcterms:modified>
</cp:coreProperties>
</file>