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94" r:id="rId2"/>
    <p:sldId id="257" r:id="rId3"/>
    <p:sldId id="260" r:id="rId4"/>
    <p:sldId id="261" r:id="rId5"/>
    <p:sldId id="262" r:id="rId6"/>
    <p:sldId id="291" r:id="rId7"/>
    <p:sldId id="292" r:id="rId8"/>
    <p:sldId id="293" r:id="rId9"/>
    <p:sldId id="266" r:id="rId10"/>
    <p:sldId id="268" r:id="rId11"/>
    <p:sldId id="269" r:id="rId12"/>
    <p:sldId id="271" r:id="rId13"/>
    <p:sldId id="276" r:id="rId14"/>
    <p:sldId id="289" r:id="rId15"/>
    <p:sldId id="283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496" y="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3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6AA19D2-8A4F-42A4-B389-7192F95C09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4177BA-94E6-472F-A874-6901B97BC1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6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5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9"/>
            <a:ext cx="13684102" cy="93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Lớp 4</a:t>
            </a: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viên thực hiện: </a:t>
            </a:r>
            <a:r>
              <a:rPr lang="en-US" altLang="en-US" sz="2400" b="1" i="1" dirty="0" err="1">
                <a:latin typeface="Times New Roman" pitchFamily="18" charset="0"/>
              </a:rPr>
              <a:t>Nguyễn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Thị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Kiều</a:t>
            </a:r>
            <a:r>
              <a:rPr lang="en-US" altLang="en-US" sz="2400" b="1" i="1" dirty="0">
                <a:latin typeface="Times New Roman" pitchFamily="18" charset="0"/>
              </a:rPr>
              <a:t> Trinh</a:t>
            </a: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</TotalTime>
  <Words>376</Words>
  <Application>Microsoft Office PowerPoint</Application>
  <PresentationFormat>Widescreen</PresentationFormat>
  <Paragraphs>45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#9Slide07 SVNRevolution</vt:lpstr>
      <vt:lpstr>Arial</vt:lpstr>
      <vt:lpstr>Calibri</vt:lpstr>
      <vt:lpstr>Calibri Light</vt:lpstr>
      <vt:lpstr>Cambria</vt:lpstr>
      <vt:lpstr>Times New Roman</vt:lpstr>
      <vt:lpstr>UTM Duepuntozero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MSI MORTAL</cp:lastModifiedBy>
  <cp:revision>24</cp:revision>
  <dcterms:created xsi:type="dcterms:W3CDTF">2023-10-08T11:07:23Z</dcterms:created>
  <dcterms:modified xsi:type="dcterms:W3CDTF">2025-01-02T04:07:55Z</dcterms:modified>
</cp:coreProperties>
</file>