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8"/>
  </p:notesMasterIdLst>
  <p:sldIdLst>
    <p:sldId id="744" r:id="rId3"/>
    <p:sldId id="289" r:id="rId4"/>
    <p:sldId id="312" r:id="rId5"/>
    <p:sldId id="286" r:id="rId6"/>
    <p:sldId id="287" r:id="rId7"/>
    <p:sldId id="296" r:id="rId8"/>
    <p:sldId id="297" r:id="rId9"/>
    <p:sldId id="314" r:id="rId10"/>
    <p:sldId id="299" r:id="rId11"/>
    <p:sldId id="313" r:id="rId12"/>
    <p:sldId id="315" r:id="rId13"/>
    <p:sldId id="317" r:id="rId14"/>
    <p:sldId id="310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73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7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6DB7-721F-34B5-0279-A99F1618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E5C292-BFC3-018B-56FD-B253F7CEE4F2}"/>
              </a:ext>
            </a:extLst>
          </p:cNvPr>
          <p:cNvGrpSpPr/>
          <p:nvPr/>
        </p:nvGrpSpPr>
        <p:grpSpPr>
          <a:xfrm>
            <a:off x="1748957" y="557799"/>
            <a:ext cx="8544913" cy="5698829"/>
            <a:chOff x="0" y="-206812"/>
            <a:chExt cx="3384141" cy="166571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8899199-6658-8B32-8690-B01EE9266984}"/>
                </a:ext>
              </a:extLst>
            </p:cNvPr>
            <p:cNvSpPr/>
            <p:nvPr/>
          </p:nvSpPr>
          <p:spPr>
            <a:xfrm>
              <a:off x="0" y="-206812"/>
              <a:ext cx="3384141" cy="1665718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9263BF0-E61F-B9D8-8556-6494424F073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674" tIns="50674" rIns="50674" bIns="50674" rtlCol="0" anchor="ctr"/>
            <a:lstStyle/>
            <a:p>
              <a:pPr algn="ctr">
                <a:lnSpc>
                  <a:spcPts val="1768"/>
                </a:lnSpc>
              </a:pPr>
              <a:endParaRPr sz="1859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6903449-450E-DE40-03C0-5BA3D918B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5438" y="2902598"/>
            <a:ext cx="3620324" cy="32628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E1BDBF-0EEE-687A-1AD7-5D49E5FBA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030" y="5824562"/>
            <a:ext cx="10985835" cy="23170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26FB09F-7B9F-1212-F82A-D96232877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32840" y="4197152"/>
            <a:ext cx="3428308" cy="273641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8B4BBE9-D59A-BE5D-6D43-9CD1A0DF1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1107" y="3159425"/>
            <a:ext cx="3620324" cy="32628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753B5D5-4672-4E6C-1CFF-12ACCEF20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67115" y="4113105"/>
            <a:ext cx="3428308" cy="273641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E07998A-C9E9-D5E9-4590-A6144FED6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24561" y="743908"/>
            <a:ext cx="1100326" cy="84224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EFC8D5A-CE70-FC95-A26A-FE9795B4EE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1538" y="3559379"/>
            <a:ext cx="891155" cy="682139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848EAD5-0F25-2CF6-5C8D-1D823CFE0B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6031" y="557798"/>
            <a:ext cx="1082650" cy="109863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C1B6888C-B8CB-E2F4-10A0-FD2EE78B5C25}"/>
              </a:ext>
            </a:extLst>
          </p:cNvPr>
          <p:cNvSpPr txBox="1"/>
          <p:nvPr/>
        </p:nvSpPr>
        <p:spPr>
          <a:xfrm>
            <a:off x="2345020" y="1733616"/>
            <a:ext cx="7501963" cy="58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3890" spc="89" dirty="0">
                <a:solidFill>
                  <a:srgbClr val="F18660"/>
                </a:solidFill>
                <a:latin typeface="Georgia" panose="02040502050405020303" pitchFamily="18" charset="0"/>
              </a:rPr>
              <a:t>CHÀO MỪNG THẦY, CÔ GIÁO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33F3B4F-9EAD-B509-D964-5FE26CB92F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448610" flipV="1">
            <a:off x="1613872" y="1587166"/>
            <a:ext cx="747415" cy="62511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6F6E78E5-335C-237F-DA60-815E4AB129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03928" flipV="1">
            <a:off x="9561305" y="2450874"/>
            <a:ext cx="747415" cy="625111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B279BE79-B943-DCDD-E5A6-F1393D6CA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81" y="8484"/>
            <a:ext cx="2519998" cy="144327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34C9A8CB-F095-3517-CC98-A224BADE49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15150" y="557798"/>
            <a:ext cx="1577666" cy="1098630"/>
          </a:xfrm>
          <a:prstGeom prst="rect">
            <a:avLst/>
          </a:prstGeom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607CB67B-4FF6-B019-054D-713CB74EDA61}"/>
              </a:ext>
            </a:extLst>
          </p:cNvPr>
          <p:cNvSpPr txBox="1"/>
          <p:nvPr/>
        </p:nvSpPr>
        <p:spPr>
          <a:xfrm>
            <a:off x="3194673" y="2378113"/>
            <a:ext cx="6124958" cy="50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7"/>
              </a:lnSpc>
            </a:pPr>
            <a:r>
              <a:rPr lang="vi-VN" sz="3092" dirty="0">
                <a:solidFill>
                  <a:srgbClr val="F18660"/>
                </a:solidFill>
                <a:latin typeface="Georgia" panose="02040502050405020303" pitchFamily="18" charset="0"/>
              </a:rPr>
              <a:t>VỀ DỰ GIỜ</a:t>
            </a:r>
            <a:endParaRPr lang="en-US" sz="3092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1FF35C-7235-D8C5-6CA4-4ADCCBE97682}"/>
              </a:ext>
            </a:extLst>
          </p:cNvPr>
          <p:cNvSpPr txBox="1"/>
          <p:nvPr/>
        </p:nvSpPr>
        <p:spPr>
          <a:xfrm>
            <a:off x="2474724" y="2991528"/>
            <a:ext cx="7440426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Môn: TIẾNG VIỆT  - LỚP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AF9BC-3B9A-E3CB-FFAF-C656890CCDBE}"/>
              </a:ext>
            </a:extLst>
          </p:cNvPr>
          <p:cNvSpPr txBox="1"/>
          <p:nvPr/>
        </p:nvSpPr>
        <p:spPr>
          <a:xfrm>
            <a:off x="4475436" y="738195"/>
            <a:ext cx="3657673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9" dirty="0">
                <a:latin typeface="Times New Roman" pitchFamily="18" charset="0"/>
                <a:cs typeface="Times New Roman" pitchFamily="18" charset="0"/>
              </a:rPr>
              <a:t>UBND QUẬN DƯƠNG KINH</a:t>
            </a:r>
          </a:p>
          <a:p>
            <a:pPr algn="ctr"/>
            <a:r>
              <a:rPr lang="en-US" sz="1859" b="1" dirty="0">
                <a:latin typeface="Times New Roman" pitchFamily="18" charset="0"/>
                <a:cs typeface="Times New Roman" pitchFamily="18" charset="0"/>
              </a:rPr>
              <a:t>TRƯỜNG TIỂU HỌC ĐA PHÚC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A85333-B7D5-7341-B06D-AB1CDBAE764D}"/>
              </a:ext>
            </a:extLst>
          </p:cNvPr>
          <p:cNvSpPr txBox="1"/>
          <p:nvPr/>
        </p:nvSpPr>
        <p:spPr>
          <a:xfrm>
            <a:off x="3125472" y="3900447"/>
            <a:ext cx="648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2E5B4F-EB17-BC99-6630-13A6102D3325}"/>
              </a:ext>
            </a:extLst>
          </p:cNvPr>
          <p:cNvSpPr txBox="1"/>
          <p:nvPr/>
        </p:nvSpPr>
        <p:spPr>
          <a:xfrm>
            <a:off x="3317021" y="5100960"/>
            <a:ext cx="6151659" cy="37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9" b="1" dirty="0">
                <a:latin typeface="Times New Roman" pitchFamily="18" charset="0"/>
                <a:cs typeface="Times New Roman" pitchFamily="18" charset="0"/>
              </a:rPr>
              <a:t>GV THỰC HIỆN: NGUYỄN THỊ KIỀU TRINH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382C9E-40CA-654A-AB12-144AF40BA1B4}"/>
              </a:ext>
            </a:extLst>
          </p:cNvPr>
          <p:cNvCxnSpPr/>
          <p:nvPr/>
        </p:nvCxnSpPr>
        <p:spPr>
          <a:xfrm>
            <a:off x="5752428" y="1312841"/>
            <a:ext cx="1404692" cy="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66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542</Words>
  <Application>Microsoft Office PowerPoint</Application>
  <PresentationFormat>Widescreen</PresentationFormat>
  <Paragraphs>58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AmpleSoft Bold</vt:lpstr>
      <vt:lpstr>Arial</vt:lpstr>
      <vt:lpstr>Calibri</vt:lpstr>
      <vt:lpstr>Calibri Light</vt:lpstr>
      <vt:lpstr>Cambria</vt:lpstr>
      <vt:lpstr>Georgia</vt:lpstr>
      <vt:lpstr>Times New Roman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2025-01-02T04:16:58Z</dcterms:modified>
  <cp:category>9Slide.vn</cp:category>
</cp:coreProperties>
</file>