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6.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18" r:id="rId4"/>
  </p:sldMasterIdLst>
  <p:notesMasterIdLst>
    <p:notesMasterId r:id="rId32"/>
  </p:notesMasterIdLst>
  <p:sldIdLst>
    <p:sldId id="391" r:id="rId5"/>
    <p:sldId id="309" r:id="rId6"/>
    <p:sldId id="371" r:id="rId7"/>
    <p:sldId id="375" r:id="rId8"/>
    <p:sldId id="373" r:id="rId9"/>
    <p:sldId id="374" r:id="rId10"/>
    <p:sldId id="257" r:id="rId11"/>
    <p:sldId id="317" r:id="rId12"/>
    <p:sldId id="333" r:id="rId13"/>
    <p:sldId id="332" r:id="rId14"/>
    <p:sldId id="328" r:id="rId15"/>
    <p:sldId id="377" r:id="rId16"/>
    <p:sldId id="378" r:id="rId17"/>
    <p:sldId id="283" r:id="rId18"/>
    <p:sldId id="379" r:id="rId19"/>
    <p:sldId id="380" r:id="rId20"/>
    <p:sldId id="381" r:id="rId21"/>
    <p:sldId id="382" r:id="rId22"/>
    <p:sldId id="383" r:id="rId23"/>
    <p:sldId id="384" r:id="rId24"/>
    <p:sldId id="385" r:id="rId25"/>
    <p:sldId id="389" r:id="rId26"/>
    <p:sldId id="386" r:id="rId27"/>
    <p:sldId id="387" r:id="rId28"/>
    <p:sldId id="388" r:id="rId29"/>
    <p:sldId id="259" r:id="rId30"/>
    <p:sldId id="33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4" d="100"/>
          <a:sy n="84" d="100"/>
        </p:scale>
        <p:origin x="-62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62556-2A57-4DFB-9CCE-7A4CFFB59D93}"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68AF30-CC52-4D98-8D05-3E73E872AA2D}" type="slidenum">
              <a:rPr lang="en-US" smtClean="0"/>
              <a:t>‹#›</a:t>
            </a:fld>
            <a:endParaRPr lang="en-US"/>
          </a:p>
        </p:txBody>
      </p:sp>
    </p:spTree>
    <p:extLst>
      <p:ext uri="{BB962C8B-B14F-4D97-AF65-F5344CB8AC3E}">
        <p14:creationId xmlns:p14="http://schemas.microsoft.com/office/powerpoint/2010/main" val="9876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a:t>
            </a:fld>
            <a:endParaRPr lang="en-US"/>
          </a:p>
        </p:txBody>
      </p:sp>
    </p:spTree>
    <p:extLst>
      <p:ext uri="{BB962C8B-B14F-4D97-AF65-F5344CB8AC3E}">
        <p14:creationId xmlns:p14="http://schemas.microsoft.com/office/powerpoint/2010/main" val="2928910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4</a:t>
            </a:fld>
            <a:endParaRPr lang="en-US"/>
          </a:p>
        </p:txBody>
      </p:sp>
    </p:spTree>
    <p:extLst>
      <p:ext uri="{BB962C8B-B14F-4D97-AF65-F5344CB8AC3E}">
        <p14:creationId xmlns:p14="http://schemas.microsoft.com/office/powerpoint/2010/main" val="4134494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7</a:t>
            </a:fld>
            <a:endParaRPr lang="en-US"/>
          </a:p>
        </p:txBody>
      </p:sp>
    </p:spTree>
    <p:extLst>
      <p:ext uri="{BB962C8B-B14F-4D97-AF65-F5344CB8AC3E}">
        <p14:creationId xmlns:p14="http://schemas.microsoft.com/office/powerpoint/2010/main" val="155106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10</a:t>
            </a:fld>
            <a:endParaRPr lang="en-US"/>
          </a:p>
        </p:txBody>
      </p:sp>
    </p:spTree>
    <p:extLst>
      <p:ext uri="{BB962C8B-B14F-4D97-AF65-F5344CB8AC3E}">
        <p14:creationId xmlns:p14="http://schemas.microsoft.com/office/powerpoint/2010/main" val="49415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AC23E-88BA-49D4-80FC-83515A25FA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796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24</a:t>
            </a:fld>
            <a:endParaRPr lang="en-US"/>
          </a:p>
        </p:txBody>
      </p:sp>
    </p:spTree>
    <p:extLst>
      <p:ext uri="{BB962C8B-B14F-4D97-AF65-F5344CB8AC3E}">
        <p14:creationId xmlns:p14="http://schemas.microsoft.com/office/powerpoint/2010/main" val="3628536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D68AF30-CC52-4D98-8D05-3E73E872AA2D}" type="slidenum">
              <a:rPr lang="en-US" smtClean="0"/>
              <a:t>27</a:t>
            </a:fld>
            <a:endParaRPr lang="en-US"/>
          </a:p>
        </p:txBody>
      </p:sp>
    </p:spTree>
    <p:extLst>
      <p:ext uri="{BB962C8B-B14F-4D97-AF65-F5344CB8AC3E}">
        <p14:creationId xmlns:p14="http://schemas.microsoft.com/office/powerpoint/2010/main" val="2945335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62846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238795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0425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3983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818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522656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27531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57859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7534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04540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5248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68912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9087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DA5044-FD65-4FF1-A11F-A08A23B46A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791290-8644-42F6-B5E0-F85CF7EC2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A933D05-94FB-4C5E-B518-DCC2AAFB8F4A}"/>
              </a:ext>
            </a:extLst>
          </p:cNvPr>
          <p:cNvSpPr>
            <a:spLocks noGrp="1"/>
          </p:cNvSpPr>
          <p:nvPr>
            <p:ph type="dt" sz="half" idx="10"/>
          </p:nvPr>
        </p:nvSpPr>
        <p:spPr/>
        <p:txBody>
          <a:bodyPr/>
          <a:lstStyle/>
          <a:p>
            <a:fld id="{7BC8F09B-D746-4DA2-841D-CC046C657822}" type="datetimeFigureOut">
              <a:rPr lang="en-US" smtClean="0"/>
              <a:t>1/6/2025</a:t>
            </a:fld>
            <a:endParaRPr lang="en-US"/>
          </a:p>
        </p:txBody>
      </p:sp>
      <p:sp>
        <p:nvSpPr>
          <p:cNvPr id="5" name="Footer Placeholder 4">
            <a:extLst>
              <a:ext uri="{FF2B5EF4-FFF2-40B4-BE49-F238E27FC236}">
                <a16:creationId xmlns:a16="http://schemas.microsoft.com/office/drawing/2014/main" xmlns="" id="{74BB88B1-29F0-425B-B730-90FFD513C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B4D8C2-E049-4740-B647-7BDDFA79CD12}"/>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542907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D75D71-30C1-48A9-9A5F-B819DB0EC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89F9D2A-DCFE-40AD-922B-0981828C2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884EB9-A267-47AC-B22D-8D2DF9230745}"/>
              </a:ext>
            </a:extLst>
          </p:cNvPr>
          <p:cNvSpPr>
            <a:spLocks noGrp="1"/>
          </p:cNvSpPr>
          <p:nvPr>
            <p:ph type="dt" sz="half" idx="10"/>
          </p:nvPr>
        </p:nvSpPr>
        <p:spPr/>
        <p:txBody>
          <a:bodyPr/>
          <a:lstStyle/>
          <a:p>
            <a:fld id="{7BC8F09B-D746-4DA2-841D-CC046C657822}" type="datetimeFigureOut">
              <a:rPr lang="en-US" smtClean="0"/>
              <a:t>1/6/2025</a:t>
            </a:fld>
            <a:endParaRPr lang="en-US"/>
          </a:p>
        </p:txBody>
      </p:sp>
      <p:sp>
        <p:nvSpPr>
          <p:cNvPr id="5" name="Footer Placeholder 4">
            <a:extLst>
              <a:ext uri="{FF2B5EF4-FFF2-40B4-BE49-F238E27FC236}">
                <a16:creationId xmlns:a16="http://schemas.microsoft.com/office/drawing/2014/main" xmlns="" id="{BCAAD9F7-1246-4049-AE7D-7100750BF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B213B9-4F73-4B2D-B206-FCA36F93A31C}"/>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2419654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B0CD9-E983-44C1-9127-76D8D2890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32B8C8F-B3F2-4A32-B178-8457EECF8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AADF85A-0A8A-4BFC-8B6E-A94821E16437}"/>
              </a:ext>
            </a:extLst>
          </p:cNvPr>
          <p:cNvSpPr>
            <a:spLocks noGrp="1"/>
          </p:cNvSpPr>
          <p:nvPr>
            <p:ph type="dt" sz="half" idx="10"/>
          </p:nvPr>
        </p:nvSpPr>
        <p:spPr/>
        <p:txBody>
          <a:bodyPr/>
          <a:lstStyle/>
          <a:p>
            <a:fld id="{7BC8F09B-D746-4DA2-841D-CC046C657822}" type="datetimeFigureOut">
              <a:rPr lang="en-US" smtClean="0"/>
              <a:t>1/6/2025</a:t>
            </a:fld>
            <a:endParaRPr lang="en-US"/>
          </a:p>
        </p:txBody>
      </p:sp>
      <p:sp>
        <p:nvSpPr>
          <p:cNvPr id="5" name="Footer Placeholder 4">
            <a:extLst>
              <a:ext uri="{FF2B5EF4-FFF2-40B4-BE49-F238E27FC236}">
                <a16:creationId xmlns:a16="http://schemas.microsoft.com/office/drawing/2014/main" xmlns="" id="{82209ADE-D65A-4F6E-A33B-505CF1971F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9695DD-162F-4209-8223-5CC50B459FF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2553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174550-E8E1-41A5-9A7B-10CC6DE8E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1FA0BF4-0570-418C-BB53-9D00DD9CCA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47E899B-6BE6-4F35-A49D-0BC5A26B6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E8C3315-7A22-42AF-A6D4-42EAA2754605}"/>
              </a:ext>
            </a:extLst>
          </p:cNvPr>
          <p:cNvSpPr>
            <a:spLocks noGrp="1"/>
          </p:cNvSpPr>
          <p:nvPr>
            <p:ph type="dt" sz="half" idx="10"/>
          </p:nvPr>
        </p:nvSpPr>
        <p:spPr/>
        <p:txBody>
          <a:bodyPr/>
          <a:lstStyle/>
          <a:p>
            <a:fld id="{7BC8F09B-D746-4DA2-841D-CC046C657822}" type="datetimeFigureOut">
              <a:rPr lang="en-US" smtClean="0"/>
              <a:t>1/6/2025</a:t>
            </a:fld>
            <a:endParaRPr lang="en-US"/>
          </a:p>
        </p:txBody>
      </p:sp>
      <p:sp>
        <p:nvSpPr>
          <p:cNvPr id="6" name="Footer Placeholder 5">
            <a:extLst>
              <a:ext uri="{FF2B5EF4-FFF2-40B4-BE49-F238E27FC236}">
                <a16:creationId xmlns:a16="http://schemas.microsoft.com/office/drawing/2014/main" xmlns="" id="{9DBC21C9-BAAE-4AFE-BF7D-4CC5BD069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1010EC3-2022-4B9F-B141-BD7E28CA6C56}"/>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499428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2A9DEA-B958-4135-8DE9-9A2EFEA00D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173B88F-25FB-4BB4-A113-4BEC053E5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D8DFA1D-16A3-4265-872B-1F459ADFA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46B11D8-508F-4B60-8EC7-091BA2B61E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692EBDF-5186-493E-8C4B-2803A32D8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F4A70DE-27FA-4BCA-AB6A-14A7759CDCA9}"/>
              </a:ext>
            </a:extLst>
          </p:cNvPr>
          <p:cNvSpPr>
            <a:spLocks noGrp="1"/>
          </p:cNvSpPr>
          <p:nvPr>
            <p:ph type="dt" sz="half" idx="10"/>
          </p:nvPr>
        </p:nvSpPr>
        <p:spPr/>
        <p:txBody>
          <a:bodyPr/>
          <a:lstStyle/>
          <a:p>
            <a:fld id="{7BC8F09B-D746-4DA2-841D-CC046C657822}" type="datetimeFigureOut">
              <a:rPr lang="en-US" smtClean="0"/>
              <a:t>1/6/2025</a:t>
            </a:fld>
            <a:endParaRPr lang="en-US"/>
          </a:p>
        </p:txBody>
      </p:sp>
      <p:sp>
        <p:nvSpPr>
          <p:cNvPr id="8" name="Footer Placeholder 7">
            <a:extLst>
              <a:ext uri="{FF2B5EF4-FFF2-40B4-BE49-F238E27FC236}">
                <a16:creationId xmlns:a16="http://schemas.microsoft.com/office/drawing/2014/main" xmlns="" id="{5EC5527F-FB8E-41C3-89BB-F51476F1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5685927-B06B-4F71-8DF6-F4B2B601BE91}"/>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2039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4166E1-B379-4A24-B3DC-195F63781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976B45D-0E6A-4328-824C-414AD7E81293}"/>
              </a:ext>
            </a:extLst>
          </p:cNvPr>
          <p:cNvSpPr>
            <a:spLocks noGrp="1"/>
          </p:cNvSpPr>
          <p:nvPr>
            <p:ph type="dt" sz="half" idx="10"/>
          </p:nvPr>
        </p:nvSpPr>
        <p:spPr/>
        <p:txBody>
          <a:bodyPr/>
          <a:lstStyle/>
          <a:p>
            <a:fld id="{7BC8F09B-D746-4DA2-841D-CC046C657822}" type="datetimeFigureOut">
              <a:rPr lang="en-US" smtClean="0"/>
              <a:t>1/6/2025</a:t>
            </a:fld>
            <a:endParaRPr lang="en-US"/>
          </a:p>
        </p:txBody>
      </p:sp>
      <p:sp>
        <p:nvSpPr>
          <p:cNvPr id="4" name="Footer Placeholder 3">
            <a:extLst>
              <a:ext uri="{FF2B5EF4-FFF2-40B4-BE49-F238E27FC236}">
                <a16:creationId xmlns:a16="http://schemas.microsoft.com/office/drawing/2014/main" xmlns="" id="{6AA6F6AB-1493-4EBD-ACFF-988CAE0ED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AD17FAB-4C9A-4BBB-BE34-7F038B3706EE}"/>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377449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38A282F-6030-4E13-B336-C3224238DF7B}"/>
              </a:ext>
            </a:extLst>
          </p:cNvPr>
          <p:cNvSpPr>
            <a:spLocks noGrp="1"/>
          </p:cNvSpPr>
          <p:nvPr>
            <p:ph type="dt" sz="half" idx="10"/>
          </p:nvPr>
        </p:nvSpPr>
        <p:spPr/>
        <p:txBody>
          <a:bodyPr/>
          <a:lstStyle/>
          <a:p>
            <a:fld id="{7BC8F09B-D746-4DA2-841D-CC046C657822}" type="datetimeFigureOut">
              <a:rPr lang="en-US" smtClean="0"/>
              <a:t>1/6/2025</a:t>
            </a:fld>
            <a:endParaRPr lang="en-US"/>
          </a:p>
        </p:txBody>
      </p:sp>
      <p:sp>
        <p:nvSpPr>
          <p:cNvPr id="3" name="Footer Placeholder 2">
            <a:extLst>
              <a:ext uri="{FF2B5EF4-FFF2-40B4-BE49-F238E27FC236}">
                <a16:creationId xmlns:a16="http://schemas.microsoft.com/office/drawing/2014/main" xmlns=""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198697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9A705-BC4D-49DB-B09D-F7E90350C3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1486AD4-2EBE-49A9-BF2A-9665110BE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3D14204-EE86-4E47-900E-4963C3F392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D78AC5F-65B6-4CC7-8C52-171EA69A98EB}"/>
              </a:ext>
            </a:extLst>
          </p:cNvPr>
          <p:cNvSpPr>
            <a:spLocks noGrp="1"/>
          </p:cNvSpPr>
          <p:nvPr>
            <p:ph type="dt" sz="half" idx="10"/>
          </p:nvPr>
        </p:nvSpPr>
        <p:spPr/>
        <p:txBody>
          <a:bodyPr/>
          <a:lstStyle/>
          <a:p>
            <a:fld id="{7BC8F09B-D746-4DA2-841D-CC046C657822}" type="datetimeFigureOut">
              <a:rPr lang="en-US" smtClean="0"/>
              <a:t>1/6/2025</a:t>
            </a:fld>
            <a:endParaRPr lang="en-US"/>
          </a:p>
        </p:txBody>
      </p:sp>
      <p:sp>
        <p:nvSpPr>
          <p:cNvPr id="6" name="Footer Placeholder 5">
            <a:extLst>
              <a:ext uri="{FF2B5EF4-FFF2-40B4-BE49-F238E27FC236}">
                <a16:creationId xmlns:a16="http://schemas.microsoft.com/office/drawing/2014/main" xmlns="" id="{05A52EA3-F6AF-440F-A478-71898EF05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400540-C9AF-49E7-AD70-76EDA8395D28}"/>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3780044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0B8FF-CFE9-4ACF-AA48-290F44A39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A0CB49D-2621-4654-A2BB-EFD6254E4C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B6C1A00-DF43-492C-9282-BD657F09F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28944C-3C65-45A0-A697-DC07FC244A4F}"/>
              </a:ext>
            </a:extLst>
          </p:cNvPr>
          <p:cNvSpPr>
            <a:spLocks noGrp="1"/>
          </p:cNvSpPr>
          <p:nvPr>
            <p:ph type="dt" sz="half" idx="10"/>
          </p:nvPr>
        </p:nvSpPr>
        <p:spPr/>
        <p:txBody>
          <a:bodyPr/>
          <a:lstStyle/>
          <a:p>
            <a:fld id="{7BC8F09B-D746-4DA2-841D-CC046C657822}" type="datetimeFigureOut">
              <a:rPr lang="en-US" smtClean="0"/>
              <a:t>1/6/2025</a:t>
            </a:fld>
            <a:endParaRPr lang="en-US"/>
          </a:p>
        </p:txBody>
      </p:sp>
      <p:sp>
        <p:nvSpPr>
          <p:cNvPr id="6" name="Footer Placeholder 5">
            <a:extLst>
              <a:ext uri="{FF2B5EF4-FFF2-40B4-BE49-F238E27FC236}">
                <a16:creationId xmlns:a16="http://schemas.microsoft.com/office/drawing/2014/main" xmlns="" id="{BAA5B58D-29E4-47ED-8F4F-A40CED9D1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678D65-EA77-4E13-B6FE-F5438DDA52F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74463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19901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FEF80A-1FF9-47B9-89F3-D140A80C7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D31FB5-D5B4-46FD-9D42-69E54CF4E7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347D8F-51E6-45AB-8F7D-B3F477FD745D}"/>
              </a:ext>
            </a:extLst>
          </p:cNvPr>
          <p:cNvSpPr>
            <a:spLocks noGrp="1"/>
          </p:cNvSpPr>
          <p:nvPr>
            <p:ph type="dt" sz="half" idx="10"/>
          </p:nvPr>
        </p:nvSpPr>
        <p:spPr/>
        <p:txBody>
          <a:bodyPr/>
          <a:lstStyle/>
          <a:p>
            <a:fld id="{7BC8F09B-D746-4DA2-841D-CC046C657822}" type="datetimeFigureOut">
              <a:rPr lang="en-US" smtClean="0"/>
              <a:t>1/6/2025</a:t>
            </a:fld>
            <a:endParaRPr lang="en-US"/>
          </a:p>
        </p:txBody>
      </p:sp>
      <p:sp>
        <p:nvSpPr>
          <p:cNvPr id="5" name="Footer Placeholder 4">
            <a:extLst>
              <a:ext uri="{FF2B5EF4-FFF2-40B4-BE49-F238E27FC236}">
                <a16:creationId xmlns:a16="http://schemas.microsoft.com/office/drawing/2014/main" xmlns="" id="{24851A7D-3697-4A43-8725-F8D0CC45C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0AA23A5-1B07-41E7-9080-963AC7CFF21F}"/>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715565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24A1D23-1755-4FE8-ACA0-DF342474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A8E86B-65CD-428A-8DB6-B51195AAB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AF48AD-4DD4-41B5-9B17-248A5B57A74D}"/>
              </a:ext>
            </a:extLst>
          </p:cNvPr>
          <p:cNvSpPr>
            <a:spLocks noGrp="1"/>
          </p:cNvSpPr>
          <p:nvPr>
            <p:ph type="dt" sz="half" idx="10"/>
          </p:nvPr>
        </p:nvSpPr>
        <p:spPr/>
        <p:txBody>
          <a:bodyPr/>
          <a:lstStyle/>
          <a:p>
            <a:fld id="{7BC8F09B-D746-4DA2-841D-CC046C657822}" type="datetimeFigureOut">
              <a:rPr lang="en-US" smtClean="0"/>
              <a:t>1/6/2025</a:t>
            </a:fld>
            <a:endParaRPr lang="en-US"/>
          </a:p>
        </p:txBody>
      </p:sp>
      <p:sp>
        <p:nvSpPr>
          <p:cNvPr id="5" name="Footer Placeholder 4">
            <a:extLst>
              <a:ext uri="{FF2B5EF4-FFF2-40B4-BE49-F238E27FC236}">
                <a16:creationId xmlns:a16="http://schemas.microsoft.com/office/drawing/2014/main" xmlns="" id="{C12F05BE-A69D-47D4-B7B9-6A25918F0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42C3955-5B5E-4F84-8AF6-44B221F67807}"/>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391348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32412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61658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9714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85810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39757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27216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03035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29605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29187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16851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8026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708988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4D46D3-86D8-335F-B05D-55388976B5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D16D46D-0FC2-853C-5620-725CA24F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79F5D99-88FA-A69C-5B3A-46A01C69C384}"/>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6C9E3E9-28E1-D30E-2805-D547B07F8B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F6F28F4-501D-08DC-1470-C93A329568F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450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4B0C8-F447-74F5-A41B-2D5BC445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1025A5-EA19-7225-97B5-A88BDD06F5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590C74-29E0-354D-AED9-A711FAE68B37}"/>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22DE059-DDAE-C450-B4F0-8C7DE0E4E8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BCA6673-EDFB-BE69-6FD1-D7467FE291C3}"/>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864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196727-0BF6-7654-5AC6-E0E013CC2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CB698A-D68A-105C-518C-C3F4D0D09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8333593-5019-0767-E9FC-60D9250B9F7C}"/>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DFFDB25-E2AC-C390-FC0A-A9F939F2C8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8B2BF27-1DB4-9FB7-BC1E-129AA665E7CF}"/>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43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446556-3E27-F23C-DC9B-596BA3E6D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31477F-7F60-0F2B-4D00-4AF71B806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3BD7838-EF29-1497-ED9F-05E3FE94B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6FBCE2-3AEB-BD5C-860A-2940F12BE248}"/>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AD554F8-02A6-3D10-6547-3A554FD28A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88EC12D-467E-9CAF-EE42-7D5C02072B5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6350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CB232-08DE-6A7F-FC18-F3C8A15B0A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467E75B-F2B7-4796-F24D-992124896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180BB7-F022-5A1A-B648-DE6275E4BF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1BE2FE0-07A6-A1FA-064A-C6B2921872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11D83F1-16FE-5858-A6A2-0FCDEBA098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67099A-A7B8-4396-3056-A50D12FC48CD}"/>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7D83C92-A64D-E4CF-916A-CCDB8944C8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F4CE71E-352C-7DDC-D2DA-47BFB7052C10}"/>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315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ECFF35-50AE-9993-8C6B-6787BCACCF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5BC76B4-BE0C-DD8B-96AF-38498EF40B91}"/>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70AC4ED-A730-AAA7-EF8A-B892FF4C436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E7D11A9-471B-6E19-D66D-76441BEC78FC}"/>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308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AD4E4D0-A522-DA9E-E48D-CAD104988856}"/>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03DC35B-DDF9-D6DA-7682-6F47A5CA20E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D1FD397-2A53-9FCE-11F9-3DA2DA83C7DF}"/>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532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68943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7730F9-D8ED-3598-19C0-31464F17B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324AE7-7F2E-A0B4-C372-A78CAEEEC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50A2FC-9A26-3DE9-86DF-ED8109654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A3439A9-9545-DFD9-1269-7004E42EDA14}"/>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B247BF-6F6D-A3F4-92E7-933C731F4F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EC1CD9C-9A1C-7A94-CF7B-1214F547BE7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577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54450-85FA-9D4E-8797-AC379A2E6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FFFDF4A-788F-5017-C00C-6B23F9E0D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83A16C-E8FE-A75C-5A8B-7E44B72CA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C7A6D58-6EE9-63EB-B0E0-7CA92F0439A2}"/>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0CE0FEE-4F5D-36B8-DC2F-BA2BCC871FF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E1348D8-416A-9B02-55CC-056CDF0F21D1}"/>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956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C573D3-9999-E789-9F06-FBB928EEC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4F963AA-EE1C-2C9D-2ED6-EB8893F8B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53745F-2801-3BCF-DCBC-9CD9489CC6F0}"/>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1856C66-B3FD-6084-C5F3-D30A3D403F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64EA625-849D-D01E-28EC-1FC8026EB6B1}"/>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038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7375A4-C2FC-A5CF-BA47-28C206C003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2FC326-0FD8-C8D2-4D37-8FA0DB3E38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21A4B5-AB6A-8F1B-AC6D-EBBF4D41CE9D}"/>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4484A33-834D-A71A-651B-6EDE9153AA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AAF24FB-B390-2602-082C-08089502F173}"/>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858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0780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22901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7630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754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2BA11D6A-5E6B-C79F-4510-0BB7E681E26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2430125" y="66675"/>
            <a:ext cx="1257300" cy="1257300"/>
          </a:xfrm>
          <a:prstGeom prst="rect">
            <a:avLst/>
          </a:prstGeom>
        </p:spPr>
      </p:pic>
    </p:spTree>
    <p:extLst>
      <p:ext uri="{BB962C8B-B14F-4D97-AF65-F5344CB8AC3E}">
        <p14:creationId xmlns:p14="http://schemas.microsoft.com/office/powerpoint/2010/main" val="98673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B1F8B1-A3CB-4C90-9642-D564DAFA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1DAE7F6-FE4F-4BD5-AED0-35B300610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2BA93C-2C38-4D3F-89D4-34392A3A69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F09B-D746-4DA2-841D-CC046C657822}" type="datetimeFigureOut">
              <a:rPr lang="en-US" smtClean="0"/>
              <a:t>1/6/2025</a:t>
            </a:fld>
            <a:endParaRPr lang="en-US"/>
          </a:p>
        </p:txBody>
      </p:sp>
      <p:sp>
        <p:nvSpPr>
          <p:cNvPr id="5" name="Footer Placeholder 4">
            <a:extLst>
              <a:ext uri="{FF2B5EF4-FFF2-40B4-BE49-F238E27FC236}">
                <a16:creationId xmlns:a16="http://schemas.microsoft.com/office/drawing/2014/main" xmlns="" id="{5C2492D5-0E83-4243-BADE-64C5CD778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271972A-B656-4814-B064-4E4719A6F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BF8C9-D66D-42A2-8F0B-5A8FC1AD0DC3}" type="slidenum">
              <a:rPr lang="en-US" smtClean="0"/>
              <a:t>‹#›</a:t>
            </a:fld>
            <a:endParaRPr lang="en-US"/>
          </a:p>
        </p:txBody>
      </p:sp>
    </p:spTree>
    <p:extLst>
      <p:ext uri="{BB962C8B-B14F-4D97-AF65-F5344CB8AC3E}">
        <p14:creationId xmlns:p14="http://schemas.microsoft.com/office/powerpoint/2010/main" val="34434475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2984120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0E88087-45C5-4B4E-34AB-A1A44C8FD9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6EC989-B48E-19B7-3DC4-8F447BEAE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C10F1D-9B7B-9AC9-AC71-E49B95A3C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05513-F56E-4177-9DF2-18F64814AB3C}" type="datetimeFigureOut">
              <a:rPr lang="en-US" smtClean="0">
                <a:solidFill>
                  <a:prstClr val="black">
                    <a:tint val="75000"/>
                  </a:prstClr>
                </a:solidFill>
              </a:rPr>
              <a:pPr/>
              <a:t>1/6/2025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6D1AED-2DEF-6223-0384-081EFF811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05D488D-0F59-DC99-E2CC-864145A23B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4689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7.xml"/><Relationship Id="rId7" Type="http://schemas.openxmlformats.org/officeDocument/2006/relationships/image" Target="../media/image4.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4.xml"/><Relationship Id="rId11" Type="http://schemas.openxmlformats.org/officeDocument/2006/relationships/image" Target="../media/image38.pn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tags" Target="../tags/tag18.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21.xml"/><Relationship Id="rId7" Type="http://schemas.openxmlformats.org/officeDocument/2006/relationships/image" Target="../media/image4.png"/><Relationship Id="rId12" Type="http://schemas.openxmlformats.org/officeDocument/2006/relationships/image" Target="../media/image40.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5.xml"/><Relationship Id="rId11" Type="http://schemas.openxmlformats.org/officeDocument/2006/relationships/image" Target="../media/image39.emf"/><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tags" Target="../tags/tag22.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5.xml"/><Relationship Id="rId7" Type="http://schemas.openxmlformats.org/officeDocument/2006/relationships/image" Target="../media/image34.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41.png"/><Relationship Id="rId4" Type="http://schemas.openxmlformats.org/officeDocument/2006/relationships/tags" Target="../tags/tag26.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9.xml"/><Relationship Id="rId7" Type="http://schemas.openxmlformats.org/officeDocument/2006/relationships/image" Target="../media/image3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tags" Target="../tags/tag30.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3.xml"/><Relationship Id="rId7" Type="http://schemas.openxmlformats.org/officeDocument/2006/relationships/image" Target="../media/image34.png"/><Relationship Id="rId12" Type="http://schemas.microsoft.com/office/2007/relationships/hdphoto" Target="../media/hdphoto4.wdp"/><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png"/><Relationship Id="rId11" Type="http://schemas.openxmlformats.org/officeDocument/2006/relationships/image" Target="../media/image44.png"/><Relationship Id="rId5" Type="http://schemas.openxmlformats.org/officeDocument/2006/relationships/slideLayout" Target="../slideLayouts/slideLayout2.xml"/><Relationship Id="rId10" Type="http://schemas.openxmlformats.org/officeDocument/2006/relationships/image" Target="../media/image43.png"/><Relationship Id="rId4" Type="http://schemas.openxmlformats.org/officeDocument/2006/relationships/tags" Target="../tags/tag34.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7.xml"/><Relationship Id="rId7" Type="http://schemas.openxmlformats.org/officeDocument/2006/relationships/image" Target="../media/image34.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png"/><Relationship Id="rId11" Type="http://schemas.openxmlformats.org/officeDocument/2006/relationships/image" Target="../media/image46.jpeg"/><Relationship Id="rId5" Type="http://schemas.openxmlformats.org/officeDocument/2006/relationships/slideLayout" Target="../slideLayouts/slideLayout2.xml"/><Relationship Id="rId10" Type="http://schemas.openxmlformats.org/officeDocument/2006/relationships/image" Target="../media/image45.jpeg"/><Relationship Id="rId4" Type="http://schemas.openxmlformats.org/officeDocument/2006/relationships/tags" Target="../tags/tag38.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1.xml"/><Relationship Id="rId7" Type="http://schemas.openxmlformats.org/officeDocument/2006/relationships/image" Target="../media/image34.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png"/><Relationship Id="rId11" Type="http://schemas.openxmlformats.org/officeDocument/2006/relationships/image" Target="../media/image48.jpeg"/><Relationship Id="rId5" Type="http://schemas.openxmlformats.org/officeDocument/2006/relationships/slideLayout" Target="../slideLayouts/slideLayout2.xml"/><Relationship Id="rId10" Type="http://schemas.openxmlformats.org/officeDocument/2006/relationships/image" Target="../media/image47.jpeg"/><Relationship Id="rId4" Type="http://schemas.openxmlformats.org/officeDocument/2006/relationships/tags" Target="../tags/tag42.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5.xml"/><Relationship Id="rId7" Type="http://schemas.openxmlformats.org/officeDocument/2006/relationships/image" Target="../media/image34.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png"/><Relationship Id="rId11" Type="http://schemas.openxmlformats.org/officeDocument/2006/relationships/image" Target="../media/image50.jpeg"/><Relationship Id="rId5" Type="http://schemas.openxmlformats.org/officeDocument/2006/relationships/slideLayout" Target="../slideLayouts/slideLayout2.xml"/><Relationship Id="rId10" Type="http://schemas.openxmlformats.org/officeDocument/2006/relationships/image" Target="../media/image49.jpeg"/><Relationship Id="rId4" Type="http://schemas.openxmlformats.org/officeDocument/2006/relationships/tags" Target="../tags/tag46.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9.xml"/><Relationship Id="rId7" Type="http://schemas.openxmlformats.org/officeDocument/2006/relationships/image" Target="../media/image34.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4.png"/><Relationship Id="rId11" Type="http://schemas.openxmlformats.org/officeDocument/2006/relationships/image" Target="../media/image52.jpeg"/><Relationship Id="rId5" Type="http://schemas.openxmlformats.org/officeDocument/2006/relationships/slideLayout" Target="../slideLayouts/slideLayout2.xml"/><Relationship Id="rId10" Type="http://schemas.openxmlformats.org/officeDocument/2006/relationships/image" Target="../media/image51.jpeg"/><Relationship Id="rId4" Type="http://schemas.openxmlformats.org/officeDocument/2006/relationships/tags" Target="../tags/tag50.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notesSlide" Target="../notesSlides/notesSlide1.xml"/><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7.png"/><Relationship Id="rId5" Type="http://schemas.openxmlformats.org/officeDocument/2006/relationships/tags" Target="../tags/tag5.xml"/><Relationship Id="rId10" Type="http://schemas.openxmlformats.org/officeDocument/2006/relationships/image" Target="../media/image6.png"/><Relationship Id="rId4" Type="http://schemas.openxmlformats.org/officeDocument/2006/relationships/tags" Target="../tags/tag4.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3.xml"/><Relationship Id="rId7" Type="http://schemas.openxmlformats.org/officeDocument/2006/relationships/image" Target="../media/image34.png"/><Relationship Id="rId12" Type="http://schemas.microsoft.com/office/2007/relationships/hdphoto" Target="../media/hdphoto4.wdp"/><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4.png"/><Relationship Id="rId11" Type="http://schemas.openxmlformats.org/officeDocument/2006/relationships/image" Target="../media/image44.png"/><Relationship Id="rId5" Type="http://schemas.openxmlformats.org/officeDocument/2006/relationships/slideLayout" Target="../slideLayouts/slideLayout2.xml"/><Relationship Id="rId10" Type="http://schemas.openxmlformats.org/officeDocument/2006/relationships/image" Target="../media/image43.png"/><Relationship Id="rId4" Type="http://schemas.openxmlformats.org/officeDocument/2006/relationships/tags" Target="../tags/tag54.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7.xml"/><Relationship Id="rId7" Type="http://schemas.openxmlformats.org/officeDocument/2006/relationships/image" Target="../media/image34.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tags" Target="../tags/tag58.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61.xml"/><Relationship Id="rId7" Type="http://schemas.openxmlformats.org/officeDocument/2006/relationships/image" Target="../media/image34.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53.jpeg"/><Relationship Id="rId4" Type="http://schemas.openxmlformats.org/officeDocument/2006/relationships/tags" Target="../tags/tag62.xml"/><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65.xml"/><Relationship Id="rId7" Type="http://schemas.openxmlformats.org/officeDocument/2006/relationships/image" Target="../media/image4.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1.xml"/><Relationship Id="rId11" Type="http://schemas.openxmlformats.org/officeDocument/2006/relationships/image" Target="../media/image54.png"/><Relationship Id="rId5" Type="http://schemas.openxmlformats.org/officeDocument/2006/relationships/tags" Target="../tags/tag67.xml"/><Relationship Id="rId10" Type="http://schemas.openxmlformats.org/officeDocument/2006/relationships/image" Target="../media/image7.png"/><Relationship Id="rId4" Type="http://schemas.openxmlformats.org/officeDocument/2006/relationships/tags" Target="../tags/tag66.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7.png"/><Relationship Id="rId3" Type="http://schemas.openxmlformats.org/officeDocument/2006/relationships/tags" Target="../tags/tag70.xml"/><Relationship Id="rId7" Type="http://schemas.openxmlformats.org/officeDocument/2006/relationships/image" Target="../media/image4.png"/><Relationship Id="rId12" Type="http://schemas.openxmlformats.org/officeDocument/2006/relationships/image" Target="../media/image56.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notesSlide" Target="../notesSlides/notesSlide6.xml"/><Relationship Id="rId11" Type="http://schemas.openxmlformats.org/officeDocument/2006/relationships/image" Target="../media/image55.png"/><Relationship Id="rId5" Type="http://schemas.openxmlformats.org/officeDocument/2006/relationships/slideLayout" Target="../slideLayouts/slideLayout2.xml"/><Relationship Id="rId10" Type="http://schemas.openxmlformats.org/officeDocument/2006/relationships/image" Target="../media/image6.png"/><Relationship Id="rId4" Type="http://schemas.openxmlformats.org/officeDocument/2006/relationships/tags" Target="../tags/tag71.xm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4.xml"/><Relationship Id="rId7" Type="http://schemas.openxmlformats.org/officeDocument/2006/relationships/image" Target="../media/image34.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4.png"/><Relationship Id="rId5" Type="http://schemas.openxmlformats.org/officeDocument/2006/relationships/slideLayout" Target="../slideLayouts/slideLayout2.xml"/><Relationship Id="rId10" Type="http://schemas.openxmlformats.org/officeDocument/2006/relationships/image" Target="../media/image58.png"/><Relationship Id="rId4" Type="http://schemas.openxmlformats.org/officeDocument/2006/relationships/tags" Target="../tags/tag75.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media" Target="../media/media2.mp3"/><Relationship Id="rId7" Type="http://schemas.openxmlformats.org/officeDocument/2006/relationships/image" Target="../media/image6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slideLayout" Target="../slideLayouts/slideLayout32.xml"/><Relationship Id="rId9" Type="http://schemas.openxmlformats.org/officeDocument/2006/relationships/image" Target="../media/image63.gi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7.xml"/><Relationship Id="rId6" Type="http://schemas.openxmlformats.org/officeDocument/2006/relationships/image" Target="../media/image21.jp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png"/><Relationship Id="rId7" Type="http://schemas.openxmlformats.org/officeDocument/2006/relationships/image" Target="../media/image29.jpeg"/><Relationship Id="rId2" Type="http://schemas.openxmlformats.org/officeDocument/2006/relationships/image" Target="../media/image15.jpg"/><Relationship Id="rId1" Type="http://schemas.openxmlformats.org/officeDocument/2006/relationships/slideLayout" Target="../slideLayouts/slideLayout27.xml"/><Relationship Id="rId6" Type="http://schemas.openxmlformats.org/officeDocument/2006/relationships/image" Target="../media/image28.png"/><Relationship Id="rId11" Type="http://schemas.openxmlformats.org/officeDocument/2006/relationships/image" Target="../media/image21.jpg"/><Relationship Id="rId5" Type="http://schemas.openxmlformats.org/officeDocument/2006/relationships/image" Target="../media/image27.jpeg"/><Relationship Id="rId10" Type="http://schemas.openxmlformats.org/officeDocument/2006/relationships/image" Target="../media/image26.jpeg"/><Relationship Id="rId4" Type="http://schemas.openxmlformats.org/officeDocument/2006/relationships/image" Target="../media/image19.png"/><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8.xml"/><Relationship Id="rId7" Type="http://schemas.openxmlformats.org/officeDocument/2006/relationships/image" Target="../media/image4.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33.png"/><Relationship Id="rId5" Type="http://schemas.openxmlformats.org/officeDocument/2006/relationships/tags" Target="../tags/tag10.xml"/><Relationship Id="rId10" Type="http://schemas.openxmlformats.org/officeDocument/2006/relationships/image" Target="../media/image7.png"/><Relationship Id="rId4" Type="http://schemas.openxmlformats.org/officeDocument/2006/relationships/tags" Target="../tags/tag9.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7.png"/><Relationship Id="rId3" Type="http://schemas.openxmlformats.org/officeDocument/2006/relationships/tags" Target="../tags/tag13.xml"/><Relationship Id="rId7" Type="http://schemas.openxmlformats.org/officeDocument/2006/relationships/image" Target="../media/image34.png"/><Relationship Id="rId12" Type="http://schemas.openxmlformats.org/officeDocument/2006/relationships/image" Target="../media/image3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slideLayout" Target="../slideLayouts/slideLayout2.xml"/><Relationship Id="rId10" Type="http://schemas.openxmlformats.org/officeDocument/2006/relationships/image" Target="../media/image35.png"/><Relationship Id="rId4" Type="http://schemas.openxmlformats.org/officeDocument/2006/relationships/tags" Target="../tags/tag14.xml"/><Relationship Id="rId9" Type="http://schemas.openxmlformats.org/officeDocument/2006/relationships/image" Target="../media/image6.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xmlns=""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xmlns="" id="{FA38FDC1-6A6C-54F5-7E8E-7326CD884AF8}"/>
              </a:ext>
            </a:extLst>
          </p:cNvPr>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Khoa</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học</a:t>
            </a:r>
            <a:r>
              <a:rPr lang="en-US" altLang="en-US" sz="4000" b="1" smtClean="0">
                <a:solidFill>
                  <a:prstClr val="black"/>
                </a:solidFill>
                <a:latin typeface="Times New Roman" panose="02020603050405020304" pitchFamily="18" charset="0"/>
                <a:cs typeface="Times New Roman" panose="02020603050405020304" pitchFamily="18" charset="0"/>
              </a:rPr>
              <a:t> - </a:t>
            </a:r>
            <a:r>
              <a:rPr lang="en-US" altLang="en-US" sz="4000" b="1" dirty="0" err="1" smtClean="0">
                <a:solidFill>
                  <a:prstClr val="black"/>
                </a:solidFill>
                <a:latin typeface="Times New Roman" panose="02020603050405020304" pitchFamily="18" charset="0"/>
                <a:cs typeface="Times New Roman" panose="02020603050405020304" pitchFamily="18" charset="0"/>
              </a:rPr>
              <a:t>Lớp</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a:solidFill>
                  <a:prstClr val="black"/>
                </a:solidFill>
                <a:latin typeface="Times New Roman" panose="02020603050405020304" pitchFamily="18" charset="0"/>
                <a:cs typeface="Times New Roman" panose="02020603050405020304" pitchFamily="18" charset="0"/>
              </a:rPr>
              <a:t>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smtClean="0">
                <a:solidFill>
                  <a:prstClr val="black"/>
                </a:solidFill>
                <a:latin typeface="Times New Roman" panose="02020603050405020304" pitchFamily="18" charset="0"/>
                <a:cs typeface="Times New Roman" panose="02020603050405020304" pitchFamily="18" charset="0"/>
              </a:rPr>
              <a:t>CHĂM SÓC CÂY TRỒNG</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xmlns=""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xmlns=""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dirty="0">
                <a:solidFill>
                  <a:prstClr val="black"/>
                </a:solidFill>
                <a:latin typeface="Times New Roman" pitchFamily="18" charset="0"/>
                <a:cs typeface="Times New Roman" pitchFamily="18" charset="0"/>
              </a:rPr>
              <a:t>UBND QUẬN DƯƠNG KINH</a:t>
            </a:r>
            <a:br>
              <a:rPr lang="en-US" dirty="0">
                <a:solidFill>
                  <a:prstClr val="black"/>
                </a:solidFill>
                <a:latin typeface="Times New Roman" pitchFamily="18" charset="0"/>
                <a:cs typeface="Times New Roman" pitchFamily="18" charset="0"/>
              </a:rPr>
            </a:br>
            <a:r>
              <a:rPr lang="en-US" b="1" dirty="0">
                <a:solidFill>
                  <a:prstClr val="black"/>
                </a:solidFill>
                <a:latin typeface="Times New Roman" pitchFamily="18" charset="0"/>
                <a:cs typeface="Times New Roman" pitchFamily="18" charset="0"/>
              </a:rPr>
              <a:t>TRƯỜNG TIỂU HỌC </a:t>
            </a:r>
            <a:r>
              <a:rPr lang="en-US" b="1" dirty="0" smtClean="0">
                <a:solidFill>
                  <a:prstClr val="black"/>
                </a:solidFill>
                <a:latin typeface="Times New Roman" pitchFamily="18" charset="0"/>
                <a:cs typeface="Times New Roman" pitchFamily="18" charset="0"/>
              </a:rPr>
              <a:t>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087232" y="4562240"/>
            <a:ext cx="7604911" cy="830997"/>
          </a:xfrm>
          <a:prstGeom prst="rect">
            <a:avLst/>
          </a:prstGeom>
          <a:noFill/>
        </p:spPr>
        <p:txBody>
          <a:bodyPr wrap="square" rtlCol="0">
            <a:spAutoFit/>
          </a:bodyPr>
          <a:lstStyle/>
          <a:p>
            <a:pPr algn="ctr"/>
            <a:r>
              <a:rPr lang="en-US" sz="2400" b="1" dirty="0" smtClean="0">
                <a:solidFill>
                  <a:prstClr val="black"/>
                </a:solidFill>
                <a:latin typeface="Times New Roman" pitchFamily="18" charset="0"/>
                <a:cs typeface="Times New Roman" pitchFamily="18" charset="0"/>
              </a:rPr>
              <a:t>GV THỰC HIỆN: </a:t>
            </a:r>
            <a:r>
              <a:rPr lang="en-US" sz="2400" b="1" dirty="0" smtClean="0">
                <a:solidFill>
                  <a:prstClr val="black"/>
                </a:solidFill>
                <a:latin typeface="Times New Roman" pitchFamily="18" charset="0"/>
                <a:cs typeface="Times New Roman" pitchFamily="18" charset="0"/>
              </a:rPr>
              <a:t>NGUYỄN THỊ KIỀU TRINH</a:t>
            </a:r>
            <a:endParaRPr lang="en-US" sz="2400" b="1" dirty="0" smtClean="0">
              <a:solidFill>
                <a:prstClr val="black"/>
              </a:solidFill>
              <a:latin typeface="Times New Roman" pitchFamily="18" charset="0"/>
              <a:cs typeface="Times New Roman" pitchFamily="18" charset="0"/>
            </a:endParaRPr>
          </a:p>
          <a:p>
            <a:pPr algn="ctr"/>
            <a:r>
              <a:rPr lang="en-US" sz="2400" b="1" dirty="0" err="1" smtClean="0">
                <a:solidFill>
                  <a:prstClr val="black"/>
                </a:solidFill>
                <a:latin typeface="Times New Roman" pitchFamily="18" charset="0"/>
                <a:cs typeface="Times New Roman" pitchFamily="18" charset="0"/>
              </a:rPr>
              <a:t>Năm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học</a:t>
            </a:r>
            <a:r>
              <a:rPr lang="en-US" sz="2400" b="1" dirty="0" smtClean="0">
                <a:solidFill>
                  <a:prstClr val="black"/>
                </a:solidFill>
                <a:latin typeface="Times New Roman" pitchFamily="18" charset="0"/>
                <a:cs typeface="Times New Roman" pitchFamily="18" charset="0"/>
              </a:rPr>
              <a:t>: 2024 - 2025</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00317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6" y="0"/>
            <a:ext cx="13878029"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95250" y="0"/>
            <a:ext cx="12096750" cy="1540329"/>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srgbClr val="002060"/>
                </a:solidFill>
                <a:latin typeface="Cambria" panose="02040503050406030204" pitchFamily="18" charset="0"/>
                <a:ea typeface="Cambria" panose="02040503050406030204" pitchFamily="18" charset="0"/>
              </a:rPr>
              <a:t>Quan </a:t>
            </a:r>
            <a:r>
              <a:rPr lang="en-US" sz="3200" b="1" dirty="0" err="1">
                <a:ln w="0"/>
                <a:solidFill>
                  <a:srgbClr val="002060"/>
                </a:solidFill>
                <a:latin typeface="Cambria" panose="02040503050406030204" pitchFamily="18" charset="0"/>
                <a:ea typeface="Cambria" panose="02040503050406030204" pitchFamily="18" charset="0"/>
              </a:rPr>
              <a:t>sát</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hình</a:t>
            </a:r>
            <a:r>
              <a:rPr lang="en-US" sz="3200" b="1" dirty="0">
                <a:ln w="0"/>
                <a:solidFill>
                  <a:srgbClr val="002060"/>
                </a:solidFill>
                <a:latin typeface="Cambria" panose="02040503050406030204" pitchFamily="18" charset="0"/>
                <a:ea typeface="Cambria" panose="02040503050406030204" pitchFamily="18" charset="0"/>
              </a:rPr>
              <a:t> 1 </a:t>
            </a:r>
            <a:r>
              <a:rPr lang="en-US" sz="3200" b="1" dirty="0" err="1">
                <a:ln w="0"/>
                <a:solidFill>
                  <a:srgbClr val="002060"/>
                </a:solidFill>
                <a:latin typeface="Cambria" panose="02040503050406030204" pitchFamily="18" charset="0"/>
                <a:ea typeface="Cambria" panose="02040503050406030204" pitchFamily="18" charset="0"/>
              </a:rPr>
              <a:t>và</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cho</a:t>
            </a:r>
            <a:r>
              <a:rPr lang="en-US" sz="3200" b="1" dirty="0">
                <a:ln w="0"/>
                <a:solidFill>
                  <a:srgbClr val="002060"/>
                </a:solidFill>
                <a:latin typeface="Cambria" panose="02040503050406030204" pitchFamily="18" charset="0"/>
                <a:ea typeface="Cambria" panose="02040503050406030204" pitchFamily="18" charset="0"/>
              </a:rPr>
              <a:t> </a:t>
            </a:r>
            <a:r>
              <a:rPr lang="en-US" sz="3200" b="1" dirty="0" err="1">
                <a:ln w="0"/>
                <a:solidFill>
                  <a:srgbClr val="002060"/>
                </a:solidFill>
                <a:latin typeface="Cambria" panose="02040503050406030204" pitchFamily="18" charset="0"/>
                <a:ea typeface="Cambria" panose="02040503050406030204" pitchFamily="18" charset="0"/>
              </a:rPr>
              <a:t>biết</a:t>
            </a:r>
            <a:r>
              <a:rPr lang="en-US" sz="3200" b="1" dirty="0">
                <a:ln w="0"/>
                <a:solidFill>
                  <a:srgbClr val="002060"/>
                </a:solidFill>
                <a:latin typeface="Cambria" panose="02040503050406030204" pitchFamily="18" charset="0"/>
                <a:ea typeface="Cambria" panose="02040503050406030204" pitchFamily="18" charset="0"/>
              </a:rPr>
              <a:t>:</a:t>
            </a:r>
            <a:r>
              <a:rPr lang="vi-VN" sz="3200" b="1" dirty="0">
                <a:ln w="0"/>
                <a:solidFill>
                  <a:srgbClr val="002060"/>
                </a:solidFill>
                <a:latin typeface="Cambria" panose="02040503050406030204" pitchFamily="18" charset="0"/>
                <a:ea typeface="Cambria" panose="02040503050406030204" pitchFamily="18" charset="0"/>
              </a:rPr>
              <a:t>Tưới cây - nhu cầu cần nước của cây.</a:t>
            </a:r>
            <a:endParaRPr lang="en-US" sz="3200" b="1" dirty="0">
              <a:ln w="0"/>
              <a:solidFill>
                <a:srgbClr val="002060"/>
              </a:solidFill>
              <a:latin typeface="Cambria" panose="02040503050406030204" pitchFamily="18" charset="0"/>
              <a:ea typeface="Cambria" panose="02040503050406030204" pitchFamily="18" charset="0"/>
            </a:endParaRP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bạn</a:t>
            </a:r>
            <a:r>
              <a:rPr lang="en-US" sz="3200" b="1" i="1" dirty="0">
                <a:ln w="0"/>
                <a:solidFill>
                  <a:srgbClr val="002060"/>
                </a:solidFill>
                <a:latin typeface="Cambria" panose="02040503050406030204" pitchFamily="18" charset="0"/>
                <a:ea typeface="Cambria" panose="02040503050406030204" pitchFamily="18" charset="0"/>
              </a:rPr>
              <a:t> nhỏ </a:t>
            </a:r>
            <a:r>
              <a:rPr lang="en-US" sz="3200" b="1" i="1" dirty="0" err="1">
                <a:ln w="0"/>
                <a:solidFill>
                  <a:srgbClr val="002060"/>
                </a:solidFill>
                <a:latin typeface="Cambria" panose="02040503050406030204" pitchFamily="18" charset="0"/>
                <a:ea typeface="Cambria" panose="02040503050406030204" pitchFamily="18" charset="0"/>
              </a:rPr>
              <a:t>trong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hình</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đang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làm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gì</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để</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chăm</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sóc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trồng</a:t>
            </a:r>
            <a:r>
              <a:rPr lang="en-US" sz="3200" b="1" i="1" dirty="0">
                <a:ln w="0"/>
                <a:solidFill>
                  <a:srgbClr val="002060"/>
                </a:solidFill>
                <a:latin typeface="Cambria" panose="02040503050406030204" pitchFamily="18" charset="0"/>
                <a:ea typeface="Cambria" panose="02040503050406030204" pitchFamily="18" charset="0"/>
              </a:rPr>
              <a:t>?</a:t>
            </a:r>
          </a:p>
          <a:p>
            <a:pPr lvl="0" algn="just">
              <a:defRPr/>
            </a:pP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Các</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hoạt</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động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đó</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đáp</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ứng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nhu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cầu</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sống</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nào</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của</a:t>
            </a:r>
            <a:r>
              <a:rPr lang="en-US" sz="3200" b="1" i="1" dirty="0">
                <a:ln w="0"/>
                <a:solidFill>
                  <a:srgbClr val="002060"/>
                </a:solidFill>
                <a:latin typeface="Cambria" panose="02040503050406030204" pitchFamily="18" charset="0"/>
                <a:ea typeface="Cambria" panose="02040503050406030204" pitchFamily="18" charset="0"/>
              </a:rPr>
              <a:t> </a:t>
            </a:r>
            <a:r>
              <a:rPr lang="en-US" sz="3200" b="1" i="1" dirty="0" err="1">
                <a:ln w="0"/>
                <a:solidFill>
                  <a:srgbClr val="002060"/>
                </a:solidFill>
                <a:latin typeface="Cambria" panose="02040503050406030204" pitchFamily="18" charset="0"/>
                <a:ea typeface="Cambria" panose="02040503050406030204" pitchFamily="18" charset="0"/>
              </a:rPr>
              <a:t>cây</a:t>
            </a:r>
            <a:r>
              <a:rPr lang="en-US" sz="3200" b="1" i="1" dirty="0">
                <a:ln w="0"/>
                <a:solidFill>
                  <a:srgbClr val="002060"/>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52823A23-EF46-4295-DC42-AA5941BEF6FC}"/>
              </a:ext>
            </a:extLst>
          </p:cNvPr>
          <p:cNvPicPr>
            <a:picLocks noChangeAspect="1"/>
          </p:cNvPicPr>
          <p:nvPr/>
        </p:nvPicPr>
        <p:blipFill>
          <a:blip r:embed="rId11"/>
          <a:stretch>
            <a:fillRect/>
          </a:stretch>
        </p:blipFill>
        <p:spPr>
          <a:xfrm>
            <a:off x="3047999" y="1814764"/>
            <a:ext cx="6296025" cy="4609848"/>
          </a:xfrm>
          <a:prstGeom prst="rect">
            <a:avLst/>
          </a:prstGeom>
        </p:spPr>
      </p:pic>
      <p:sp>
        <p:nvSpPr>
          <p:cNvPr id="9" name="Rectangle 8">
            <a:extLst>
              <a:ext uri="{FF2B5EF4-FFF2-40B4-BE49-F238E27FC236}">
                <a16:creationId xmlns:a16="http://schemas.microsoft.com/office/drawing/2014/main" xmlns="" id="{B2C0AF19-7D93-A77A-1AB3-C98296B8258E}"/>
              </a:ext>
            </a:extLst>
          </p:cNvPr>
          <p:cNvSpPr/>
          <p:nvPr/>
        </p:nvSpPr>
        <p:spPr>
          <a:xfrm>
            <a:off x="172842" y="1971675"/>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a:ea typeface="+mn-ea"/>
                <a:cs typeface="+mn-cs"/>
              </a:rPr>
              <a:t>Tưới cây - nhu cầu cần nước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xmlns="" id="{4D38EEDD-3759-023E-EFD6-822E18386FBF}"/>
              </a:ext>
            </a:extLst>
          </p:cNvPr>
          <p:cNvSpPr/>
          <p:nvPr/>
        </p:nvSpPr>
        <p:spPr>
          <a:xfrm>
            <a:off x="8678667" y="1905000"/>
            <a:ext cx="3399034"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ln w="0"/>
                <a:solidFill>
                  <a:prstClr val="black"/>
                </a:solidFill>
                <a:latin typeface="Calibri"/>
              </a:rPr>
              <a:t>Bón phân </a:t>
            </a:r>
            <a:r>
              <a:rPr lang="en-US" sz="2800" b="1" dirty="0">
                <a:ln w="0"/>
                <a:solidFill>
                  <a:prstClr val="black"/>
                </a:solidFill>
                <a:latin typeface="Calibri"/>
              </a:rPr>
              <a:t>-</a:t>
            </a:r>
            <a:r>
              <a:rPr lang="vi-VN" sz="2800" b="1" dirty="0">
                <a:ln w="0"/>
                <a:solidFill>
                  <a:prstClr val="black"/>
                </a:solidFill>
                <a:latin typeface="Calibri"/>
              </a:rPr>
              <a:t> Nhu cầu chất khoáng của cây.</a:t>
            </a:r>
            <a:endParaRPr kumimoji="0" lang="en-US" sz="2800" b="1" i="0" u="none" strike="noStrike" kern="1200" cap="none" spc="0" normalizeH="0" baseline="0" noProof="0" dirty="0">
              <a:ln w="0"/>
              <a:solidFill>
                <a:prstClr val="black"/>
              </a:solidFill>
              <a:effectLst/>
              <a:uLnTx/>
              <a:uFillTx/>
              <a:latin typeface="Calibri"/>
            </a:endParaRPr>
          </a:p>
        </p:txBody>
      </p:sp>
      <p:sp>
        <p:nvSpPr>
          <p:cNvPr id="11" name="Rectangle 10">
            <a:extLst>
              <a:ext uri="{FF2B5EF4-FFF2-40B4-BE49-F238E27FC236}">
                <a16:creationId xmlns:a16="http://schemas.microsoft.com/office/drawing/2014/main" xmlns="" id="{C70EBA68-23DE-CE0B-2F1C-DBD7DEA74C56}"/>
              </a:ext>
            </a:extLst>
          </p:cNvPr>
          <p:cNvSpPr/>
          <p:nvPr/>
        </p:nvSpPr>
        <p:spPr>
          <a:xfrm>
            <a:off x="163317" y="465772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ln w="0"/>
                <a:solidFill>
                  <a:prstClr val="black"/>
                </a:solidFill>
                <a:latin typeface="Calibri"/>
              </a:rPr>
              <a:t>Xới đất – Nhu cầu khí của cây.</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xmlns="" id="{42F84D20-F722-D137-B588-C6340891DAED}"/>
              </a:ext>
            </a:extLst>
          </p:cNvPr>
          <p:cNvSpPr/>
          <p:nvPr/>
        </p:nvSpPr>
        <p:spPr>
          <a:xfrm>
            <a:off x="8707242" y="4752975"/>
            <a:ext cx="3370458" cy="1018747"/>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ln w="0"/>
                <a:solidFill>
                  <a:prstClr val="black"/>
                </a:solidFill>
                <a:latin typeface="Calibri"/>
              </a:rPr>
              <a:t>Đ</a:t>
            </a:r>
            <a:r>
              <a:rPr lang="vi-VN" sz="3200" b="1" dirty="0">
                <a:ln w="0"/>
                <a:solidFill>
                  <a:prstClr val="black"/>
                </a:solidFill>
                <a:latin typeface="Calibri"/>
              </a:rPr>
              <a:t>ưa cây ra nắng – ánh sáng.</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xmlns=""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nvGrpSpPr>
          <p:cNvPr id="90" name="Group 89">
            <a:extLst>
              <a:ext uri="{FF2B5EF4-FFF2-40B4-BE49-F238E27FC236}">
                <a16:creationId xmlns:a16="http://schemas.microsoft.com/office/drawing/2014/main" xmlns="" id="{C5D1BC86-F634-8AA2-70D5-25450B68F2E5}"/>
              </a:ext>
            </a:extLst>
          </p:cNvPr>
          <p:cNvGrpSpPr/>
          <p:nvPr/>
        </p:nvGrpSpPr>
        <p:grpSpPr>
          <a:xfrm>
            <a:off x="3084167" y="1295399"/>
            <a:ext cx="7650508" cy="1430033"/>
            <a:chOff x="4350992" y="1465690"/>
            <a:chExt cx="7115894" cy="1164494"/>
          </a:xfrm>
        </p:grpSpPr>
        <p:sp>
          <p:nvSpPr>
            <p:cNvPr id="39" name="Rounded Rectangle 12">
              <a:extLst>
                <a:ext uri="{FF2B5EF4-FFF2-40B4-BE49-F238E27FC236}">
                  <a16:creationId xmlns:a16="http://schemas.microsoft.com/office/drawing/2014/main" xmlns="" id="{D6B173F9-7E1F-0C72-C05E-B8F91953C33F}"/>
                </a:ext>
              </a:extLst>
            </p:cNvPr>
            <p:cNvSpPr/>
            <p:nvPr/>
          </p:nvSpPr>
          <p:spPr>
            <a:xfrm>
              <a:off x="4350992" y="1465690"/>
              <a:ext cx="7115894" cy="1164494"/>
            </a:xfrm>
            <a:prstGeom prst="roundRect">
              <a:avLst/>
            </a:prstGeom>
            <a:solidFill>
              <a:schemeClr val="accent6">
                <a:lumMod val="20000"/>
                <a:lumOff val="8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2" name="TextBox 61">
              <a:extLst>
                <a:ext uri="{FF2B5EF4-FFF2-40B4-BE49-F238E27FC236}">
                  <a16:creationId xmlns:a16="http://schemas.microsoft.com/office/drawing/2014/main" xmlns="" id="{7BE33B2A-7234-E692-19E4-81DA61EEF1C4}"/>
                </a:ext>
              </a:extLst>
            </p:cNvPr>
            <p:cNvSpPr txBox="1"/>
            <p:nvPr/>
          </p:nvSpPr>
          <p:spPr>
            <a:xfrm>
              <a:off x="4640792" y="1586282"/>
              <a:ext cx="6629958" cy="977443"/>
            </a:xfrm>
            <a:prstGeom prst="rect">
              <a:avLst/>
            </a:prstGeom>
            <a:noFill/>
          </p:spPr>
          <p:txBody>
            <a:bodyPr wrap="square" rtlCol="0">
              <a:spAutoFit/>
            </a:bodyPr>
            <a:lstStyle/>
            <a:p>
              <a:pPr marL="0" marR="0" algn="ctr">
                <a:spcBef>
                  <a:spcPts val="0"/>
                </a:spcBef>
                <a:spcAft>
                  <a:spcPts val="0"/>
                </a:spcAft>
              </a:pPr>
              <a:r>
                <a:rPr lang="vi-VN" sz="3600" b="1" dirty="0">
                  <a:solidFill>
                    <a:srgbClr val="002060"/>
                  </a:solidFill>
                  <a:effectLst/>
                  <a:latin typeface="Cambria" panose="02040503050406030204" pitchFamily="18" charset="0"/>
                  <a:ea typeface="Cambria" panose="02040503050406030204" pitchFamily="18" charset="0"/>
                </a:rPr>
                <a:t>Kể một số việc làm chăm sóc cây trồng mà em đã thực hiện.</a:t>
              </a:r>
              <a:endParaRPr lang="en-US" sz="3600" b="1" dirty="0">
                <a:solidFill>
                  <a:srgbClr val="002060"/>
                </a:solidFill>
                <a:effectLst/>
                <a:latin typeface="Cambria" panose="02040503050406030204" pitchFamily="18" charset="0"/>
                <a:ea typeface="Cambria" panose="02040503050406030204" pitchFamily="18" charset="0"/>
              </a:endParaRPr>
            </a:p>
          </p:txBody>
        </p:sp>
      </p:grpSp>
      <p:pic>
        <p:nvPicPr>
          <p:cNvPr id="85" name="图片 6">
            <a:extLst>
              <a:ext uri="{FF2B5EF4-FFF2-40B4-BE49-F238E27FC236}">
                <a16:creationId xmlns:a16="http://schemas.microsoft.com/office/drawing/2014/main" xmlns="" id="{6E1DA001-3622-6902-0513-153285619573}"/>
              </a:ext>
            </a:extLst>
          </p:cNvPr>
          <p:cNvPicPr>
            <a:picLocks noChangeAspect="1"/>
          </p:cNvPicPr>
          <p:nvPr/>
        </p:nvPicPr>
        <p:blipFill>
          <a:blip r:embed="rId11"/>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xmlns="" id="{2387F5ED-9965-71B7-9B05-9D7FED0A775F}"/>
              </a:ext>
            </a:extLst>
          </p:cNvPr>
          <p:cNvPicPr>
            <a:picLocks noChangeAspect="1"/>
          </p:cNvPicPr>
          <p:nvPr/>
        </p:nvPicPr>
        <p:blipFill>
          <a:blip r:embed="rId11"/>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xmlns="" id="{448EAEC2-536B-6308-EA2D-DAE4AC6B1497}"/>
              </a:ext>
            </a:extLst>
          </p:cNvPr>
          <p:cNvPicPr preferRelativeResize="0"/>
          <p:nvPr/>
        </p:nvPicPr>
        <p:blipFill rotWithShape="1">
          <a:blip r:embed="rId12">
            <a:alphaModFix/>
          </a:blip>
          <a:srcRect/>
          <a:stretch/>
        </p:blipFill>
        <p:spPr>
          <a:xfrm>
            <a:off x="82238" y="2623335"/>
            <a:ext cx="3608539" cy="30572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down)">
                                      <p:cBhvr>
                                        <p:cTn id="1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1914525" y="95251"/>
            <a:ext cx="7762875"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Quan sát hình 2</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và</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hoàn</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thành</a:t>
            </a:r>
            <a:r>
              <a:rPr lang="en-US" sz="3600" b="1" dirty="0">
                <a:ln w="0"/>
                <a:solidFill>
                  <a:srgbClr val="002060"/>
                </a:solidFill>
                <a:latin typeface="Cambria" panose="02040503050406030204" pitchFamily="18" charset="0"/>
                <a:ea typeface="Cambria" panose="02040503050406030204" pitchFamily="18" charset="0"/>
              </a:rPr>
              <a:t> </a:t>
            </a:r>
            <a:r>
              <a:rPr lang="en-US" sz="3600" b="1" dirty="0" err="1">
                <a:ln w="0"/>
                <a:solidFill>
                  <a:srgbClr val="002060"/>
                </a:solidFill>
                <a:latin typeface="Cambria" panose="02040503050406030204" pitchFamily="18" charset="0"/>
                <a:ea typeface="Cambria" panose="02040503050406030204" pitchFamily="18" charset="0"/>
              </a:rPr>
              <a:t>bảng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725A1C6D-5362-5832-6593-BF4494466501}"/>
              </a:ext>
            </a:extLst>
          </p:cNvPr>
          <p:cNvPicPr>
            <a:picLocks noChangeAspect="1"/>
          </p:cNvPicPr>
          <p:nvPr/>
        </p:nvPicPr>
        <p:blipFill>
          <a:blip r:embed="rId10"/>
          <a:stretch>
            <a:fillRect/>
          </a:stretch>
        </p:blipFill>
        <p:spPr>
          <a:xfrm>
            <a:off x="704850" y="1123189"/>
            <a:ext cx="5638800" cy="5470058"/>
          </a:xfrm>
          <a:prstGeom prst="rect">
            <a:avLst/>
          </a:prstGeom>
        </p:spPr>
      </p:pic>
      <p:graphicFrame>
        <p:nvGraphicFramePr>
          <p:cNvPr id="7" name="Table 6">
            <a:extLst>
              <a:ext uri="{FF2B5EF4-FFF2-40B4-BE49-F238E27FC236}">
                <a16:creationId xmlns:a16="http://schemas.microsoft.com/office/drawing/2014/main" xmlns="" id="{64EE0A53-D836-6464-72BB-B7542B80C08F}"/>
              </a:ext>
            </a:extLst>
          </p:cNvPr>
          <p:cNvGraphicFramePr>
            <a:graphicFrameLocks noGrp="1"/>
          </p:cNvGraphicFramePr>
          <p:nvPr>
            <p:extLst>
              <p:ext uri="{D42A27DB-BD31-4B8C-83A1-F6EECF244321}">
                <p14:modId xmlns:p14="http://schemas.microsoft.com/office/powerpoint/2010/main" val="2388146710"/>
              </p:ext>
            </p:extLst>
          </p:nvPr>
        </p:nvGraphicFramePr>
        <p:xfrm>
          <a:off x="6534150" y="2103914"/>
          <a:ext cx="5286375" cy="2434240"/>
        </p:xfrm>
        <a:graphic>
          <a:graphicData uri="http://schemas.openxmlformats.org/drawingml/2006/table">
            <a:tbl>
              <a:tblPr firstRow="1" firstCol="1" bandRow="1">
                <a:tableStyleId>{93296810-A885-4BE3-A3E7-6D5BEEA58F35}</a:tableStyleId>
              </a:tblPr>
              <a:tblGrid>
                <a:gridCol w="2914650">
                  <a:extLst>
                    <a:ext uri="{9D8B030D-6E8A-4147-A177-3AD203B41FA5}">
                      <a16:colId xmlns:a16="http://schemas.microsoft.com/office/drawing/2014/main" xmlns="" val="2506457274"/>
                    </a:ext>
                  </a:extLst>
                </a:gridCol>
                <a:gridCol w="2371725">
                  <a:extLst>
                    <a:ext uri="{9D8B030D-6E8A-4147-A177-3AD203B41FA5}">
                      <a16:colId xmlns:a16="http://schemas.microsoft.com/office/drawing/2014/main" xmlns="" val="858955790"/>
                    </a:ext>
                  </a:extLst>
                </a:gridCol>
              </a:tblGrid>
              <a:tr h="611727">
                <a:tc>
                  <a:txBody>
                    <a:bodyPr/>
                    <a:lstStyle/>
                    <a:p>
                      <a:pPr marL="0" marR="0" algn="ctr">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Cây ưa bóng râm</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70873855"/>
                  </a:ext>
                </a:extLst>
              </a:tr>
              <a:tr h="599059">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13820295"/>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61829158"/>
                  </a:ext>
                </a:extLst>
              </a:tr>
              <a:tr h="611727">
                <a:tc>
                  <a:txBody>
                    <a:bodyPr/>
                    <a:lstStyle/>
                    <a:p>
                      <a:pPr marL="0" marR="0">
                        <a:spcBef>
                          <a:spcPts val="0"/>
                        </a:spcBef>
                        <a:spcAft>
                          <a:spcPts val="0"/>
                        </a:spcAft>
                      </a:pPr>
                      <a:r>
                        <a:rPr lang="vi-VN" sz="24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06024879"/>
                  </a:ext>
                </a:extLst>
              </a:tr>
            </a:tbl>
          </a:graphicData>
        </a:graphic>
      </p:graphicFrame>
    </p:spTree>
    <p:extLst>
      <p:ext uri="{BB962C8B-B14F-4D97-AF65-F5344CB8AC3E}">
        <p14:creationId xmlns:p14="http://schemas.microsoft.com/office/powerpoint/2010/main" val="23470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530220" y="0"/>
            <a:ext cx="15302203"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7" name="Table 6">
            <a:extLst>
              <a:ext uri="{FF2B5EF4-FFF2-40B4-BE49-F238E27FC236}">
                <a16:creationId xmlns:a16="http://schemas.microsoft.com/office/drawing/2014/main" xmlns="" id="{64EE0A53-D836-6464-72BB-B7542B80C08F}"/>
              </a:ext>
            </a:extLst>
          </p:cNvPr>
          <p:cNvGraphicFramePr>
            <a:graphicFrameLocks noGrp="1"/>
          </p:cNvGraphicFramePr>
          <p:nvPr>
            <p:extLst>
              <p:ext uri="{D42A27DB-BD31-4B8C-83A1-F6EECF244321}">
                <p14:modId xmlns:p14="http://schemas.microsoft.com/office/powerpoint/2010/main" val="119735660"/>
              </p:ext>
            </p:extLst>
          </p:nvPr>
        </p:nvGraphicFramePr>
        <p:xfrm>
          <a:off x="752476" y="1171575"/>
          <a:ext cx="11068050" cy="3366580"/>
        </p:xfrm>
        <a:graphic>
          <a:graphicData uri="http://schemas.openxmlformats.org/drawingml/2006/table">
            <a:tbl>
              <a:tblPr firstRow="1" firstCol="1" bandRow="1">
                <a:tableStyleId>{93296810-A885-4BE3-A3E7-6D5BEEA58F35}</a:tableStyleId>
              </a:tblPr>
              <a:tblGrid>
                <a:gridCol w="4933949">
                  <a:extLst>
                    <a:ext uri="{9D8B030D-6E8A-4147-A177-3AD203B41FA5}">
                      <a16:colId xmlns:a16="http://schemas.microsoft.com/office/drawing/2014/main" xmlns="" val="2506457274"/>
                    </a:ext>
                  </a:extLst>
                </a:gridCol>
                <a:gridCol w="6134101">
                  <a:extLst>
                    <a:ext uri="{9D8B030D-6E8A-4147-A177-3AD203B41FA5}">
                      <a16:colId xmlns:a16="http://schemas.microsoft.com/office/drawing/2014/main" xmlns="" val="858955790"/>
                    </a:ext>
                  </a:extLst>
                </a:gridCol>
              </a:tblGrid>
              <a:tr h="846025">
                <a:tc>
                  <a:txBody>
                    <a:bodyPr/>
                    <a:lstStyle/>
                    <a:p>
                      <a:pPr marL="0" marR="0" algn="just">
                        <a:spcBef>
                          <a:spcPts val="0"/>
                        </a:spcBef>
                        <a:spcAft>
                          <a:spcPts val="0"/>
                        </a:spcAft>
                      </a:pPr>
                      <a:r>
                        <a:rPr lang="vi-VN" sz="3200" dirty="0">
                          <a:solidFill>
                            <a:srgbClr val="002060"/>
                          </a:solidFill>
                          <a:effectLst/>
                          <a:latin typeface="Cambria" panose="02040503050406030204" pitchFamily="18" charset="0"/>
                          <a:ea typeface="Cambria" panose="02040503050406030204" pitchFamily="18" charset="0"/>
                        </a:rPr>
                        <a:t>Cây ưa bóng râm</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lgn="ctr">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70873855"/>
                  </a:ext>
                </a:extLst>
              </a:tr>
              <a:tr h="82850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nắng.</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13820295"/>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ít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61829158"/>
                  </a:ext>
                </a:extLst>
              </a:tr>
              <a:tr h="846025">
                <a:tc>
                  <a:txBody>
                    <a:bodyPr/>
                    <a:lstStyle/>
                    <a:p>
                      <a:pPr marL="0" marR="0" algn="just">
                        <a:spcBef>
                          <a:spcPts val="0"/>
                        </a:spcBef>
                        <a:spcAft>
                          <a:spcPts val="0"/>
                        </a:spcAft>
                      </a:pPr>
                      <a:r>
                        <a:rPr lang="vi-VN" sz="3200" b="1" kern="1200" dirty="0">
                          <a:solidFill>
                            <a:srgbClr val="002060"/>
                          </a:solidFill>
                          <a:effectLst/>
                          <a:latin typeface="Cambria" panose="02040503050406030204" pitchFamily="18" charset="0"/>
                          <a:ea typeface="Cambria" panose="02040503050406030204" pitchFamily="18" charset="0"/>
                          <a:cs typeface="+mn-cs"/>
                        </a:rPr>
                        <a:t>Cây cần nhiều nước</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a:spcBef>
                          <a:spcPts val="0"/>
                        </a:spcBef>
                        <a:spcAft>
                          <a:spcPts val="0"/>
                        </a:spcAft>
                      </a:pPr>
                      <a:endParaRPr lang="en-US" sz="1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06024879"/>
                  </a:ext>
                </a:extLst>
              </a:tr>
            </a:tbl>
          </a:graphicData>
        </a:graphic>
      </p:graphicFrame>
      <p:sp>
        <p:nvSpPr>
          <p:cNvPr id="5" name="TextBox 4">
            <a:extLst>
              <a:ext uri="{FF2B5EF4-FFF2-40B4-BE49-F238E27FC236}">
                <a16:creationId xmlns:a16="http://schemas.microsoft.com/office/drawing/2014/main" xmlns="" id="{FC2CD89E-78EF-C654-0FC2-D01D9A89A5C2}"/>
              </a:ext>
            </a:extLst>
          </p:cNvPr>
          <p:cNvSpPr txBox="1"/>
          <p:nvPr/>
        </p:nvSpPr>
        <p:spPr>
          <a:xfrm>
            <a:off x="5934075" y="1238250"/>
            <a:ext cx="5476875" cy="646331"/>
          </a:xfrm>
          <a:prstGeom prst="rect">
            <a:avLst/>
          </a:prstGeom>
          <a:noFill/>
        </p:spPr>
        <p:txBody>
          <a:bodyPr wrap="square" rtlCol="0">
            <a:spAutoFit/>
          </a:bodyPr>
          <a:lstStyle/>
          <a:p>
            <a:r>
              <a:rPr lang="vi-VN" sz="3600" b="1" dirty="0">
                <a:solidFill>
                  <a:srgbClr val="FF0000"/>
                </a:solidFill>
                <a:effectLst/>
                <a:latin typeface="Cambria" panose="02040503050406030204" pitchFamily="18" charset="0"/>
                <a:ea typeface="Cambria" panose="02040503050406030204" pitchFamily="18" charset="0"/>
              </a:rPr>
              <a:t>Hoa lan</a:t>
            </a:r>
            <a:endParaRPr lang="en-US" sz="36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DFAA1FE6-319A-61EA-17D4-E447E3C26C29}"/>
              </a:ext>
            </a:extLst>
          </p:cNvPr>
          <p:cNvSpPr txBox="1"/>
          <p:nvPr/>
        </p:nvSpPr>
        <p:spPr>
          <a:xfrm>
            <a:off x="5829300" y="20859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súng,</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hoa giấy</a:t>
            </a:r>
            <a:endParaRPr lang="en-US" sz="30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56B99F1E-525A-DE69-69FF-45C064AAC71E}"/>
              </a:ext>
            </a:extLst>
          </p:cNvPr>
          <p:cNvSpPr txBox="1"/>
          <p:nvPr/>
        </p:nvSpPr>
        <p:spPr>
          <a:xfrm>
            <a:off x="5829300" y="2924175"/>
            <a:ext cx="63627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Xương rồn</a:t>
            </a:r>
            <a:r>
              <a:rPr lang="en-US" sz="3000" b="1" dirty="0">
                <a:solidFill>
                  <a:srgbClr val="FF0000"/>
                </a:solidFill>
                <a:latin typeface="Cambria" panose="02040503050406030204" pitchFamily="18" charset="0"/>
                <a:ea typeface="Cambria" panose="02040503050406030204" pitchFamily="18" charset="0"/>
              </a:rPr>
              <a:t>g</a:t>
            </a:r>
          </a:p>
        </p:txBody>
      </p:sp>
      <p:sp>
        <p:nvSpPr>
          <p:cNvPr id="10" name="TextBox 9">
            <a:extLst>
              <a:ext uri="{FF2B5EF4-FFF2-40B4-BE49-F238E27FC236}">
                <a16:creationId xmlns:a16="http://schemas.microsoft.com/office/drawing/2014/main" xmlns="" id="{A88D2805-E4A5-4172-9ED4-1A4AF3FE7181}"/>
              </a:ext>
            </a:extLst>
          </p:cNvPr>
          <p:cNvSpPr txBox="1"/>
          <p:nvPr/>
        </p:nvSpPr>
        <p:spPr>
          <a:xfrm>
            <a:off x="5829300" y="3819525"/>
            <a:ext cx="6362700" cy="553998"/>
          </a:xfrm>
          <a:prstGeom prst="rect">
            <a:avLst/>
          </a:prstGeom>
          <a:noFill/>
        </p:spPr>
        <p:txBody>
          <a:bodyPr wrap="square" rtlCol="0">
            <a:spAutoFit/>
          </a:bodyPr>
          <a:lstStyle/>
          <a:p>
            <a:r>
              <a:rPr lang="en-US" sz="3000" b="1" dirty="0" err="1">
                <a:solidFill>
                  <a:srgbClr val="FF0000"/>
                </a:solidFill>
                <a:latin typeface="Cambria" panose="02040503050406030204" pitchFamily="18" charset="0"/>
                <a:ea typeface="Cambria" panose="02040503050406030204" pitchFamily="18" charset="0"/>
              </a:rPr>
              <a:t>Hoa</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súng</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217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sp>
        <p:nvSpPr>
          <p:cNvPr id="5" name="TextBox 4">
            <a:extLst>
              <a:ext uri="{FF2B5EF4-FFF2-40B4-BE49-F238E27FC236}">
                <a16:creationId xmlns:a16="http://schemas.microsoft.com/office/drawing/2014/main" xmlns="" id="{981A967E-8434-E708-5408-735BD03EAA98}"/>
              </a:ext>
            </a:extLst>
          </p:cNvPr>
          <p:cNvSpPr txBox="1"/>
          <p:nvPr/>
        </p:nvSpPr>
        <p:spPr>
          <a:xfrm>
            <a:off x="2000250" y="1600200"/>
            <a:ext cx="8324850" cy="3539430"/>
          </a:xfrm>
          <a:prstGeom prst="rect">
            <a:avLst/>
          </a:prstGeom>
          <a:noFill/>
        </p:spPr>
        <p:txBody>
          <a:bodyPr wrap="square" rtlCol="0">
            <a:spAutoFit/>
          </a:bodyPr>
          <a:lstStyle/>
          <a:p>
            <a:pPr algn="just"/>
            <a:r>
              <a:rPr lang="vi-VN" sz="3200" b="1" i="1" dirty="0">
                <a:effectLst/>
                <a:latin typeface="Cambria" panose="02040503050406030204" pitchFamily="18" charset="0"/>
                <a:ea typeface="Cambria" panose="02040503050406030204" pitchFamily="18" charset="0"/>
              </a:rPr>
              <a:t>Mỗi loại cây ở các giai đoạn phát triển có nhu cầu sống khác nhau.</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Lúa nước giai đoạn từ cây con đến khi trổ bông cần nhiều nước,</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nên</a:t>
            </a:r>
            <a:r>
              <a:rPr lang="en-US" sz="3200" b="1" i="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để ruộng lúa ngập nước khoảng 2 cm đến 5 cm. </a:t>
            </a:r>
            <a:r>
              <a:rPr lang="en-US" sz="3200" b="1" i="1" dirty="0">
                <a:effectLst/>
                <a:latin typeface="Cambria" panose="02040503050406030204" pitchFamily="18" charset="0"/>
                <a:ea typeface="Cambria" panose="02040503050406030204" pitchFamily="18" charset="0"/>
              </a:rPr>
              <a:t>K</a:t>
            </a:r>
            <a:r>
              <a:rPr lang="vi-VN" sz="3200" b="1" i="1" dirty="0">
                <a:effectLst/>
                <a:latin typeface="Cambria" panose="02040503050406030204" pitchFamily="18" charset="0"/>
                <a:ea typeface="Cambria" panose="02040503050406030204" pitchFamily="18" charset="0"/>
              </a:rPr>
              <a:t>hi hạt lúa lớn và chín nhu cầu nước ít hơn,chỉ cần giữ ruộng đủ ẩm.</a:t>
            </a:r>
            <a:endParaRPr lang="en-US" sz="3200" b="1" dirty="0">
              <a:effectLst/>
              <a:latin typeface="Cambria" panose="02040503050406030204" pitchFamily="18" charset="0"/>
              <a:ea typeface="Cambria" panose="02040503050406030204" pitchFamily="18" charset="0"/>
            </a:endParaRPr>
          </a:p>
          <a:p>
            <a:pPr algn="just"/>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9165C5C9-38CC-49F8-735E-0D2542EED0B4}"/>
              </a:ext>
            </a:extLst>
          </p:cNvPr>
          <p:cNvPicPr>
            <a:picLocks noChangeAspect="1"/>
          </p:cNvPicPr>
          <p:nvPr/>
        </p:nvPicPr>
        <p:blipFill>
          <a:blip r:embed="rId5"/>
          <a:stretch>
            <a:fillRect/>
          </a:stretch>
        </p:blipFill>
        <p:spPr>
          <a:xfrm>
            <a:off x="4550523" y="0"/>
            <a:ext cx="3243353"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6" y="0"/>
            <a:ext cx="13878029"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xmlns=""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3294672"/>
          </a:xfrm>
          <a:prstGeom prst="rect">
            <a:avLst/>
          </a:prstGeom>
        </p:spPr>
      </p:pic>
      <p:sp>
        <p:nvSpPr>
          <p:cNvPr id="6" name="文本框 34">
            <a:extLst>
              <a:ext uri="{FF2B5EF4-FFF2-40B4-BE49-F238E27FC236}">
                <a16:creationId xmlns:a16="http://schemas.microsoft.com/office/drawing/2014/main" xmlns="" id="{9E2CAB6F-419F-6C33-141D-AE8BBFCAB35D}"/>
              </a:ext>
            </a:extLst>
          </p:cNvPr>
          <p:cNvSpPr txBox="1"/>
          <p:nvPr/>
        </p:nvSpPr>
        <p:spPr>
          <a:xfrm>
            <a:off x="1133764" y="1596228"/>
            <a:ext cx="10140254" cy="2123658"/>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Lấy ví dụ về cây trồng cần nhiều nước, ít nước, cây thích hợp ở nơi bóng râm, cây cần nhiều nắng,...</a:t>
            </a:r>
          </a:p>
        </p:txBody>
      </p:sp>
      <p:pic>
        <p:nvPicPr>
          <p:cNvPr id="7" name="Picture 6">
            <a:extLst>
              <a:ext uri="{FF2B5EF4-FFF2-40B4-BE49-F238E27FC236}">
                <a16:creationId xmlns:a16="http://schemas.microsoft.com/office/drawing/2014/main" xmlns=""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 y="3581400"/>
            <a:ext cx="3654835" cy="3654835"/>
          </a:xfrm>
          <a:prstGeom prst="rect">
            <a:avLst/>
          </a:prstGeom>
        </p:spPr>
      </p:pic>
    </p:spTree>
    <p:extLst>
      <p:ext uri="{BB962C8B-B14F-4D97-AF65-F5344CB8AC3E}">
        <p14:creationId xmlns:p14="http://schemas.microsoft.com/office/powerpoint/2010/main" val="18872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231640" y="0"/>
            <a:ext cx="15003624"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xmlns="" id="{C90EDDCC-0AF4-350F-3B03-29BDAF8CF9FD}"/>
              </a:ext>
            </a:extLst>
          </p:cNvPr>
          <p:cNvSpPr txBox="1"/>
          <p:nvPr/>
        </p:nvSpPr>
        <p:spPr>
          <a:xfrm>
            <a:off x="656583" y="479661"/>
            <a:ext cx="11049642" cy="1191816"/>
          </a:xfrm>
          <a:prstGeom prst="roundRect">
            <a:avLst/>
          </a:prstGeom>
          <a:solidFill>
            <a:schemeClr val="accent5">
              <a:lumMod val="20000"/>
              <a:lumOff val="80000"/>
            </a:schemeClr>
          </a:solidFill>
          <a:ln w="28575">
            <a:solidFill>
              <a:srgbClr val="00B050"/>
            </a:solidFill>
          </a:ln>
        </p:spPr>
        <p:txBody>
          <a:bodyPr wrap="square">
            <a:spAutoFit/>
          </a:bodyPr>
          <a:lstStyle/>
          <a:p>
            <a:pPr algn="ctr"/>
            <a:r>
              <a:rPr lang="vi-VN" sz="3200" b="1" dirty="0">
                <a:solidFill>
                  <a:srgbClr val="000000"/>
                </a:solidFill>
                <a:latin typeface="Calibri" panose="020F0502020204030204" pitchFamily="34" charset="0"/>
                <a:cs typeface="Calibri" panose="020F0502020204030204" pitchFamily="34" charset="0"/>
              </a:rPr>
              <a:t>Cây cần nhiều nước: cây lúa nước, cây hoa sen, cây rau muống, cây rau cần...</a:t>
            </a:r>
          </a:p>
        </p:txBody>
      </p:sp>
      <p:pic>
        <p:nvPicPr>
          <p:cNvPr id="1026" name="Picture 2" descr="Nam Bắc - Vững bước cùng nhà nông">
            <a:extLst>
              <a:ext uri="{FF2B5EF4-FFF2-40B4-BE49-F238E27FC236}">
                <a16:creationId xmlns:a16="http://schemas.microsoft.com/office/drawing/2014/main" xmlns="" id="{0E5E3DD6-DF90-EE15-45B2-559C9EA1CF9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7676" y="2315716"/>
            <a:ext cx="5523420" cy="3142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ẠT GIỐNG RAU MUỐNG NƯỚC THÁI LAN | Shopee Việt Nam">
            <a:extLst>
              <a:ext uri="{FF2B5EF4-FFF2-40B4-BE49-F238E27FC236}">
                <a16:creationId xmlns:a16="http://schemas.microsoft.com/office/drawing/2014/main" xmlns="" id="{5D0ADDEF-038C-CC42-ED2C-B800D215CE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9975" y="2362200"/>
            <a:ext cx="5537199"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85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6" y="0"/>
            <a:ext cx="13878029"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xmlns=""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ít nước: </a:t>
            </a:r>
            <a:r>
              <a:rPr lang="en-US" sz="3200" b="1" dirty="0">
                <a:solidFill>
                  <a:srgbClr val="000000"/>
                </a:solidFill>
                <a:latin typeface="Calibri" panose="020F0502020204030204" pitchFamily="34" charset="0"/>
                <a:cs typeface="Calibri" panose="020F0502020204030204" pitchFamily="34" charset="0"/>
              </a:rPr>
              <a:t>Thanh long, phi </a:t>
            </a:r>
            <a:r>
              <a:rPr lang="en-US" sz="3200" b="1" dirty="0" err="1">
                <a:solidFill>
                  <a:srgbClr val="000000"/>
                </a:solidFill>
                <a:latin typeface="Calibri" panose="020F0502020204030204" pitchFamily="34" charset="0"/>
                <a:cs typeface="Calibri" panose="020F0502020204030204" pitchFamily="34" charset="0"/>
              </a:rPr>
              <a:t>lao</a:t>
            </a:r>
            <a:r>
              <a:rPr lang="en-US" sz="3200" b="1" dirty="0">
                <a:solidFill>
                  <a:srgbClr val="000000"/>
                </a:solidFill>
                <a:latin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cs typeface="Calibri" panose="020F0502020204030204" pitchFamily="34" charset="0"/>
              </a:rPr>
              <a:t>cây kim tiền, cây sen đá, ...</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050" name="Picture 2" descr="Cách trồng sen đá tại nhà tươi tốt và đẹp không bị úng nước">
            <a:extLst>
              <a:ext uri="{FF2B5EF4-FFF2-40B4-BE49-F238E27FC236}">
                <a16:creationId xmlns:a16="http://schemas.microsoft.com/office/drawing/2014/main" xmlns="" id="{29A469B5-1540-01F8-7F85-87C586E00C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7950" y="2012419"/>
            <a:ext cx="4781550" cy="322156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Giải pháp 'đường dài' cho cây thanh long - Đài Phát thanh và Truyền hình  Long An">
            <a:extLst>
              <a:ext uri="{FF2B5EF4-FFF2-40B4-BE49-F238E27FC236}">
                <a16:creationId xmlns:a16="http://schemas.microsoft.com/office/drawing/2014/main" xmlns=""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Giải pháp 'đường dài' cho cây thanh long - Đài Phát thanh và Truyền hình  Long An">
            <a:extLst>
              <a:ext uri="{FF2B5EF4-FFF2-40B4-BE49-F238E27FC236}">
                <a16:creationId xmlns:a16="http://schemas.microsoft.com/office/drawing/2014/main" xmlns=""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Thanh long ruột trắng – Quicker Vietnam">
            <a:extLst>
              <a:ext uri="{FF2B5EF4-FFF2-40B4-BE49-F238E27FC236}">
                <a16:creationId xmlns:a16="http://schemas.microsoft.com/office/drawing/2014/main" xmlns="" id="{AFE04E72-4686-D7B3-21F5-F5A2FFEF96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750" y="1952682"/>
            <a:ext cx="4972050" cy="33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75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1000"/>
                                        <p:tgtEl>
                                          <p:spTgt spid="2056"/>
                                        </p:tgtEl>
                                      </p:cBhvr>
                                    </p:animEffect>
                                    <p:anim calcmode="lin" valueType="num">
                                      <p:cBhvr>
                                        <p:cTn id="13" dur="1000" fill="hold"/>
                                        <p:tgtEl>
                                          <p:spTgt spid="2056"/>
                                        </p:tgtEl>
                                        <p:attrNameLst>
                                          <p:attrName>ppt_x</p:attrName>
                                        </p:attrNameLst>
                                      </p:cBhvr>
                                      <p:tavLst>
                                        <p:tav tm="0">
                                          <p:val>
                                            <p:strVal val="#ppt_x"/>
                                          </p:val>
                                        </p:tav>
                                        <p:tav tm="100000">
                                          <p:val>
                                            <p:strVal val="#ppt_x"/>
                                          </p:val>
                                        </p:tav>
                                      </p:tavLst>
                                    </p:anim>
                                    <p:anim calcmode="lin" valueType="num">
                                      <p:cBhvr>
                                        <p:cTn id="14" dur="1000" fill="hold"/>
                                        <p:tgtEl>
                                          <p:spTgt spid="205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xmlns=""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thích hợp nơi bóng râm là: cây lá lốt, cây mùi tàu...</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xmlns=""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xmlns=""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ây lá lốt được nhân dân sử dụng hiệu quả trong việc chữa các bệnh phong  thấp, đau nhức xương khớp khi trời lạnh, cảm mạo, thương hàn , đau răng,  viêm">
            <a:extLst>
              <a:ext uri="{FF2B5EF4-FFF2-40B4-BE49-F238E27FC236}">
                <a16:creationId xmlns:a16="http://schemas.microsoft.com/office/drawing/2014/main" xmlns="" id="{986A31E3-A0C7-AD7C-6A7D-B993B2E13D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250" y="2038350"/>
            <a:ext cx="45720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ồng rau mùi tàu theo cách này, 20 ngày sau chị em mừng rỡ vì có đám rau  gia vị xanh non">
            <a:extLst>
              <a:ext uri="{FF2B5EF4-FFF2-40B4-BE49-F238E27FC236}">
                <a16:creationId xmlns:a16="http://schemas.microsoft.com/office/drawing/2014/main" xmlns="" id="{25317A32-714C-CCD8-F28B-D39971496F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0324" y="2058591"/>
            <a:ext cx="4867275" cy="304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TextBox 3">
            <a:extLst>
              <a:ext uri="{FF2B5EF4-FFF2-40B4-BE49-F238E27FC236}">
                <a16:creationId xmlns:a16="http://schemas.microsoft.com/office/drawing/2014/main" xmlns="" id="{C90EDDCC-0AF4-350F-3B03-29BDAF8CF9FD}"/>
              </a:ext>
            </a:extLst>
          </p:cNvPr>
          <p:cNvSpPr txBox="1"/>
          <p:nvPr/>
        </p:nvSpPr>
        <p:spPr>
          <a:xfrm>
            <a:off x="656583" y="479661"/>
            <a:ext cx="11049642" cy="646986"/>
          </a:xfrm>
          <a:prstGeom prst="roundRect">
            <a:avLst/>
          </a:prstGeom>
          <a:solidFill>
            <a:schemeClr val="accent5">
              <a:lumMod val="20000"/>
              <a:lumOff val="80000"/>
            </a:schemeClr>
          </a:solidFill>
          <a:ln w="28575">
            <a:solidFill>
              <a:srgbClr val="00B050"/>
            </a:solidFill>
          </a:ln>
        </p:spPr>
        <p:txBody>
          <a:bodyPr wrap="square">
            <a:spAutoFit/>
          </a:bodyPr>
          <a:lstStyle/>
          <a:p>
            <a:pPr lvl="0" algn="ctr"/>
            <a:r>
              <a:rPr lang="vi-VN" sz="3200" b="1" dirty="0">
                <a:solidFill>
                  <a:srgbClr val="000000"/>
                </a:solidFill>
                <a:latin typeface="Calibri" panose="020F0502020204030204" pitchFamily="34" charset="0"/>
                <a:cs typeface="Calibri" panose="020F0502020204030204" pitchFamily="34" charset="0"/>
              </a:rPr>
              <a:t>Cây cần nhiều nắng: cây hoa giấy, </a:t>
            </a:r>
            <a:r>
              <a:rPr lang="en-US" sz="3200" b="1" dirty="0" err="1">
                <a:solidFill>
                  <a:srgbClr val="000000"/>
                </a:solidFill>
                <a:latin typeface="Calibri" panose="020F0502020204030204" pitchFamily="34" charset="0"/>
                <a:cs typeface="Calibri" panose="020F0502020204030204" pitchFamily="34" charset="0"/>
              </a:rPr>
              <a:t>hoa</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hồng</a:t>
            </a:r>
            <a:r>
              <a:rPr lang="vi-VN" sz="3200" b="1" dirty="0">
                <a:solidFill>
                  <a:srgbClr val="000000"/>
                </a:solidFill>
                <a:latin typeface="Calibri" panose="020F0502020204030204" pitchFamily="34" charset="0"/>
                <a:cs typeface="Calibri" panose="020F0502020204030204" pitchFamily="34" charset="0"/>
              </a:rPr>
              <a:t>, cây cam,....</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 name="AutoShape 4" descr="Giải pháp 'đường dài' cho cây thanh long - Đài Phát thanh và Truyền hình  Long An">
            <a:extLst>
              <a:ext uri="{FF2B5EF4-FFF2-40B4-BE49-F238E27FC236}">
                <a16:creationId xmlns:a16="http://schemas.microsoft.com/office/drawing/2014/main" xmlns="" id="{433F4ED5-2D0F-7E54-5CB1-54AABEDA16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Giải pháp 'đường dài' cho cây thanh long - Đài Phát thanh và Truyền hình  Long An">
            <a:extLst>
              <a:ext uri="{FF2B5EF4-FFF2-40B4-BE49-F238E27FC236}">
                <a16:creationId xmlns:a16="http://schemas.microsoft.com/office/drawing/2014/main" xmlns="" id="{3826F8CA-A8F2-6EB0-4E99-8315728F2F7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ách chăm sóc cây hoa hồng chuẩn, khỏe thân, dày cánh | Cleanipedia">
            <a:extLst>
              <a:ext uri="{FF2B5EF4-FFF2-40B4-BE49-F238E27FC236}">
                <a16:creationId xmlns:a16="http://schemas.microsoft.com/office/drawing/2014/main" xmlns="" id="{686C18CD-1972-5E28-17BD-2257FEC972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225" y="1657091"/>
            <a:ext cx="5286375" cy="40998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6 bước gieo hạt trồng cây cam đơn giản trong chậu cho quả mọng nước">
            <a:extLst>
              <a:ext uri="{FF2B5EF4-FFF2-40B4-BE49-F238E27FC236}">
                <a16:creationId xmlns:a16="http://schemas.microsoft.com/office/drawing/2014/main" xmlns="" id="{D92A3C72-7BB9-F71E-328F-99C694CAFC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9674" y="1704974"/>
            <a:ext cx="5346701" cy="40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9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1000"/>
                                        <p:tgtEl>
                                          <p:spTgt spid="4100"/>
                                        </p:tgtEl>
                                      </p:cBhvr>
                                    </p:animEffect>
                                    <p:anim calcmode="lin" valueType="num">
                                      <p:cBhvr>
                                        <p:cTn id="18" dur="1000" fill="hold"/>
                                        <p:tgtEl>
                                          <p:spTgt spid="4100"/>
                                        </p:tgtEl>
                                        <p:attrNameLst>
                                          <p:attrName>ppt_x</p:attrName>
                                        </p:attrNameLst>
                                      </p:cBhvr>
                                      <p:tavLst>
                                        <p:tav tm="0">
                                          <p:val>
                                            <p:strVal val="#ppt_x"/>
                                          </p:val>
                                        </p:tav>
                                        <p:tav tm="100000">
                                          <p:val>
                                            <p:strVal val="#ppt_x"/>
                                          </p:val>
                                        </p:tav>
                                      </p:tavLst>
                                    </p:anim>
                                    <p:anim calcmode="lin" valueType="num">
                                      <p:cBhvr>
                                        <p:cTn id="1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1595535" y="7620"/>
            <a:ext cx="15367519"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xmlns="" id="{9490C892-973F-45C4-AE23-5079B297DF61}"/>
              </a:ext>
            </a:extLst>
          </p:cNvPr>
          <p:cNvPicPr>
            <a:picLocks noChangeAspect="1"/>
          </p:cNvPicPr>
          <p:nvPr/>
        </p:nvPicPr>
        <p:blipFill>
          <a:blip r:embed="rId12"/>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6" y="0"/>
            <a:ext cx="13878029"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5" name="Content Placeholder 12">
            <a:extLst>
              <a:ext uri="{FF2B5EF4-FFF2-40B4-BE49-F238E27FC236}">
                <a16:creationId xmlns:a16="http://schemas.microsoft.com/office/drawing/2014/main" xmlns="" id="{C06B860C-C2C6-7183-8218-6F9EDE833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546" y="1285875"/>
            <a:ext cx="10644740" cy="2333625"/>
          </a:xfrm>
          <a:prstGeom prst="rect">
            <a:avLst/>
          </a:prstGeom>
        </p:spPr>
      </p:pic>
      <p:sp>
        <p:nvSpPr>
          <p:cNvPr id="6" name="文本框 34">
            <a:extLst>
              <a:ext uri="{FF2B5EF4-FFF2-40B4-BE49-F238E27FC236}">
                <a16:creationId xmlns:a16="http://schemas.microsoft.com/office/drawing/2014/main" xmlns="" id="{9E2CAB6F-419F-6C33-141D-AE8BBFCAB35D}"/>
              </a:ext>
            </a:extLst>
          </p:cNvPr>
          <p:cNvSpPr txBox="1"/>
          <p:nvPr/>
        </p:nvSpPr>
        <p:spPr>
          <a:xfrm>
            <a:off x="1133764" y="1596228"/>
            <a:ext cx="10140254" cy="1446550"/>
          </a:xfrm>
          <a:prstGeom prst="rect">
            <a:avLst/>
          </a:prstGeom>
          <a:noFill/>
        </p:spPr>
        <p:txBody>
          <a:bodyPr wrap="square" rtlCol="0">
            <a:spAutoFit/>
          </a:bodyPr>
          <a:lstStyle/>
          <a:p>
            <a:pPr lvl="0" algn="just"/>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Đề xuất một số việc làm cụ thể để chăm sóc cây trồng. Giải thích.</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8CE82799-016B-7BE7-000C-7625D8DCD9A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180974" y="3203165"/>
            <a:ext cx="3654835" cy="3654835"/>
          </a:xfrm>
          <a:prstGeom prst="rect">
            <a:avLst/>
          </a:prstGeom>
        </p:spPr>
      </p:pic>
    </p:spTree>
    <p:extLst>
      <p:ext uri="{BB962C8B-B14F-4D97-AF65-F5344CB8AC3E}">
        <p14:creationId xmlns:p14="http://schemas.microsoft.com/office/powerpoint/2010/main" val="345519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1209675" y="95251"/>
            <a:ext cx="9715500"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ln w="0"/>
                <a:solidFill>
                  <a:srgbClr val="002060"/>
                </a:solidFill>
                <a:latin typeface="Cambria" panose="02040503050406030204" pitchFamily="18" charset="0"/>
                <a:ea typeface="Cambria" panose="02040503050406030204" pitchFamily="18" charset="0"/>
              </a:rPr>
              <a:t>Một số việc làm cụ thể để chăm sóc cây trồng:</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xmlns="" id="{0F02A728-5523-2937-E40F-68FCD4D85879}"/>
              </a:ext>
            </a:extLst>
          </p:cNvPr>
          <p:cNvSpPr txBox="1"/>
          <p:nvPr/>
        </p:nvSpPr>
        <p:spPr>
          <a:xfrm>
            <a:off x="923925" y="1438275"/>
            <a:ext cx="10782300" cy="5016758"/>
          </a:xfrm>
          <a:prstGeom prst="rect">
            <a:avLst/>
          </a:prstGeom>
          <a:noFill/>
        </p:spPr>
        <p:txBody>
          <a:bodyPr wrap="square" rtlCol="0">
            <a:spAutoFit/>
          </a:bodyPr>
          <a:lstStyle/>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Tỉa dặm cây: </a:t>
            </a:r>
            <a:r>
              <a:rPr lang="vi-VN" sz="3200" b="0" i="0" dirty="0">
                <a:solidFill>
                  <a:srgbClr val="000000"/>
                </a:solidFill>
                <a:effectLst/>
                <a:latin typeface="Cambria" panose="02040503050406030204" pitchFamily="18" charset="0"/>
                <a:ea typeface="Cambria" panose="02040503050406030204" pitchFamily="18" charset="0"/>
              </a:rPr>
              <a:t>Điều chỉnh mật độ khoảng cách của cây trồng hợp lý.</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Làm cỏ: </a:t>
            </a:r>
            <a:r>
              <a:rPr lang="vi-VN" sz="3200" b="0" i="0" dirty="0">
                <a:solidFill>
                  <a:srgbClr val="000000"/>
                </a:solidFill>
                <a:effectLst/>
                <a:latin typeface="Cambria" panose="02040503050406030204" pitchFamily="18" charset="0"/>
                <a:ea typeface="Cambria" panose="02040503050406030204" pitchFamily="18" charset="0"/>
              </a:rPr>
              <a:t>Diệt trừ cỏ dại và mầm mống sâu bệnh.</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Vun xới: </a:t>
            </a:r>
            <a:r>
              <a:rPr lang="vi-VN" sz="3200" b="0" i="0" dirty="0">
                <a:solidFill>
                  <a:srgbClr val="000000"/>
                </a:solidFill>
                <a:effectLst/>
                <a:latin typeface="Cambria" panose="02040503050406030204" pitchFamily="18" charset="0"/>
                <a:ea typeface="Cambria" panose="02040503050406030204" pitchFamily="18" charset="0"/>
              </a:rPr>
              <a:t>Trộn xơ dừa, mùn cưa và vỏ trấu như một loại phân bón hữu cơ để đảm bảo dinh dưỡng và độ tơi xốp của cây.</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Tưới nước: </a:t>
            </a:r>
            <a:r>
              <a:rPr lang="vi-VN" sz="3200" b="0" i="0" dirty="0">
                <a:solidFill>
                  <a:srgbClr val="000000"/>
                </a:solidFill>
                <a:effectLst/>
                <a:latin typeface="Cambria" panose="02040503050406030204" pitchFamily="18" charset="0"/>
                <a:ea typeface="Cambria" panose="02040503050406030204" pitchFamily="18" charset="0"/>
              </a:rPr>
              <a:t>Cung cấp đủ nước và kịp thời để cây phát triển, sinh trưởng tốt.</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Tiêu nước: </a:t>
            </a:r>
            <a:r>
              <a:rPr lang="vi-VN" sz="3200" b="0" i="0" dirty="0">
                <a:solidFill>
                  <a:srgbClr val="000000"/>
                </a:solidFill>
                <a:effectLst/>
                <a:latin typeface="Cambria" panose="02040503050406030204" pitchFamily="18" charset="0"/>
                <a:ea typeface="Cambria" panose="02040503050406030204" pitchFamily="18" charset="0"/>
              </a:rPr>
              <a:t>Để cây khỏi bị chết, ngập úng khi thừa nước.</a:t>
            </a:r>
          </a:p>
          <a:p>
            <a:pPr marL="457200" indent="-457200" algn="just">
              <a:buFont typeface="Wingdings" panose="05000000000000000000" pitchFamily="2" charset="2"/>
              <a:buChar char="q"/>
            </a:pPr>
            <a:r>
              <a:rPr lang="vi-VN" sz="3200" b="1" i="0" dirty="0">
                <a:solidFill>
                  <a:srgbClr val="000000"/>
                </a:solidFill>
                <a:effectLst/>
                <a:latin typeface="Cambria" panose="02040503050406030204" pitchFamily="18" charset="0"/>
                <a:ea typeface="Cambria" panose="02040503050406030204" pitchFamily="18" charset="0"/>
              </a:rPr>
              <a:t>Bón phân: </a:t>
            </a:r>
            <a:r>
              <a:rPr lang="vi-VN" sz="3200" b="0" i="0" dirty="0">
                <a:solidFill>
                  <a:srgbClr val="000000"/>
                </a:solidFill>
                <a:effectLst/>
                <a:latin typeface="Cambria" panose="02040503050406030204" pitchFamily="18" charset="0"/>
                <a:ea typeface="Cambria" panose="02040503050406030204" pitchFamily="18" charset="0"/>
              </a:rPr>
              <a:t>Cung cấp chất dinh dưỡng cho cây.</a:t>
            </a:r>
          </a:p>
        </p:txBody>
      </p:sp>
    </p:spTree>
    <p:extLst>
      <p:ext uri="{BB962C8B-B14F-4D97-AF65-F5344CB8AC3E}">
        <p14:creationId xmlns:p14="http://schemas.microsoft.com/office/powerpoint/2010/main" val="24594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7048500"/>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xmlns="" id="{1F1B7041-E846-FDBA-F6A5-EF85A4550552}"/>
              </a:ext>
            </a:extLst>
          </p:cNvPr>
          <p:cNvSpPr/>
          <p:nvPr/>
        </p:nvSpPr>
        <p:spPr>
          <a:xfrm>
            <a:off x="243905" y="341831"/>
            <a:ext cx="2622586" cy="752474"/>
          </a:xfrm>
          <a:prstGeom prst="rect">
            <a:avLst/>
          </a:prstGeom>
          <a:solidFill>
            <a:schemeClr val="accent6">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noProof="0" dirty="0">
                <a:ln w="0"/>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w="0"/>
                <a:solidFill>
                  <a:srgbClr val="002060"/>
                </a:solidFill>
                <a:effectLst/>
                <a:uLnTx/>
                <a:uFillTx/>
                <a:latin typeface="Cambria" panose="02040503050406030204" pitchFamily="18" charset="0"/>
                <a:ea typeface="Cambria" panose="02040503050406030204" pitchFamily="18" charset="0"/>
                <a:cs typeface="+mn-cs"/>
              </a:rPr>
              <a:t>biết</a:t>
            </a:r>
            <a:endParaRPr kumimoji="0" lang="en-US" sz="3600" b="1" i="1"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xmlns="" id="{0F02A728-5523-2937-E40F-68FCD4D85879}"/>
              </a:ext>
            </a:extLst>
          </p:cNvPr>
          <p:cNvSpPr txBox="1"/>
          <p:nvPr/>
        </p:nvSpPr>
        <p:spPr>
          <a:xfrm>
            <a:off x="841732" y="1068405"/>
            <a:ext cx="10782300" cy="1815882"/>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Mỗi loại cây ở các giai đoạn phát triển có nhu cầu sống khác nhau. Lúa nước giai đoạn từ cây con đến khi trổ bông cần nhiều nước, nên để ruộng lúa ngập nước khoảng 2 cm đến 5 cm. Khi hạt lúa lớn và chín nhu cầu nước ít hơn, chỉ cần giữ ruộng đủ ẩm.</a:t>
            </a:r>
          </a:p>
        </p:txBody>
      </p:sp>
      <p:pic>
        <p:nvPicPr>
          <p:cNvPr id="1026" name="Picture 2" descr="Nhu cầu dinh dưỡng, biểu hiện thiếu hụt và cách khắc phục cho lúa - Nghiên  cứu phân bón">
            <a:extLst>
              <a:ext uri="{FF2B5EF4-FFF2-40B4-BE49-F238E27FC236}">
                <a16:creationId xmlns:a16="http://schemas.microsoft.com/office/drawing/2014/main" xmlns="" id="{4FAB79F3-4EF8-A3A5-C2E9-DDBBFFA563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912" y="2985982"/>
            <a:ext cx="1047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31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5" name="Picture 4">
            <a:extLst>
              <a:ext uri="{FF2B5EF4-FFF2-40B4-BE49-F238E27FC236}">
                <a16:creationId xmlns:a16="http://schemas.microsoft.com/office/drawing/2014/main" xmlns="" id="{3F063679-E6AB-107F-DEB5-5A88E0B825D3}"/>
              </a:ext>
            </a:extLst>
          </p:cNvPr>
          <p:cNvPicPr>
            <a:picLocks noChangeAspect="1"/>
          </p:cNvPicPr>
          <p:nvPr/>
        </p:nvPicPr>
        <p:blipFill>
          <a:blip r:embed="rId11"/>
          <a:stretch>
            <a:fillRect/>
          </a:stretch>
        </p:blipFill>
        <p:spPr>
          <a:xfrm>
            <a:off x="2366819" y="2336181"/>
            <a:ext cx="7706012" cy="2566638"/>
          </a:xfrm>
          <a:prstGeom prst="rect">
            <a:avLst/>
          </a:prstGeom>
        </p:spPr>
      </p:pic>
    </p:spTree>
    <p:extLst>
      <p:ext uri="{BB962C8B-B14F-4D97-AF65-F5344CB8AC3E}">
        <p14:creationId xmlns:p14="http://schemas.microsoft.com/office/powerpoint/2010/main" val="321985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descr="A white circle with a black background&#10;&#10;Description automatically generated with low confidence">
            <a:extLst>
              <a:ext uri="{FF2B5EF4-FFF2-40B4-BE49-F238E27FC236}">
                <a16:creationId xmlns:a16="http://schemas.microsoft.com/office/drawing/2014/main" xmlns="" id="{7B10B5EE-20AD-C769-7318-081E22858F0C}"/>
              </a:ext>
            </a:extLst>
          </p:cNvPr>
          <p:cNvPicPr>
            <a:picLocks noChangeAspect="1"/>
          </p:cNvPicPr>
          <p:nvPr/>
        </p:nvPicPr>
        <p:blipFill rotWithShape="1">
          <a:blip r:embed="rId11">
            <a:extLst>
              <a:ext uri="{28A0092B-C50C-407E-A947-70E740481C1C}">
                <a14:useLocalDpi xmlns:a14="http://schemas.microsoft.com/office/drawing/2010/main" val="0"/>
              </a:ext>
            </a:extLst>
          </a:blip>
          <a:srcRect t="13066" r="5111" b="30327"/>
          <a:stretch/>
        </p:blipFill>
        <p:spPr>
          <a:xfrm>
            <a:off x="3152621" y="177500"/>
            <a:ext cx="9039379" cy="57538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xmlns="" id="{5551CFEC-D30A-1A52-F413-964E44778B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28" y="2196452"/>
            <a:ext cx="4829302" cy="4428469"/>
          </a:xfrm>
          <a:prstGeom prst="rect">
            <a:avLst/>
          </a:prstGeom>
        </p:spPr>
      </p:pic>
      <p:pic>
        <p:nvPicPr>
          <p:cNvPr id="10" name="Picture 9">
            <a:extLst>
              <a:ext uri="{FF2B5EF4-FFF2-40B4-BE49-F238E27FC236}">
                <a16:creationId xmlns:a16="http://schemas.microsoft.com/office/drawing/2014/main" xmlns="" id="{4B341051-DF02-BAA1-6833-9F0786A8EC44}"/>
              </a:ext>
            </a:extLst>
          </p:cNvPr>
          <p:cNvPicPr>
            <a:picLocks noChangeAspect="1"/>
          </p:cNvPicPr>
          <p:nvPr/>
        </p:nvPicPr>
        <p:blipFill>
          <a:blip r:embed="rId13"/>
          <a:stretch>
            <a:fillRect/>
          </a:stretch>
        </p:blipFill>
        <p:spPr>
          <a:xfrm>
            <a:off x="4431489" y="2200916"/>
            <a:ext cx="6986622" cy="2780017"/>
          </a:xfrm>
          <a:prstGeom prst="rect">
            <a:avLst/>
          </a:prstGeom>
        </p:spPr>
      </p:pic>
    </p:spTree>
    <p:extLst>
      <p:ext uri="{BB962C8B-B14F-4D97-AF65-F5344CB8AC3E}">
        <p14:creationId xmlns:p14="http://schemas.microsoft.com/office/powerpoint/2010/main" val="398940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6" y="0"/>
            <a:ext cx="13878029"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矩形: 圆角 17">
            <a:extLst>
              <a:ext uri="{FF2B5EF4-FFF2-40B4-BE49-F238E27FC236}">
                <a16:creationId xmlns:a16="http://schemas.microsoft.com/office/drawing/2014/main" xmlns="" id="{7E623B4E-03E9-A605-1B15-9CA50A97365B}"/>
              </a:ext>
            </a:extLst>
          </p:cNvPr>
          <p:cNvSpPr/>
          <p:nvPr/>
        </p:nvSpPr>
        <p:spPr>
          <a:xfrm>
            <a:off x="638175" y="2234042"/>
            <a:ext cx="11249025"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xmlns="" id="{DE41DC70-F836-C2DE-4F01-2B1FF4C08E14}"/>
              </a:ext>
            </a:extLst>
          </p:cNvPr>
          <p:cNvSpPr txBox="1"/>
          <p:nvPr/>
        </p:nvSpPr>
        <p:spPr>
          <a:xfrm>
            <a:off x="857250" y="2394641"/>
            <a:ext cx="10172699"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Chia lớp thành các nhóm. Và cùng thi một lượt tổng thời gian 2 phút.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DF41B506-4372-13C0-6571-6AB18F78E617}"/>
              </a:ext>
            </a:extLst>
          </p:cNvPr>
          <p:cNvPicPr>
            <a:picLocks noChangeAspect="1"/>
          </p:cNvPicPr>
          <p:nvPr/>
        </p:nvPicPr>
        <p:blipFill>
          <a:blip r:embed="rId10"/>
          <a:stretch>
            <a:fillRect/>
          </a:stretch>
        </p:blipFill>
        <p:spPr>
          <a:xfrm>
            <a:off x="4630919" y="851107"/>
            <a:ext cx="3139712" cy="1079086"/>
          </a:xfrm>
          <a:prstGeom prst="rect">
            <a:avLst/>
          </a:prstGeom>
        </p:spPr>
      </p:pic>
      <p:sp>
        <p:nvSpPr>
          <p:cNvPr id="8" name="TextBox 7">
            <a:extLst>
              <a:ext uri="{FF2B5EF4-FFF2-40B4-BE49-F238E27FC236}">
                <a16:creationId xmlns:a16="http://schemas.microsoft.com/office/drawing/2014/main" xmlns="" id="{1F3AA528-A72B-A962-EAC7-45D01D4AFCE7}"/>
              </a:ext>
            </a:extLst>
          </p:cNvPr>
          <p:cNvSpPr txBox="1"/>
          <p:nvPr/>
        </p:nvSpPr>
        <p:spPr>
          <a:xfrm>
            <a:off x="904875" y="3771900"/>
            <a:ext cx="10887075" cy="2308324"/>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600" dirty="0">
                <a:solidFill>
                  <a:prstClr val="black"/>
                </a:solidFill>
                <a:latin typeface="Calibri" panose="020F0502020204030204" pitchFamily="34" charset="0"/>
                <a:cs typeface="Calibri" panose="020F0502020204030204" pitchFamily="34" charset="0"/>
              </a:rPr>
              <a:t>Các nhóm thi nhau đưa ra những ví vụ về loại cây cần nhiều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ít nước;</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ánh sáng;</a:t>
            </a:r>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loại cây cần nơi bóng râm. Sau 2 phút, nhóm nào tìm được nhiều  nhất nhóm đó thắng cuộc.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72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7931254"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1492897" y="7620"/>
            <a:ext cx="13684898"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7" name="Picture 6">
            <a:extLst>
              <a:ext uri="{FF2B5EF4-FFF2-40B4-BE49-F238E27FC236}">
                <a16:creationId xmlns:a16="http://schemas.microsoft.com/office/drawing/2014/main" xmlns="" id="{20958DA5-C37A-D805-BA34-566076BF1C08}"/>
              </a:ext>
            </a:extLst>
          </p:cNvPr>
          <p:cNvPicPr>
            <a:picLocks noChangeAspect="1"/>
          </p:cNvPicPr>
          <p:nvPr/>
        </p:nvPicPr>
        <p:blipFill>
          <a:blip r:embed="rId7"/>
          <a:stretch>
            <a:fillRect/>
          </a:stretch>
        </p:blipFill>
        <p:spPr>
          <a:xfrm>
            <a:off x="1544706" y="1311223"/>
            <a:ext cx="5730737" cy="41212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xmlns=""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xmlns=""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xmlns=""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pic>
        <p:nvPicPr>
          <p:cNvPr id="3" name="Picture 2">
            <a:extLst>
              <a:ext uri="{FF2B5EF4-FFF2-40B4-BE49-F238E27FC236}">
                <a16:creationId xmlns:a16="http://schemas.microsoft.com/office/drawing/2014/main" xmlns="" id="{AC38239C-2742-FEE7-BE39-A572619AE919}"/>
              </a:ext>
            </a:extLst>
          </p:cNvPr>
          <p:cNvPicPr>
            <a:picLocks noChangeAspect="1"/>
          </p:cNvPicPr>
          <p:nvPr/>
        </p:nvPicPr>
        <p:blipFill>
          <a:blip r:embed="rId7"/>
          <a:stretch>
            <a:fillRect/>
          </a:stretch>
        </p:blipFill>
        <p:spPr>
          <a:xfrm>
            <a:off x="257175" y="1131591"/>
            <a:ext cx="12192000" cy="1451568"/>
          </a:xfrm>
          <a:prstGeom prst="rect">
            <a:avLst/>
          </a:prstGeom>
        </p:spPr>
      </p:pic>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6DE1475-3F86-4716-88D2-E678E00D5CD0}"/>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xmlns="" id="{255EB68D-5642-403F-B9D6-35EF2DB827B0}"/>
              </a:ext>
            </a:extLst>
          </p:cNvPr>
          <p:cNvGrpSpPr/>
          <p:nvPr/>
        </p:nvGrpSpPr>
        <p:grpSpPr>
          <a:xfrm>
            <a:off x="993057" y="737416"/>
            <a:ext cx="10573027" cy="1651821"/>
            <a:chOff x="894735" y="845571"/>
            <a:chExt cx="10573027" cy="1651821"/>
          </a:xfrm>
        </p:grpSpPr>
        <p:sp>
          <p:nvSpPr>
            <p:cNvPr id="2" name="Rectangle: Rounded Corners 1">
              <a:extLst>
                <a:ext uri="{FF2B5EF4-FFF2-40B4-BE49-F238E27FC236}">
                  <a16:creationId xmlns:a16="http://schemas.microsoft.com/office/drawing/2014/main" xmlns="" id="{103638F0-DF5B-4BEF-9B83-622B7A4AB0C0}"/>
                </a:ext>
              </a:extLst>
            </p:cNvPr>
            <p:cNvSpPr/>
            <p:nvPr/>
          </p:nvSpPr>
          <p:spPr>
            <a:xfrm>
              <a:off x="894735" y="845571"/>
              <a:ext cx="10573027" cy="1651821"/>
            </a:xfrm>
            <a:prstGeom prst="roundRect">
              <a:avLst/>
            </a:prstGeom>
            <a:solidFill>
              <a:srgbClr val="FFC000"/>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4F03C69E-3FC5-45D6-8533-999BA21C806A}"/>
                </a:ext>
              </a:extLst>
            </p:cNvPr>
            <p:cNvSpPr txBox="1"/>
            <p:nvPr/>
          </p:nvSpPr>
          <p:spPr>
            <a:xfrm>
              <a:off x="1052052" y="1007471"/>
              <a:ext cx="10245213" cy="1328023"/>
            </a:xfrm>
            <a:prstGeom prst="roundRect">
              <a:avLst/>
            </a:prstGeom>
            <a:noFill/>
            <a:ln w="28575">
              <a:solidFill>
                <a:schemeClr val="bg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Xếp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vật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US" sz="3600" b="1" dirty="0" err="1">
                  <a:solidFill>
                    <a:srgbClr val="002060"/>
                  </a:solidFill>
                  <a:latin typeface="Calibri" panose="020F0502020204030204"/>
                </a:rPr>
                <a:t>vào</a:t>
              </a:r>
              <a:r>
                <a:rPr lang="en-US" sz="3600" b="1" dirty="0">
                  <a:solidFill>
                    <a:srgbClr val="002060"/>
                  </a:solidFill>
                  <a:latin typeface="Calibri" panose="020F0502020204030204"/>
                </a:rPr>
                <a:t> 2 </a:t>
              </a:r>
              <a:r>
                <a:rPr lang="en-US" sz="3600" b="1" dirty="0" err="1">
                  <a:solidFill>
                    <a:srgbClr val="002060"/>
                  </a:solidFill>
                  <a:latin typeface="Calibri" panose="020F0502020204030204"/>
                </a:rPr>
                <a:t>nhóm</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cỏ</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và</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động</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vật</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ăn</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thịt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aphicFrame>
        <p:nvGraphicFramePr>
          <p:cNvPr id="13" name="Table 13">
            <a:extLst>
              <a:ext uri="{FF2B5EF4-FFF2-40B4-BE49-F238E27FC236}">
                <a16:creationId xmlns:a16="http://schemas.microsoft.com/office/drawing/2014/main" xmlns="" id="{95507013-F8F8-4D0F-9420-BE5D4521C307}"/>
              </a:ext>
            </a:extLst>
          </p:cNvPr>
          <p:cNvGraphicFramePr>
            <a:graphicFrameLocks noGrp="1"/>
          </p:cNvGraphicFramePr>
          <p:nvPr>
            <p:extLst>
              <p:ext uri="{D42A27DB-BD31-4B8C-83A1-F6EECF244321}">
                <p14:modId xmlns:p14="http://schemas.microsoft.com/office/powerpoint/2010/main" val="1480389849"/>
              </p:ext>
            </p:extLst>
          </p:nvPr>
        </p:nvGraphicFramePr>
        <p:xfrm>
          <a:off x="2032000" y="2716283"/>
          <a:ext cx="8128000" cy="4023360"/>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xmlns="" val="67585051"/>
                    </a:ext>
                  </a:extLst>
                </a:gridCol>
                <a:gridCol w="4064000">
                  <a:extLst>
                    <a:ext uri="{9D8B030D-6E8A-4147-A177-3AD203B41FA5}">
                      <a16:colId xmlns:a16="http://schemas.microsoft.com/office/drawing/2014/main" xmlns="" val="3166997455"/>
                    </a:ext>
                  </a:extLst>
                </a:gridCol>
              </a:tblGrid>
              <a:tr h="370840">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cỏ</a:t>
                      </a:r>
                      <a:endParaRPr lang="en-US" sz="3600" dirty="0">
                        <a:solidFill>
                          <a:srgbClr val="C00000"/>
                        </a:solidFill>
                      </a:endParaRPr>
                    </a:p>
                  </a:txBody>
                  <a:tcPr/>
                </a:tc>
                <a:tc>
                  <a:txBody>
                    <a:bodyPr/>
                    <a:lstStyle/>
                    <a:p>
                      <a:pPr algn="ctr"/>
                      <a:r>
                        <a:rPr lang="en-US" sz="3600" dirty="0" err="1">
                          <a:solidFill>
                            <a:srgbClr val="C00000"/>
                          </a:solidFill>
                        </a:rPr>
                        <a:t>Động</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ăn</a:t>
                      </a:r>
                      <a:r>
                        <a:rPr lang="en-US" sz="3600" dirty="0">
                          <a:solidFill>
                            <a:srgbClr val="C00000"/>
                          </a:solidFill>
                        </a:rPr>
                        <a:t> </a:t>
                      </a:r>
                      <a:r>
                        <a:rPr lang="en-US" sz="3600" dirty="0" err="1">
                          <a:solidFill>
                            <a:srgbClr val="C00000"/>
                          </a:solidFill>
                        </a:rPr>
                        <a:t>thịt</a:t>
                      </a:r>
                      <a:endParaRPr lang="en-US" sz="3600" dirty="0">
                        <a:solidFill>
                          <a:srgbClr val="C00000"/>
                        </a:solidFill>
                      </a:endParaRPr>
                    </a:p>
                  </a:txBody>
                  <a:tcPr/>
                </a:tc>
                <a:extLst>
                  <a:ext uri="{0D108BD9-81ED-4DB2-BD59-A6C34878D82A}">
                    <a16:rowId xmlns:a16="http://schemas.microsoft.com/office/drawing/2014/main" xmlns="" val="4220490445"/>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xmlns="" val="3543244339"/>
                  </a:ext>
                </a:extLst>
              </a:tr>
            </a:tbl>
          </a:graphicData>
        </a:graphic>
      </p:graphicFrame>
      <p:pic>
        <p:nvPicPr>
          <p:cNvPr id="6" name="Picture 5">
            <a:extLst>
              <a:ext uri="{FF2B5EF4-FFF2-40B4-BE49-F238E27FC236}">
                <a16:creationId xmlns:a16="http://schemas.microsoft.com/office/drawing/2014/main" xmlns="" id="{F7907BCB-0551-4D43-AEA1-F6ADF242BAD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954" b="97919" l="10000" r="93485">
                        <a14:foregroundMark x1="42121" y1="6660" x2="63182" y2="4475"/>
                        <a14:foregroundMark x1="63182" y1="4475" x2="63788" y2="4266"/>
                        <a14:foregroundMark x1="50455" y1="31009" x2="67576" y2="33299"/>
                        <a14:foregroundMark x1="56061" y1="88450" x2="53788" y2="97294"/>
                        <a14:foregroundMark x1="68485" y1="97919" x2="56061" y2="97294"/>
                        <a14:foregroundMark x1="50000" y1="32986" x2="56818" y2="34547"/>
                        <a14:foregroundMark x1="43030" y1="4891" x2="40455" y2="10822"/>
                        <a14:foregroundMark x1="38788" y1="6348" x2="36515" y2="11655"/>
                        <a14:foregroundMark x1="90909" y1="26223" x2="93485" y2="35068"/>
                      </a14:backgroundRemoval>
                    </a14:imgEffect>
                  </a14:imgLayer>
                </a14:imgProps>
              </a:ext>
              <a:ext uri="{28A0092B-C50C-407E-A947-70E740481C1C}">
                <a14:useLocalDpi xmlns:a14="http://schemas.microsoft.com/office/drawing/2010/main" val="0"/>
              </a:ext>
            </a:extLst>
          </a:blip>
          <a:srcRect b="2217"/>
          <a:stretch/>
        </p:blipFill>
        <p:spPr>
          <a:xfrm>
            <a:off x="-298626" y="3539699"/>
            <a:ext cx="2330626" cy="3318301"/>
          </a:xfrm>
          <a:prstGeom prst="rect">
            <a:avLst/>
          </a:prstGeom>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BAC5B02-B0B7-4111-BB7F-B00BD22D7DEA}"/>
              </a:ext>
            </a:extLst>
          </p:cNvPr>
          <p:cNvSpPr/>
          <p:nvPr/>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F8461462-332C-41EE-8897-C1A51BE03F07}"/>
              </a:ext>
            </a:extLst>
          </p:cNvPr>
          <p:cNvPicPr>
            <a:picLocks noChangeAspect="1"/>
          </p:cNvPicPr>
          <p:nvPr/>
        </p:nvPicPr>
        <p:blipFill rotWithShape="1">
          <a:blip r:embed="rId3"/>
          <a:srcRect t="853"/>
          <a:stretch/>
        </p:blipFill>
        <p:spPr>
          <a:xfrm>
            <a:off x="4900428" y="194802"/>
            <a:ext cx="2714317" cy="1661135"/>
          </a:xfrm>
          <a:prstGeom prst="rect">
            <a:avLst/>
          </a:prstGeom>
        </p:spPr>
      </p:pic>
      <p:pic>
        <p:nvPicPr>
          <p:cNvPr id="5" name="Picture 4">
            <a:extLst>
              <a:ext uri="{FF2B5EF4-FFF2-40B4-BE49-F238E27FC236}">
                <a16:creationId xmlns:a16="http://schemas.microsoft.com/office/drawing/2014/main" xmlns="" id="{5ECA3426-C78D-417C-8E20-63FB1AFA3D0D}"/>
              </a:ext>
            </a:extLst>
          </p:cNvPr>
          <p:cNvPicPr>
            <a:picLocks noChangeAspect="1"/>
          </p:cNvPicPr>
          <p:nvPr/>
        </p:nvPicPr>
        <p:blipFill rotWithShape="1">
          <a:blip r:embed="rId4"/>
          <a:srcRect l="5437" r="652"/>
          <a:stretch/>
        </p:blipFill>
        <p:spPr>
          <a:xfrm>
            <a:off x="9009032" y="154659"/>
            <a:ext cx="2481603" cy="1694186"/>
          </a:xfrm>
          <a:prstGeom prst="rect">
            <a:avLst/>
          </a:prstGeom>
        </p:spPr>
      </p:pic>
      <p:pic>
        <p:nvPicPr>
          <p:cNvPr id="1026" name="Picture 2" descr="Mộc Viên.COM - Cờ Tướng Cờ Thế Sát chiêu của Kỳ vương Hồ Khánh Dương">
            <a:extLst>
              <a:ext uri="{FF2B5EF4-FFF2-40B4-BE49-F238E27FC236}">
                <a16:creationId xmlns:a16="http://schemas.microsoft.com/office/drawing/2014/main" xmlns="" id="{7B311E30-359D-4121-9066-5A70ED1BDD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609310" y="194802"/>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CC85BFDA-7BF4-4347-ACA0-D01A11C63BA0}"/>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962715" y="4610300"/>
            <a:ext cx="2690864" cy="1829458"/>
          </a:xfrm>
          <a:prstGeom prst="rect">
            <a:avLst/>
          </a:prstGeom>
        </p:spPr>
      </p:pic>
      <p:sp>
        <p:nvSpPr>
          <p:cNvPr id="16" name="TextBox 15">
            <a:extLst>
              <a:ext uri="{FF2B5EF4-FFF2-40B4-BE49-F238E27FC236}">
                <a16:creationId xmlns:a16="http://schemas.microsoft.com/office/drawing/2014/main" xmlns="" id="{8BF368FF-631E-438E-9367-0A7AB01FDD98}"/>
              </a:ext>
            </a:extLst>
          </p:cNvPr>
          <p:cNvSpPr txBox="1"/>
          <p:nvPr/>
        </p:nvSpPr>
        <p:spPr>
          <a:xfrm>
            <a:off x="448226" y="174905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Hổ</a:t>
            </a:r>
          </a:p>
        </p:txBody>
      </p:sp>
      <p:sp>
        <p:nvSpPr>
          <p:cNvPr id="20" name="TextBox 19">
            <a:extLst>
              <a:ext uri="{FF2B5EF4-FFF2-40B4-BE49-F238E27FC236}">
                <a16:creationId xmlns:a16="http://schemas.microsoft.com/office/drawing/2014/main" xmlns="" id="{0BA3D685-DD88-4AC3-A181-00AC5C622D0C}"/>
              </a:ext>
            </a:extLst>
          </p:cNvPr>
          <p:cNvSpPr txBox="1"/>
          <p:nvPr/>
        </p:nvSpPr>
        <p:spPr>
          <a:xfrm>
            <a:off x="4734910" y="173794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Hươu</a:t>
            </a:r>
          </a:p>
        </p:txBody>
      </p:sp>
      <p:sp>
        <p:nvSpPr>
          <p:cNvPr id="21" name="TextBox 20">
            <a:extLst>
              <a:ext uri="{FF2B5EF4-FFF2-40B4-BE49-F238E27FC236}">
                <a16:creationId xmlns:a16="http://schemas.microsoft.com/office/drawing/2014/main" xmlns="" id="{F86FB3C4-AAAD-479B-8E9A-20B28C1AC406}"/>
              </a:ext>
            </a:extLst>
          </p:cNvPr>
          <p:cNvSpPr txBox="1"/>
          <p:nvPr/>
        </p:nvSpPr>
        <p:spPr>
          <a:xfrm>
            <a:off x="8727224" y="1769867"/>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Thỏ</a:t>
            </a:r>
          </a:p>
        </p:txBody>
      </p:sp>
      <p:sp>
        <p:nvSpPr>
          <p:cNvPr id="14" name="TextBox 13">
            <a:extLst>
              <a:ext uri="{FF2B5EF4-FFF2-40B4-BE49-F238E27FC236}">
                <a16:creationId xmlns:a16="http://schemas.microsoft.com/office/drawing/2014/main" xmlns="" id="{D9FD8BF2-613A-49F7-88CA-B6D807F28574}"/>
              </a:ext>
            </a:extLst>
          </p:cNvPr>
          <p:cNvSpPr txBox="1"/>
          <p:nvPr/>
        </p:nvSpPr>
        <p:spPr>
          <a:xfrm>
            <a:off x="533856" y="4077192"/>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Ngựa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306DE5B2-7D8C-4E25-9A8E-13A850E5B30A}"/>
              </a:ext>
            </a:extLst>
          </p:cNvPr>
          <p:cNvSpPr txBox="1"/>
          <p:nvPr/>
        </p:nvSpPr>
        <p:spPr>
          <a:xfrm>
            <a:off x="4747712" y="419584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sấu</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BFAF1944-1CA1-4BA0-84E5-7A17F1614CC3}"/>
              </a:ext>
            </a:extLst>
          </p:cNvPr>
          <p:cNvSpPr txBox="1"/>
          <p:nvPr/>
        </p:nvSpPr>
        <p:spPr>
          <a:xfrm>
            <a:off x="8817150" y="410538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Dê</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326542DD-EB9B-4520-8B51-71741743EDEB}"/>
              </a:ext>
            </a:extLst>
          </p:cNvPr>
          <p:cNvSpPr txBox="1"/>
          <p:nvPr/>
        </p:nvSpPr>
        <p:spPr>
          <a:xfrm>
            <a:off x="53385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Bò</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6F4620CA-A6AF-4F82-8B65-150D6ED2C6DF}"/>
              </a:ext>
            </a:extLst>
          </p:cNvPr>
          <p:cNvSpPr txBox="1"/>
          <p:nvPr/>
        </p:nvSpPr>
        <p:spPr>
          <a:xfrm>
            <a:off x="4865073" y="6326580"/>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a:rPr>
              <a:t>Đại</a:t>
            </a:r>
            <a:r>
              <a:rPr lang="en-US" sz="3200" b="1" dirty="0">
                <a:solidFill>
                  <a:prstClr val="black"/>
                </a:solidFill>
                <a:latin typeface="Calibri" panose="020F0502020204030204"/>
              </a:rPr>
              <a:t> </a:t>
            </a:r>
            <a:r>
              <a:rPr lang="en-US" sz="3200" b="1" dirty="0" err="1">
                <a:solidFill>
                  <a:prstClr val="black"/>
                </a:solidFill>
                <a:latin typeface="Calibri" panose="020F0502020204030204"/>
              </a:rPr>
              <a:t>bàng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BE2E001B-192D-49DA-A39A-A6B5858558EC}"/>
              </a:ext>
            </a:extLst>
          </p:cNvPr>
          <p:cNvSpPr txBox="1"/>
          <p:nvPr/>
        </p:nvSpPr>
        <p:spPr>
          <a:xfrm>
            <a:off x="8995599" y="6353204"/>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tử</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Giải mã hiện tượng mơ thấy dê: Điềm lành hay dữ?">
            <a:extLst>
              <a:ext uri="{FF2B5EF4-FFF2-40B4-BE49-F238E27FC236}">
                <a16:creationId xmlns:a16="http://schemas.microsoft.com/office/drawing/2014/main" xmlns="" id="{9718A60B-064B-42CF-8940-5DB73B60AF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9225" y="2321085"/>
            <a:ext cx="2476874" cy="17270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ò vàng | TRANG TRẠI BÒ GIỐNG TĨNH NĂM">
            <a:extLst>
              <a:ext uri="{FF2B5EF4-FFF2-40B4-BE49-F238E27FC236}">
                <a16:creationId xmlns:a16="http://schemas.microsoft.com/office/drawing/2014/main" xmlns="" id="{52C2B80B-FCCF-98E3-07B9-759C9F86B7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775" y="4572000"/>
            <a:ext cx="2849881" cy="1781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1001 thắc mắc: Lí do gì khiến ngựa thích ngủ đứng?">
            <a:extLst>
              <a:ext uri="{FF2B5EF4-FFF2-40B4-BE49-F238E27FC236}">
                <a16:creationId xmlns:a16="http://schemas.microsoft.com/office/drawing/2014/main" xmlns="" id="{8F1C2796-8930-7215-87BA-04EBB851A2F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9125" y="2265998"/>
            <a:ext cx="2857500" cy="1901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à mã lao vào giành con mồi với cá sấu: Xem cách chiến đấu là biết con nào  thắng">
            <a:extLst>
              <a:ext uri="{FF2B5EF4-FFF2-40B4-BE49-F238E27FC236}">
                <a16:creationId xmlns:a16="http://schemas.microsoft.com/office/drawing/2014/main" xmlns="" id="{E10042A8-36C1-7682-5DE0-AF2AE3CA36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00600" y="2233974"/>
            <a:ext cx="2914650" cy="20213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m Đại Bàng và bài học cuộc đời | NGUYỄN ĐỨC HƯỞNG">
            <a:extLst>
              <a:ext uri="{FF2B5EF4-FFF2-40B4-BE49-F238E27FC236}">
                <a16:creationId xmlns:a16="http://schemas.microsoft.com/office/drawing/2014/main" xmlns="" id="{A16470E2-1DAD-DD99-8DE7-45E5E7DF65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4689475"/>
            <a:ext cx="3000375" cy="165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2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1000"/>
                                        <p:tgtEl>
                                          <p:spTgt spid="6"/>
                                        </p:tgtEl>
                                      </p:cBhvr>
                                    </p:animEffect>
                                    <p:anim calcmode="lin" valueType="num">
                                      <p:cBhvr>
                                        <p:cTn id="78" dur="1000" fill="hold"/>
                                        <p:tgtEl>
                                          <p:spTgt spid="6"/>
                                        </p:tgtEl>
                                        <p:attrNameLst>
                                          <p:attrName>ppt_x</p:attrName>
                                        </p:attrNameLst>
                                      </p:cBhvr>
                                      <p:tavLst>
                                        <p:tav tm="0">
                                          <p:val>
                                            <p:strVal val="#ppt_x"/>
                                          </p:val>
                                        </p:tav>
                                        <p:tav tm="100000">
                                          <p:val>
                                            <p:strVal val="#ppt_x"/>
                                          </p:val>
                                        </p:tav>
                                      </p:tavLst>
                                    </p:anim>
                                    <p:anim calcmode="lin" valueType="num">
                                      <p:cBhvr>
                                        <p:cTn id="79" dur="1000" fill="hold"/>
                                        <p:tgtEl>
                                          <p:spTgt spid="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1000"/>
                                        <p:tgtEl>
                                          <p:spTgt spid="8"/>
                                        </p:tgtEl>
                                      </p:cBhvr>
                                    </p:animEffect>
                                    <p:anim calcmode="lin" valueType="num">
                                      <p:cBhvr>
                                        <p:cTn id="83" dur="1000" fill="hold"/>
                                        <p:tgtEl>
                                          <p:spTgt spid="8"/>
                                        </p:tgtEl>
                                        <p:attrNameLst>
                                          <p:attrName>ppt_x</p:attrName>
                                        </p:attrNameLst>
                                      </p:cBhvr>
                                      <p:tavLst>
                                        <p:tav tm="0">
                                          <p:val>
                                            <p:strVal val="#ppt_x"/>
                                          </p:val>
                                        </p:tav>
                                        <p:tav tm="100000">
                                          <p:val>
                                            <p:strVal val="#ppt_x"/>
                                          </p:val>
                                        </p:tav>
                                      </p:tavLst>
                                    </p:anim>
                                    <p:anim calcmode="lin" valueType="num">
                                      <p:cBhvr>
                                        <p:cTn id="84" dur="10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32"/>
                                        </p:tgtEl>
                                        <p:attrNameLst>
                                          <p:attrName>style.visibility</p:attrName>
                                        </p:attrNameLst>
                                      </p:cBhvr>
                                      <p:to>
                                        <p:strVal val="visible"/>
                                      </p:to>
                                    </p:set>
                                    <p:animEffect transition="in" filter="fade">
                                      <p:cBhvr>
                                        <p:cTn id="87" dur="1000"/>
                                        <p:tgtEl>
                                          <p:spTgt spid="1032"/>
                                        </p:tgtEl>
                                      </p:cBhvr>
                                    </p:animEffect>
                                    <p:anim calcmode="lin" valueType="num">
                                      <p:cBhvr>
                                        <p:cTn id="88" dur="1000" fill="hold"/>
                                        <p:tgtEl>
                                          <p:spTgt spid="1032"/>
                                        </p:tgtEl>
                                        <p:attrNameLst>
                                          <p:attrName>ppt_x</p:attrName>
                                        </p:attrNameLst>
                                      </p:cBhvr>
                                      <p:tavLst>
                                        <p:tav tm="0">
                                          <p:val>
                                            <p:strVal val="#ppt_x"/>
                                          </p:val>
                                        </p:tav>
                                        <p:tav tm="100000">
                                          <p:val>
                                            <p:strVal val="#ppt_x"/>
                                          </p:val>
                                        </p:tav>
                                      </p:tavLst>
                                    </p:anim>
                                    <p:anim calcmode="lin" valueType="num">
                                      <p:cBhvr>
                                        <p:cTn id="89" dur="1000" fill="hold"/>
                                        <p:tgtEl>
                                          <p:spTgt spid="10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fade">
                                      <p:cBhvr>
                                        <p:cTn id="92" dur="1000"/>
                                        <p:tgtEl>
                                          <p:spTgt spid="1034"/>
                                        </p:tgtEl>
                                      </p:cBhvr>
                                    </p:animEffect>
                                    <p:anim calcmode="lin" valueType="num">
                                      <p:cBhvr>
                                        <p:cTn id="93" dur="1000" fill="hold"/>
                                        <p:tgtEl>
                                          <p:spTgt spid="1034"/>
                                        </p:tgtEl>
                                        <p:attrNameLst>
                                          <p:attrName>ppt_x</p:attrName>
                                        </p:attrNameLst>
                                      </p:cBhvr>
                                      <p:tavLst>
                                        <p:tav tm="0">
                                          <p:val>
                                            <p:strVal val="#ppt_x"/>
                                          </p:val>
                                        </p:tav>
                                        <p:tav tm="100000">
                                          <p:val>
                                            <p:strVal val="#ppt_x"/>
                                          </p:val>
                                        </p:tav>
                                      </p:tavLst>
                                    </p:anim>
                                    <p:anim calcmode="lin" valueType="num">
                                      <p:cBhvr>
                                        <p:cTn id="94"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14" grpId="0"/>
      <p:bldP spid="17" grpId="0"/>
      <p:bldP spid="18" grpId="0"/>
      <p:bldP spid="19"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aphicFrame>
        <p:nvGraphicFramePr>
          <p:cNvPr id="3" name="Table 13">
            <a:extLst>
              <a:ext uri="{FF2B5EF4-FFF2-40B4-BE49-F238E27FC236}">
                <a16:creationId xmlns:a16="http://schemas.microsoft.com/office/drawing/2014/main" xmlns="" id="{E7B27927-2F62-418C-B438-3BC27D8922F9}"/>
              </a:ext>
            </a:extLst>
          </p:cNvPr>
          <p:cNvGraphicFramePr>
            <a:graphicFrameLocks noGrp="1"/>
          </p:cNvGraphicFramePr>
          <p:nvPr>
            <p:extLst>
              <p:ext uri="{D42A27DB-BD31-4B8C-83A1-F6EECF244321}">
                <p14:modId xmlns:p14="http://schemas.microsoft.com/office/powerpoint/2010/main" val="1661296049"/>
              </p:ext>
            </p:extLst>
          </p:nvPr>
        </p:nvGraphicFramePr>
        <p:xfrm>
          <a:off x="416654" y="246126"/>
          <a:ext cx="11529540" cy="6498803"/>
        </p:xfrm>
        <a:graphic>
          <a:graphicData uri="http://schemas.openxmlformats.org/drawingml/2006/table">
            <a:tbl>
              <a:tblPr firstRow="1" bandRow="1">
                <a:tableStyleId>{00A15C55-8517-42AA-B614-E9B94910E393}</a:tableStyleId>
              </a:tblPr>
              <a:tblGrid>
                <a:gridCol w="5764770">
                  <a:extLst>
                    <a:ext uri="{9D8B030D-6E8A-4147-A177-3AD203B41FA5}">
                      <a16:colId xmlns:a16="http://schemas.microsoft.com/office/drawing/2014/main" xmlns="" val="67585051"/>
                    </a:ext>
                  </a:extLst>
                </a:gridCol>
                <a:gridCol w="5764770">
                  <a:extLst>
                    <a:ext uri="{9D8B030D-6E8A-4147-A177-3AD203B41FA5}">
                      <a16:colId xmlns:a16="http://schemas.microsoft.com/office/drawing/2014/main" xmlns="" val="3166997455"/>
                    </a:ext>
                  </a:extLst>
                </a:gridCol>
              </a:tblGrid>
              <a:tr h="1033901">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cỏ</a:t>
                      </a:r>
                      <a:endParaRPr lang="en-US" sz="3600" dirty="0">
                        <a:solidFill>
                          <a:srgbClr val="0070C0"/>
                        </a:solidFill>
                      </a:endParaRPr>
                    </a:p>
                  </a:txBody>
                  <a:tcPr/>
                </a:tc>
                <a:tc>
                  <a:txBody>
                    <a:bodyPr/>
                    <a:lstStyle/>
                    <a:p>
                      <a:pPr algn="ctr"/>
                      <a:r>
                        <a:rPr lang="en-US" sz="3600" dirty="0" err="1">
                          <a:solidFill>
                            <a:srgbClr val="0070C0"/>
                          </a:solidFill>
                        </a:rPr>
                        <a:t>Động</a:t>
                      </a:r>
                      <a:r>
                        <a:rPr lang="en-US" sz="3600" dirty="0">
                          <a:solidFill>
                            <a:srgbClr val="0070C0"/>
                          </a:solidFill>
                        </a:rPr>
                        <a:t> </a:t>
                      </a:r>
                      <a:r>
                        <a:rPr lang="en-US" sz="3600" dirty="0" err="1">
                          <a:solidFill>
                            <a:srgbClr val="0070C0"/>
                          </a:solidFill>
                        </a:rPr>
                        <a:t>vật</a:t>
                      </a:r>
                      <a:r>
                        <a:rPr lang="en-US" sz="3600" dirty="0">
                          <a:solidFill>
                            <a:srgbClr val="0070C0"/>
                          </a:solidFill>
                        </a:rPr>
                        <a:t> </a:t>
                      </a:r>
                      <a:r>
                        <a:rPr lang="en-US" sz="3600" dirty="0" err="1">
                          <a:solidFill>
                            <a:srgbClr val="0070C0"/>
                          </a:solidFill>
                        </a:rPr>
                        <a:t>ăn</a:t>
                      </a:r>
                      <a:r>
                        <a:rPr lang="en-US" sz="3600" dirty="0">
                          <a:solidFill>
                            <a:srgbClr val="0070C0"/>
                          </a:solidFill>
                        </a:rPr>
                        <a:t> </a:t>
                      </a:r>
                      <a:r>
                        <a:rPr lang="en-US" sz="3600" dirty="0" err="1">
                          <a:solidFill>
                            <a:srgbClr val="0070C0"/>
                          </a:solidFill>
                        </a:rPr>
                        <a:t>thịt</a:t>
                      </a:r>
                      <a:endParaRPr lang="en-US" sz="3600" dirty="0">
                        <a:solidFill>
                          <a:srgbClr val="0070C0"/>
                        </a:solidFill>
                      </a:endParaRPr>
                    </a:p>
                  </a:txBody>
                  <a:tcPr/>
                </a:tc>
                <a:extLst>
                  <a:ext uri="{0D108BD9-81ED-4DB2-BD59-A6C34878D82A}">
                    <a16:rowId xmlns:a16="http://schemas.microsoft.com/office/drawing/2014/main" xmlns="" val="4220490445"/>
                  </a:ext>
                </a:extLst>
              </a:tr>
              <a:tr h="5464902">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dirty="0"/>
                    </a:p>
                  </a:txBody>
                  <a:tcPr/>
                </a:tc>
                <a:extLst>
                  <a:ext uri="{0D108BD9-81ED-4DB2-BD59-A6C34878D82A}">
                    <a16:rowId xmlns:a16="http://schemas.microsoft.com/office/drawing/2014/main" xmlns="" val="3543244339"/>
                  </a:ext>
                </a:extLst>
              </a:tr>
            </a:tbl>
          </a:graphicData>
        </a:graphic>
      </p:graphicFrame>
      <p:pic>
        <p:nvPicPr>
          <p:cNvPr id="2" name="Picture 1">
            <a:extLst>
              <a:ext uri="{FF2B5EF4-FFF2-40B4-BE49-F238E27FC236}">
                <a16:creationId xmlns:a16="http://schemas.microsoft.com/office/drawing/2014/main" xmlns="" id="{FF712D8B-7726-413A-312A-911ADE0FEE12}"/>
              </a:ext>
            </a:extLst>
          </p:cNvPr>
          <p:cNvPicPr>
            <a:picLocks noChangeAspect="1"/>
          </p:cNvPicPr>
          <p:nvPr/>
        </p:nvPicPr>
        <p:blipFill rotWithShape="1">
          <a:blip r:embed="rId3"/>
          <a:srcRect t="853"/>
          <a:stretch/>
        </p:blipFill>
        <p:spPr>
          <a:xfrm>
            <a:off x="699903" y="1480677"/>
            <a:ext cx="2529899" cy="1548273"/>
          </a:xfrm>
          <a:prstGeom prst="rect">
            <a:avLst/>
          </a:prstGeom>
        </p:spPr>
      </p:pic>
      <p:pic>
        <p:nvPicPr>
          <p:cNvPr id="14" name="Picture 13">
            <a:extLst>
              <a:ext uri="{FF2B5EF4-FFF2-40B4-BE49-F238E27FC236}">
                <a16:creationId xmlns:a16="http://schemas.microsoft.com/office/drawing/2014/main" xmlns="" id="{C6131BF2-519B-8012-3B5D-04B9FF9808DC}"/>
              </a:ext>
            </a:extLst>
          </p:cNvPr>
          <p:cNvPicPr>
            <a:picLocks noChangeAspect="1"/>
          </p:cNvPicPr>
          <p:nvPr/>
        </p:nvPicPr>
        <p:blipFill rotWithShape="1">
          <a:blip r:embed="rId4"/>
          <a:srcRect l="5437" r="652"/>
          <a:stretch/>
        </p:blipFill>
        <p:spPr>
          <a:xfrm>
            <a:off x="3609975" y="1504101"/>
            <a:ext cx="2279960" cy="1556525"/>
          </a:xfrm>
          <a:prstGeom prst="rect">
            <a:avLst/>
          </a:prstGeom>
        </p:spPr>
      </p:pic>
      <p:pic>
        <p:nvPicPr>
          <p:cNvPr id="15" name="Picture 6" descr="1001 thắc mắc: Lí do gì khiến ngựa thích ngủ đứng?">
            <a:extLst>
              <a:ext uri="{FF2B5EF4-FFF2-40B4-BE49-F238E27FC236}">
                <a16:creationId xmlns:a16="http://schemas.microsoft.com/office/drawing/2014/main" xmlns="" id="{787EED1E-BCCC-5F92-4146-B7201E389C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050" y="3266123"/>
            <a:ext cx="2419350" cy="16096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iải mã hiện tượng mơ thấy dê: Điềm lành hay dữ?">
            <a:extLst>
              <a:ext uri="{FF2B5EF4-FFF2-40B4-BE49-F238E27FC236}">
                <a16:creationId xmlns:a16="http://schemas.microsoft.com/office/drawing/2014/main" xmlns="" id="{0BA7BFE7-F48F-0CBA-CFD4-2EE26274A1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0925" y="3214165"/>
            <a:ext cx="2343524" cy="16340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Bò vàng | TRANG TRẠI BÒ GIỐNG TĨNH NĂM">
            <a:extLst>
              <a:ext uri="{FF2B5EF4-FFF2-40B4-BE49-F238E27FC236}">
                <a16:creationId xmlns:a16="http://schemas.microsoft.com/office/drawing/2014/main" xmlns="" id="{13FA245F-FA66-37CA-8248-833CE43880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4075" y="5048250"/>
            <a:ext cx="2316481"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Mộc Viên.COM - Cờ Tướng Cờ Thế Sát chiêu của Kỳ vương Hồ Khánh Dương">
            <a:extLst>
              <a:ext uri="{FF2B5EF4-FFF2-40B4-BE49-F238E27FC236}">
                <a16:creationId xmlns:a16="http://schemas.microsoft.com/office/drawing/2014/main" xmlns="" id="{07246284-1E95-4641-321B-C8B45C1E1B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52" t="13687" r="6557"/>
          <a:stretch/>
        </p:blipFill>
        <p:spPr bwMode="auto">
          <a:xfrm>
            <a:off x="6324311" y="1442577"/>
            <a:ext cx="2461306" cy="15482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à mã lao vào giành con mồi với cá sấu: Xem cách chiến đấu là biết con nào  thắng">
            <a:extLst>
              <a:ext uri="{FF2B5EF4-FFF2-40B4-BE49-F238E27FC236}">
                <a16:creationId xmlns:a16="http://schemas.microsoft.com/office/drawing/2014/main" xmlns="" id="{FE7D43A6-340D-8117-6AE0-8EA55A3AF99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20200" y="1465508"/>
            <a:ext cx="2209800" cy="1532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Chim Đại Bàng và bài học cuộc đời | NGUYỄN ĐỨC HƯỞNG">
            <a:extLst>
              <a:ext uri="{FF2B5EF4-FFF2-40B4-BE49-F238E27FC236}">
                <a16:creationId xmlns:a16="http://schemas.microsoft.com/office/drawing/2014/main" xmlns="" id="{FF607A61-4F71-5D58-FBF5-6A4220D6CD2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2225" y="3298825"/>
            <a:ext cx="2343863" cy="15208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0427DE76-2D49-4C77-85A9-749BC3F84011}"/>
              </a:ext>
            </a:extLst>
          </p:cNvPr>
          <p:cNvPicPr>
            <a:picLocks noChangeAspect="1"/>
          </p:cNvPicPr>
          <p:nvPr/>
        </p:nvPicPr>
        <p:blipFill rotWithShape="1">
          <a:blip r:embed="rId11">
            <a:extLst>
              <a:ext uri="{28A0092B-C50C-407E-A947-70E740481C1C}">
                <a14:useLocalDpi xmlns:a14="http://schemas.microsoft.com/office/drawing/2010/main" val="0"/>
              </a:ext>
            </a:extLst>
          </a:blip>
          <a:srcRect l="6387" t="8601" r="9828"/>
          <a:stretch/>
        </p:blipFill>
        <p:spPr>
          <a:xfrm>
            <a:off x="9210674" y="3224768"/>
            <a:ext cx="2319079" cy="1576690"/>
          </a:xfrm>
          <a:prstGeom prst="rect">
            <a:avLst/>
          </a:prstGeom>
        </p:spPr>
      </p:pic>
    </p:spTree>
    <p:extLst>
      <p:ext uri="{BB962C8B-B14F-4D97-AF65-F5344CB8AC3E}">
        <p14:creationId xmlns:p14="http://schemas.microsoft.com/office/powerpoint/2010/main" val="179949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7931254"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1287623" y="7620"/>
            <a:ext cx="13479624"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6" name="Picture 5">
            <a:extLst>
              <a:ext uri="{FF2B5EF4-FFF2-40B4-BE49-F238E27FC236}">
                <a16:creationId xmlns:a16="http://schemas.microsoft.com/office/drawing/2014/main" xmlns="" id="{7BBAA111-EC9D-A969-63D1-D35CFAA69D00}"/>
              </a:ext>
            </a:extLst>
          </p:cNvPr>
          <p:cNvPicPr>
            <a:picLocks noChangeAspect="1"/>
          </p:cNvPicPr>
          <p:nvPr/>
        </p:nvPicPr>
        <p:blipFill>
          <a:blip r:embed="rId7"/>
          <a:stretch>
            <a:fillRect/>
          </a:stretch>
        </p:blipFill>
        <p:spPr>
          <a:xfrm>
            <a:off x="3724870" y="217114"/>
            <a:ext cx="3846909" cy="1280271"/>
          </a:xfrm>
          <a:prstGeom prst="rect">
            <a:avLst/>
          </a:prstGeom>
        </p:spPr>
      </p:pic>
      <p:pic>
        <p:nvPicPr>
          <p:cNvPr id="10" name="Picture 9">
            <a:extLst>
              <a:ext uri="{FF2B5EF4-FFF2-40B4-BE49-F238E27FC236}">
                <a16:creationId xmlns:a16="http://schemas.microsoft.com/office/drawing/2014/main" xmlns="" id="{32F44E22-93AF-2C0C-3196-38E32B504075}"/>
              </a:ext>
            </a:extLst>
          </p:cNvPr>
          <p:cNvPicPr>
            <a:picLocks noChangeAspect="1"/>
          </p:cNvPicPr>
          <p:nvPr/>
        </p:nvPicPr>
        <p:blipFill>
          <a:blip r:embed="rId8"/>
          <a:stretch>
            <a:fillRect/>
          </a:stretch>
        </p:blipFill>
        <p:spPr>
          <a:xfrm>
            <a:off x="1303113" y="1659552"/>
            <a:ext cx="6633023" cy="1938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1576873" y="7620"/>
            <a:ext cx="15292873"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9116060" y="3605530"/>
            <a:ext cx="3075940" cy="3053715"/>
          </a:xfrm>
          <a:prstGeom prst="ellipse">
            <a:avLst/>
          </a:prstGeom>
        </p:spPr>
      </p:pic>
      <p:pic>
        <p:nvPicPr>
          <p:cNvPr id="4" name="Picture 3">
            <a:extLst>
              <a:ext uri="{FF2B5EF4-FFF2-40B4-BE49-F238E27FC236}">
                <a16:creationId xmlns:a16="http://schemas.microsoft.com/office/drawing/2014/main" xmlns="" id="{2C19D15F-8838-2D22-B721-DF59490868EC}"/>
              </a:ext>
            </a:extLst>
          </p:cNvPr>
          <p:cNvPicPr>
            <a:picLocks noChangeAspect="1"/>
          </p:cNvPicPr>
          <p:nvPr/>
        </p:nvPicPr>
        <p:blipFill>
          <a:blip r:embed="rId11"/>
          <a:stretch>
            <a:fillRect/>
          </a:stretch>
        </p:blipFill>
        <p:spPr>
          <a:xfrm>
            <a:off x="2059783" y="2244759"/>
            <a:ext cx="7595149" cy="2489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2074429" y="0"/>
            <a:ext cx="15846413" cy="6857365"/>
            <a:chOff x="-1431" y="0"/>
            <a:chExt cx="20776"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431" y="12"/>
              <a:ext cx="20631" cy="10745"/>
              <a:chOff x="-1431" y="12"/>
              <a:chExt cx="2063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1431"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6" name="Cloud 5">
            <a:extLst>
              <a:ext uri="{FF2B5EF4-FFF2-40B4-BE49-F238E27FC236}">
                <a16:creationId xmlns:a16="http://schemas.microsoft.com/office/drawing/2014/main" xmlns="" id="{864FA122-7E01-D831-8CA5-4156B1B934F9}"/>
              </a:ext>
            </a:extLst>
          </p:cNvPr>
          <p:cNvSpPr/>
          <p:nvPr/>
        </p:nvSpPr>
        <p:spPr>
          <a:xfrm rot="11112132">
            <a:off x="2477222" y="1045559"/>
            <a:ext cx="6737633" cy="345688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7">
            <a:extLst>
              <a:ext uri="{FF2B5EF4-FFF2-40B4-BE49-F238E27FC236}">
                <a16:creationId xmlns:a16="http://schemas.microsoft.com/office/drawing/2014/main" xmlns="" id="{D487196D-8714-0646-B7BA-E7E326F5CFA6}"/>
              </a:ext>
            </a:extLst>
          </p:cNvPr>
          <p:cNvSpPr txBox="1">
            <a:spLocks noChangeArrowheads="1"/>
          </p:cNvSpPr>
          <p:nvPr/>
        </p:nvSpPr>
        <p:spPr bwMode="auto">
          <a:xfrm>
            <a:off x="2714625" y="2031786"/>
            <a:ext cx="6130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tabLst>
                <a:tab pos="131763" algn="l"/>
                <a:tab pos="996950" algn="l"/>
              </a:tabLst>
              <a:defRPr sz="4800" b="1">
                <a:solidFill>
                  <a:srgbClr val="0000CC"/>
                </a:solidFill>
                <a:latin typeface="VNI-Times" pitchFamily="2" charset="0"/>
              </a:defRPr>
            </a:lvl1pPr>
            <a:lvl2pPr marL="742950" indent="-285750" defTabSz="912813">
              <a:tabLst>
                <a:tab pos="131763" algn="l"/>
                <a:tab pos="996950" algn="l"/>
              </a:tabLst>
              <a:defRPr sz="4800" b="1">
                <a:solidFill>
                  <a:srgbClr val="0000CC"/>
                </a:solidFill>
                <a:latin typeface="VNI-Times" pitchFamily="2" charset="0"/>
              </a:defRPr>
            </a:lvl2pPr>
            <a:lvl3pPr marL="1143000" indent="-228600" defTabSz="912813">
              <a:tabLst>
                <a:tab pos="131763" algn="l"/>
                <a:tab pos="996950" algn="l"/>
              </a:tabLst>
              <a:defRPr sz="4800" b="1">
                <a:solidFill>
                  <a:srgbClr val="0000CC"/>
                </a:solidFill>
                <a:latin typeface="VNI-Times" pitchFamily="2" charset="0"/>
              </a:defRPr>
            </a:lvl3pPr>
            <a:lvl4pPr marL="1600200" indent="-228600" defTabSz="912813">
              <a:tabLst>
                <a:tab pos="131763" algn="l"/>
                <a:tab pos="996950" algn="l"/>
              </a:tabLst>
              <a:defRPr sz="4800" b="1">
                <a:solidFill>
                  <a:srgbClr val="0000CC"/>
                </a:solidFill>
                <a:latin typeface="VNI-Times" pitchFamily="2" charset="0"/>
              </a:defRPr>
            </a:lvl4pPr>
            <a:lvl5pPr marL="2057400" indent="-228600" defTabSz="912813">
              <a:tabLst>
                <a:tab pos="131763" algn="l"/>
                <a:tab pos="996950" algn="l"/>
              </a:tabLst>
              <a:defRPr sz="4800" b="1">
                <a:solidFill>
                  <a:srgbClr val="0000CC"/>
                </a:solidFill>
                <a:latin typeface="VNI-Times" pitchFamily="2" charset="0"/>
              </a:defRPr>
            </a:lvl5pPr>
            <a:lvl6pPr marL="25146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6pPr>
            <a:lvl7pPr marL="29718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7pPr>
            <a:lvl8pPr marL="34290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8pPr>
            <a:lvl9pPr marL="3886200" indent="-228600" defTabSz="912813" eaLnBrk="0" fontAlgn="base" hangingPunct="0">
              <a:spcBef>
                <a:spcPct val="0"/>
              </a:spcBef>
              <a:spcAft>
                <a:spcPct val="0"/>
              </a:spcAft>
              <a:tabLst>
                <a:tab pos="131763" algn="l"/>
                <a:tab pos="996950" algn="l"/>
              </a:tabLst>
              <a:defRPr sz="4800" b="1">
                <a:solidFill>
                  <a:srgbClr val="0000CC"/>
                </a:solidFill>
                <a:latin typeface="VNI-Times" pitchFamily="2" charset="0"/>
              </a:defRPr>
            </a:lvl9pPr>
          </a:lstStyle>
          <a:p>
            <a:pPr algn="ctr"/>
            <a:r>
              <a:rPr lang="vi-VN" altLang="en-US" sz="5400" dirty="0">
                <a:latin typeface="Cambria" panose="02040503050406030204" pitchFamily="18" charset="0"/>
                <a:ea typeface="Cambria" panose="02040503050406030204" pitchFamily="18" charset="0"/>
              </a:rPr>
              <a:t>Hoạt động 1: Chăm sóc cây trồng</a:t>
            </a:r>
          </a:p>
        </p:txBody>
      </p:sp>
      <p:grpSp>
        <p:nvGrpSpPr>
          <p:cNvPr id="17" name="Group 16">
            <a:extLst>
              <a:ext uri="{FF2B5EF4-FFF2-40B4-BE49-F238E27FC236}">
                <a16:creationId xmlns:a16="http://schemas.microsoft.com/office/drawing/2014/main" xmlns="" id="{82F7A054-16A5-EA36-08B4-54487384D9A1}"/>
              </a:ext>
            </a:extLst>
          </p:cNvPr>
          <p:cNvGrpSpPr/>
          <p:nvPr/>
        </p:nvGrpSpPr>
        <p:grpSpPr>
          <a:xfrm>
            <a:off x="9466233" y="1786993"/>
            <a:ext cx="2797399" cy="5145812"/>
            <a:chOff x="12843095" y="658761"/>
            <a:chExt cx="3036002" cy="5584723"/>
          </a:xfrm>
        </p:grpSpPr>
        <p:pic>
          <p:nvPicPr>
            <p:cNvPr id="18" name="Picture 2" descr="Cartoon students Royalty Free Vector Image - VectorStock">
              <a:extLst>
                <a:ext uri="{FF2B5EF4-FFF2-40B4-BE49-F238E27FC236}">
                  <a16:creationId xmlns:a16="http://schemas.microsoft.com/office/drawing/2014/main" xmlns="" id="{FB4EF6D9-B532-9495-C1E0-4F4829602BA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artoon students Royalty Free Vector Image - VectorStock">
              <a:extLst>
                <a:ext uri="{FF2B5EF4-FFF2-40B4-BE49-F238E27FC236}">
                  <a16:creationId xmlns:a16="http://schemas.microsoft.com/office/drawing/2014/main" xmlns="" id="{721DF55A-38DF-4A81-8C6C-F24243C6DE9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thiếu niên tiền phong quàng khăn đỏ minh họa">
              <a:extLst>
                <a:ext uri="{FF2B5EF4-FFF2-40B4-BE49-F238E27FC236}">
                  <a16:creationId xmlns:a16="http://schemas.microsoft.com/office/drawing/2014/main" xmlns="" id="{E97B4EBC-81F0-6D66-A713-C631CEB021F4}"/>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7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709</Words>
  <Application>Microsoft Office PowerPoint</Application>
  <PresentationFormat>Custom</PresentationFormat>
  <Paragraphs>89</Paragraphs>
  <Slides>27</Slides>
  <Notes>7</Notes>
  <HiddenSlides>0</HiddenSlides>
  <MMClips>2</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office</vt:lpstr>
      <vt:lpstr>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cp:lastModifiedBy>
  <cp:revision>36</cp:revision>
  <dcterms:created xsi:type="dcterms:W3CDTF">2023-10-03T10:40:10Z</dcterms:created>
  <dcterms:modified xsi:type="dcterms:W3CDTF">2025-01-06T14:39:11Z</dcterms:modified>
</cp:coreProperties>
</file>