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6.svg" ContentType="image/svg+xml"/>
  <Override PartName="/ppt/media/image19.svg" ContentType="image/svg+xml"/>
  <Override PartName="/ppt/media/image20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327" r:id="rId4"/>
    <p:sldId id="323" r:id="rId5"/>
    <p:sldId id="302" r:id="rId7"/>
    <p:sldId id="303" r:id="rId8"/>
    <p:sldId id="304" r:id="rId9"/>
    <p:sldId id="305" r:id="rId10"/>
    <p:sldId id="324" r:id="rId11"/>
    <p:sldId id="313" r:id="rId12"/>
    <p:sldId id="314" r:id="rId13"/>
    <p:sldId id="315" r:id="rId14"/>
    <p:sldId id="325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E975-BCED-4422-B84B-72205B1D129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9151-CC2C-455F-9C8D-692B413F70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35E4-207F-40D0-A61F-DCB96744B8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665A-2B09-4997-8E52-332F2F6A75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0" y="323850"/>
            <a:ext cx="1638300" cy="163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png"/><Relationship Id="rId7" Type="http://schemas.openxmlformats.org/officeDocument/2006/relationships/image" Target="../media/image21.sv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svg"/><Relationship Id="rId3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microsoft.com/office/2007/relationships/media" Target="../media/media1.mp4"/><Relationship Id="rId3" Type="http://schemas.openxmlformats.org/officeDocument/2006/relationships/video" Target="NULL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microsoft.com/office/2007/relationships/media" Target="../media/media1.mp4"/><Relationship Id="rId3" Type="http://schemas.openxmlformats.org/officeDocument/2006/relationships/video" Target="NULL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5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865" y="57150"/>
            <a:ext cx="14110335" cy="69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29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Lớp 4</a:t>
            </a:r>
            <a:endParaRPr lang="en-US" sz="2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 ÔN TẬP PHÉP CỘNG, PHÉP TRỪ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UBND QUẬN DƯƠNG KINH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viên thực hiện: Trần Thị Chuyên</a:t>
            </a:r>
            <a:endParaRPr lang="en-US" alt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/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/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  <a:endParaRPr lang="pt-BR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  <a:endParaRPr lang="pt-BR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Right Brace 18"/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ight Brace 45"/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0624" y="1650673"/>
            <a:ext cx="3322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05868"/>
            <a:ext cx="12192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90904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9017" y="2576945"/>
            <a:ext cx="940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n w="28575">
                  <a:noFill/>
                </a:ln>
                <a:solidFill>
                  <a:srgbClr val="0000FF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2 345 + 4 257 – 345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5272" y="1399309"/>
            <a:ext cx="6594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0240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024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/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0240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441396"/>
            <a:ext cx="12191999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874036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3891"/>
            <a:ext cx="556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Đặt tính rồi tính: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980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245 489 + 32 601       566 345 – 7 123      760 802 + 239 059      800 693 – 750 148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07673"/>
            <a:ext cx="721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Đ, S?</a:t>
            </a:r>
            <a:endParaRPr lang="vi-VN" sz="2800" b="1" dirty="0" smtClean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09455"/>
            <a:ext cx="1219200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80 000 + 40 000 = 100 000</a:t>
            </a:r>
            <a:endParaRPr lang="pt-BR" sz="2800" b="1" dirty="0" smtClean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175 000 – 25 000 = 50 000</a:t>
            </a:r>
            <a:endParaRPr lang="pt-BR" sz="2800" b="1" dirty="0" smtClean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 9 000 000 + 3 000 000 – 2 000 000 = 10 000 000</a:t>
            </a:r>
            <a:endParaRPr lang="pt-BR" sz="2800" b="1" dirty="0" smtClean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2333841" y="1724245"/>
            <a:ext cx="83130" cy="3949841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2361982" y="2735194"/>
            <a:ext cx="137683" cy="3728167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3860220" y="2055671"/>
            <a:ext cx="179247" cy="6874452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53046" y="3698299"/>
            <a:ext cx="1125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120 000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4630016" y="3225512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3184" y="4597111"/>
            <a:ext cx="120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150 000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21"/>
          <p:cNvSpPr/>
          <p:nvPr/>
        </p:nvSpPr>
        <p:spPr>
          <a:xfrm>
            <a:off x="4657725" y="4096616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0509" y="5649191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10 000 000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4"/>
          <p:cNvSpPr/>
          <p:nvPr/>
        </p:nvSpPr>
        <p:spPr>
          <a:xfrm>
            <a:off x="7652039" y="4955598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9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3730"/>
            <a:ext cx="1176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Tuyến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/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/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/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u="sng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  <a:endParaRPr lang="en-US" sz="320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  <a:endParaRPr lang="en-US" sz="320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WPS Presentation</Application>
  <PresentationFormat>Custom</PresentationFormat>
  <Paragraphs>128</Paragraphs>
  <Slides>12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等线</vt:lpstr>
      <vt:lpstr>等线</vt:lpstr>
      <vt:lpstr>Cambria</vt:lpstr>
      <vt:lpstr>Calibri</vt:lpstr>
      <vt:lpstr>Calibri</vt:lpstr>
      <vt:lpstr>Calibri Light</vt:lpstr>
      <vt:lpstr>Microsoft YaHei</vt:lpstr>
      <vt:lpstr>Arial Unicode MS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MSI MORTAL</cp:lastModifiedBy>
  <cp:revision>20</cp:revision>
  <dcterms:created xsi:type="dcterms:W3CDTF">2024-12-24T07:52:00Z</dcterms:created>
  <dcterms:modified xsi:type="dcterms:W3CDTF">2025-01-09T11:07:56Z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2ABE0B67B91C4B51B939CE5BA6A9CF68_12</vt:lpwstr>
  </property>
  <property fmtid="{D5CDD505-2E9C-101B-9397-08002B2CF9AE}" pid="3" name="KSOProductBuildVer">
    <vt:lpwstr>1033-12.2.0.19805</vt:lpwstr>
  </property>
</Properties>
</file>