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54" r:id="rId4"/>
    <p:sldMasterId id="2147483656" r:id="rId5"/>
    <p:sldMasterId id="2147483659" r:id="rId6"/>
  </p:sldMasterIdLst>
  <p:notesMasterIdLst>
    <p:notesMasterId r:id="rId9"/>
  </p:notesMasterIdLst>
  <p:sldIdLst>
    <p:sldId id="336" r:id="rId7"/>
    <p:sldId id="258" r:id="rId8"/>
    <p:sldId id="304" r:id="rId10"/>
    <p:sldId id="305" r:id="rId11"/>
    <p:sldId id="308" r:id="rId12"/>
    <p:sldId id="330" r:id="rId13"/>
    <p:sldId id="329" r:id="rId14"/>
    <p:sldId id="331" r:id="rId15"/>
    <p:sldId id="321" r:id="rId16"/>
    <p:sldId id="319" r:id="rId17"/>
    <p:sldId id="332" r:id="rId18"/>
    <p:sldId id="324" r:id="rId19"/>
    <p:sldId id="333" r:id="rId20"/>
    <p:sldId id="325" r:id="rId21"/>
    <p:sldId id="322" r:id="rId22"/>
    <p:sldId id="326" r:id="rId23"/>
    <p:sldId id="334" r:id="rId24"/>
    <p:sldId id="32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5335C-8351-45C3-B7D5-F600AC4C4F6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6352E-2818-4A84-9A5E-6F87D2D057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e5058670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e5058670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8794a74c9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8794a74c9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BB76-72D6-464A-B452-F38400774CA5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F0E4-D8A0-4152-95BA-4FAD618AC124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BB76-72D6-464A-B452-F38400774CA5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F0E4-D8A0-4152-95BA-4FAD618AC124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BB76-72D6-464A-B452-F38400774CA5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F0E4-D8A0-4152-95BA-4FAD618AC124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BB76-72D6-464A-B452-F38400774CA5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F0E4-D8A0-4152-95BA-4FAD618AC124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BB76-72D6-464A-B452-F38400774CA5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F0E4-D8A0-4152-95BA-4FAD618AC124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BB76-72D6-464A-B452-F38400774CA5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F0E4-D8A0-4152-95BA-4FAD618AC124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BB76-72D6-464A-B452-F38400774CA5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F0E4-D8A0-4152-95BA-4FAD618AC124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BB76-72D6-464A-B452-F38400774CA5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F0E4-D8A0-4152-95BA-4FAD618AC124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BB76-72D6-464A-B452-F38400774CA5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F0E4-D8A0-4152-95BA-4FAD618AC124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5400"/>
            <a:ext cx="12192000" cy="6847200"/>
            <a:chOff x="0" y="3228"/>
            <a:chExt cx="9144000" cy="51354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11" name="Google Shape;11;p2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" name="Google Shape;22;p2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23" name="Google Shape;23;p2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3" name="Google Shape;43;p2"/>
          <p:cNvGrpSpPr/>
          <p:nvPr/>
        </p:nvGrpSpPr>
        <p:grpSpPr>
          <a:xfrm>
            <a:off x="483377" y="316402"/>
            <a:ext cx="11225249" cy="6221188"/>
            <a:chOff x="362532" y="237301"/>
            <a:chExt cx="8418937" cy="4665891"/>
          </a:xfrm>
        </p:grpSpPr>
        <p:sp>
          <p:nvSpPr>
            <p:cNvPr id="44" name="Google Shape;44;p2"/>
            <p:cNvSpPr/>
            <p:nvPr/>
          </p:nvSpPr>
          <p:spPr>
            <a:xfrm>
              <a:off x="589800" y="468900"/>
              <a:ext cx="7964400" cy="4205700"/>
            </a:xfrm>
            <a:prstGeom prst="roundRect">
              <a:avLst>
                <a:gd name="adj" fmla="val 8946"/>
              </a:avLst>
            </a:prstGeom>
            <a:solidFill>
              <a:schemeClr val="accen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5" name="Google Shape;45;p2"/>
            <p:cNvGrpSpPr/>
            <p:nvPr/>
          </p:nvGrpSpPr>
          <p:grpSpPr>
            <a:xfrm>
              <a:off x="362532" y="237301"/>
              <a:ext cx="8418937" cy="4665891"/>
              <a:chOff x="362532" y="237300"/>
              <a:chExt cx="8418937" cy="4665891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362532" y="237300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62532" y="4660489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538768" y="237302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538768" y="4660491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50" name="Google Shape;50;p2"/>
          <p:cNvSpPr txBox="1">
            <a:spLocks noGrp="1"/>
          </p:cNvSpPr>
          <p:nvPr>
            <p:ph type="ctrTitle"/>
          </p:nvPr>
        </p:nvSpPr>
        <p:spPr>
          <a:xfrm>
            <a:off x="1052268" y="1209149"/>
            <a:ext cx="4937200" cy="3323600"/>
          </a:xfrm>
          <a:prstGeom prst="rect">
            <a:avLst/>
          </a:prstGeom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733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51" name="Google Shape;51;p2"/>
          <p:cNvSpPr txBox="1">
            <a:spLocks noGrp="1"/>
          </p:cNvSpPr>
          <p:nvPr>
            <p:ph type="subTitle" idx="1"/>
          </p:nvPr>
        </p:nvSpPr>
        <p:spPr>
          <a:xfrm>
            <a:off x="1052268" y="4697712"/>
            <a:ext cx="4937200" cy="7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7"/>
          <p:cNvGrpSpPr/>
          <p:nvPr/>
        </p:nvGrpSpPr>
        <p:grpSpPr>
          <a:xfrm>
            <a:off x="0" y="5400"/>
            <a:ext cx="12192000" cy="6847200"/>
            <a:chOff x="0" y="3228"/>
            <a:chExt cx="9144000" cy="5135400"/>
          </a:xfrm>
        </p:grpSpPr>
        <p:grpSp>
          <p:nvGrpSpPr>
            <p:cNvPr id="224" name="Google Shape;224;p7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225" name="Google Shape;225;p7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7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7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7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7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7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7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7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7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7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7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6" name="Google Shape;236;p7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237" name="Google Shape;237;p7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7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7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7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7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7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7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7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7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7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57" name="Google Shape;257;p7"/>
          <p:cNvSpPr/>
          <p:nvPr/>
        </p:nvSpPr>
        <p:spPr>
          <a:xfrm>
            <a:off x="1788400" y="1231800"/>
            <a:ext cx="8615200" cy="4394400"/>
          </a:xfrm>
          <a:prstGeom prst="roundRect">
            <a:avLst>
              <a:gd name="adj" fmla="val 11227"/>
            </a:avLst>
          </a:prstGeom>
          <a:solidFill>
            <a:schemeClr val="accent3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58" name="Google Shape;258;p7"/>
          <p:cNvGrpSpPr/>
          <p:nvPr/>
        </p:nvGrpSpPr>
        <p:grpSpPr>
          <a:xfrm>
            <a:off x="1490259" y="927000"/>
            <a:ext cx="9211484" cy="5004000"/>
            <a:chOff x="1112700" y="695250"/>
            <a:chExt cx="6908613" cy="3753000"/>
          </a:xfrm>
        </p:grpSpPr>
        <p:sp>
          <p:nvSpPr>
            <p:cNvPr id="259" name="Google Shape;259;p7"/>
            <p:cNvSpPr/>
            <p:nvPr/>
          </p:nvSpPr>
          <p:spPr>
            <a:xfrm>
              <a:off x="1112700" y="695250"/>
              <a:ext cx="242700" cy="242700"/>
            </a:xfrm>
            <a:prstGeom prst="diamond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7778613" y="695250"/>
              <a:ext cx="242700" cy="242700"/>
            </a:xfrm>
            <a:prstGeom prst="diamond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1112700" y="4205550"/>
              <a:ext cx="242700" cy="242700"/>
            </a:xfrm>
            <a:prstGeom prst="diamond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7778613" y="4205550"/>
              <a:ext cx="242700" cy="242700"/>
            </a:xfrm>
            <a:prstGeom prst="diamond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63" name="Google Shape;263;p7"/>
          <p:cNvSpPr txBox="1">
            <a:spLocks noGrp="1"/>
          </p:cNvSpPr>
          <p:nvPr>
            <p:ph type="subTitle" idx="1"/>
          </p:nvPr>
        </p:nvSpPr>
        <p:spPr>
          <a:xfrm>
            <a:off x="3067733" y="3093300"/>
            <a:ext cx="6056400" cy="12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264" name="Google Shape;264;p7"/>
          <p:cNvSpPr txBox="1">
            <a:spLocks noGrp="1"/>
          </p:cNvSpPr>
          <p:nvPr>
            <p:ph type="title"/>
          </p:nvPr>
        </p:nvSpPr>
        <p:spPr>
          <a:xfrm>
            <a:off x="2698133" y="1810633"/>
            <a:ext cx="6795600" cy="13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7335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bg>
      <p:bgPr>
        <a:solidFill>
          <a:schemeClr val="accent3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6"/>
          <p:cNvGrpSpPr/>
          <p:nvPr/>
        </p:nvGrpSpPr>
        <p:grpSpPr>
          <a:xfrm>
            <a:off x="0" y="5400"/>
            <a:ext cx="12192000" cy="6847200"/>
            <a:chOff x="0" y="3228"/>
            <a:chExt cx="9144000" cy="5135400"/>
          </a:xfrm>
        </p:grpSpPr>
        <p:grpSp>
          <p:nvGrpSpPr>
            <p:cNvPr id="183" name="Google Shape;183;p6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184" name="Google Shape;184;p6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6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6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6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6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6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6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6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6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6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6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5" name="Google Shape;195;p6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196" name="Google Shape;196;p6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6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6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6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6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6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6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6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6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6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6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6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6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6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6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6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6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6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6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6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6" name="Google Shape;216;p6"/>
          <p:cNvGrpSpPr/>
          <p:nvPr/>
        </p:nvGrpSpPr>
        <p:grpSpPr>
          <a:xfrm>
            <a:off x="483377" y="316405"/>
            <a:ext cx="11225249" cy="1613796"/>
            <a:chOff x="362532" y="237303"/>
            <a:chExt cx="8418937" cy="1210347"/>
          </a:xfrm>
        </p:grpSpPr>
        <p:sp>
          <p:nvSpPr>
            <p:cNvPr id="217" name="Google Shape;217;p6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18" name="Google Shape;218;p6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219" name="Google Shape;219;p6"/>
              <p:cNvSpPr/>
              <p:nvPr/>
            </p:nvSpPr>
            <p:spPr>
              <a:xfrm>
                <a:off x="362532" y="1204951"/>
                <a:ext cx="242700" cy="242700"/>
              </a:xfrm>
              <a:prstGeom prst="mathPlus">
                <a:avLst>
                  <a:gd name="adj1" fmla="val 2352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8538768" y="237303"/>
                <a:ext cx="242700" cy="242700"/>
              </a:xfrm>
              <a:prstGeom prst="mathPlus">
                <a:avLst>
                  <a:gd name="adj1" fmla="val 2352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221" name="Google Shape;221;p6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5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1_Title only">
    <p:bg>
      <p:bgPr>
        <a:solidFill>
          <a:schemeClr val="accent3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6"/>
          <p:cNvGrpSpPr/>
          <p:nvPr/>
        </p:nvGrpSpPr>
        <p:grpSpPr>
          <a:xfrm>
            <a:off x="0" y="5400"/>
            <a:ext cx="12192000" cy="6847200"/>
            <a:chOff x="0" y="3228"/>
            <a:chExt cx="9144000" cy="5135400"/>
          </a:xfrm>
        </p:grpSpPr>
        <p:grpSp>
          <p:nvGrpSpPr>
            <p:cNvPr id="183" name="Google Shape;183;p6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184" name="Google Shape;184;p6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6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6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6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6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6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6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6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6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6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6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5" name="Google Shape;195;p6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196" name="Google Shape;196;p6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6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6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6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6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6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6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6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6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6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6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6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6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6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6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6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6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6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6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6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6" name="Google Shape;216;p6"/>
          <p:cNvGrpSpPr/>
          <p:nvPr/>
        </p:nvGrpSpPr>
        <p:grpSpPr>
          <a:xfrm>
            <a:off x="483377" y="316405"/>
            <a:ext cx="11225249" cy="1613796"/>
            <a:chOff x="362532" y="237303"/>
            <a:chExt cx="8418937" cy="1210347"/>
          </a:xfrm>
        </p:grpSpPr>
        <p:sp>
          <p:nvSpPr>
            <p:cNvPr id="217" name="Google Shape;217;p6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18" name="Google Shape;218;p6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219" name="Google Shape;219;p6"/>
              <p:cNvSpPr/>
              <p:nvPr/>
            </p:nvSpPr>
            <p:spPr>
              <a:xfrm>
                <a:off x="362532" y="1204951"/>
                <a:ext cx="242700" cy="242700"/>
              </a:xfrm>
              <a:prstGeom prst="mathPlus">
                <a:avLst>
                  <a:gd name="adj1" fmla="val 2352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8538768" y="237303"/>
                <a:ext cx="242700" cy="242700"/>
              </a:xfrm>
              <a:prstGeom prst="mathPlus">
                <a:avLst>
                  <a:gd name="adj1" fmla="val 2352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221" name="Google Shape;221;p6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5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BB76-72D6-464A-B452-F38400774CA5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F0E4-D8A0-4152-95BA-4FAD618AC124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BB76-72D6-464A-B452-F38400774CA5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F0E4-D8A0-4152-95BA-4FAD618AC124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3" Type="http://schemas.openxmlformats.org/officeDocument/2006/relationships/theme" Target="../theme/theme5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76" y="247650"/>
            <a:ext cx="1057275" cy="10572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  <p:pic>
        <p:nvPicPr>
          <p:cNvPr id="8" name="Picture 7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550" y="323850"/>
            <a:ext cx="1638300" cy="1638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image" Target="../media/image2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Relationship Id="rId3" Type="http://schemas.openxmlformats.org/officeDocument/2006/relationships/audio" Target="../media/audio1.wav"/><Relationship Id="rId2" Type="http://schemas.openxmlformats.org/officeDocument/2006/relationships/image" Target="../media/image15.png"/><Relationship Id="rId1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Relationship Id="rId3" Type="http://schemas.openxmlformats.org/officeDocument/2006/relationships/audio" Target="../media/audio1.wav"/><Relationship Id="rId2" Type="http://schemas.openxmlformats.org/officeDocument/2006/relationships/image" Target="../media/image16.png"/><Relationship Id="rId1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Relationship Id="rId3" Type="http://schemas.openxmlformats.org/officeDocument/2006/relationships/audio" Target="../media/audio1.wav"/><Relationship Id="rId2" Type="http://schemas.openxmlformats.org/officeDocument/2006/relationships/image" Target="../media/image17.png"/><Relationship Id="rId1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Relationship Id="rId3" Type="http://schemas.openxmlformats.org/officeDocument/2006/relationships/audio" Target="../media/audio1.wav"/><Relationship Id="rId2" Type="http://schemas.openxmlformats.org/officeDocument/2006/relationships/image" Target="../media/image18.png"/><Relationship Id="rId1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1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2" y="21255"/>
            <a:ext cx="12192000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09600" y="2511281"/>
            <a:ext cx="1108710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Môn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Toán</a:t>
            </a:r>
            <a:endParaRPr lang="en-US" altLang="en-US" sz="4800" b="1" dirty="0" smtClean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13: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tròn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đến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hàng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trăm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nghìn</a:t>
            </a:r>
            <a:endParaRPr lang="en-US" altLang="en-US" sz="48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4683021"/>
            <a:ext cx="7924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</a:t>
            </a:r>
            <a:r>
              <a:rPr lang="pt-BR" sz="2800" b="1" kern="1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pt-BR" sz="28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33CC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87"/>
          <p:cNvSpPr>
            <a:spLocks noChangeArrowheads="1" noChangeShapeType="1" noTextEdit="1"/>
          </p:cNvSpPr>
          <p:nvPr/>
        </p:nvSpPr>
        <p:spPr bwMode="auto">
          <a:xfrm>
            <a:off x="2434045" y="763588"/>
            <a:ext cx="7801129" cy="3495387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sz="3600" b="1" kern="10" baseline="3000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round/>
              </a:ln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Theme2375157"/>
          <p:cNvPicPr>
            <a:picLocks noChangeAspect="1" noChangeArrowheads="1"/>
          </p:cNvPicPr>
          <p:nvPr/>
        </p:nvPicPr>
        <p:blipFill>
          <a:blip r:embed="rId1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315" y="57150"/>
            <a:ext cx="14281785" cy="691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2600846"/>
            <a:ext cx="12516852" cy="129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ts val="1350"/>
              </a:spcBef>
              <a:spcAft>
                <a:spcPct val="0"/>
              </a:spcAft>
              <a:defRPr/>
            </a:pPr>
            <a:r>
              <a:rPr lang="en-US" sz="299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 - Lớp 4</a:t>
            </a:r>
            <a:endParaRPr lang="en-US" sz="299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ts val="135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HỌC (Tiết 3)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0" y="281707"/>
            <a:ext cx="12516852" cy="9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UBND QUẬN DƯƠNG KINH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TRƯỜNG TH ĐA PHÚC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0" y="5046252"/>
            <a:ext cx="12516852" cy="4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Giáo </a:t>
            </a:r>
            <a:r>
              <a:rPr lang="en-US" alt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viên thực hiện: Trần Thị Chuyên</a:t>
            </a:r>
            <a:endParaRPr lang="en-US" altLang="en-US" sz="2400" b="1" i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091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5149516" y="1155032"/>
            <a:ext cx="1900989" cy="12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 rot="1560527">
            <a:off x="572656" y="542258"/>
            <a:ext cx="951834" cy="894545"/>
            <a:chOff x="1809068" y="2147815"/>
            <a:chExt cx="1343073" cy="1320938"/>
          </a:xfrm>
        </p:grpSpPr>
        <p:sp>
          <p:nvSpPr>
            <p:cNvPr id="18" name="椭圆 11"/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1</a:t>
              </a:r>
              <a:endParaRPr kumimoji="0" lang="zh-CN" altLang="en-US" sz="6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19" name="椭圆 11"/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539203" y="397482"/>
            <a:ext cx="9991000" cy="1140703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572768"/>
            <a:ext cx="915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Hình nào dưới đây là hình bình hành?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43" y="2816542"/>
            <a:ext cx="10008969" cy="161829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286887" y="2778253"/>
            <a:ext cx="504825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 rot="1560527">
            <a:off x="572656" y="542258"/>
            <a:ext cx="951834" cy="894545"/>
            <a:chOff x="1809068" y="2147815"/>
            <a:chExt cx="1343073" cy="1320938"/>
          </a:xfrm>
        </p:grpSpPr>
        <p:sp>
          <p:nvSpPr>
            <p:cNvPr id="18" name="椭圆 11"/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1</a:t>
              </a:r>
              <a:endParaRPr kumimoji="0" lang="zh-CN" altLang="en-US" sz="6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19" name="椭圆 11"/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539203" y="397482"/>
            <a:ext cx="9991000" cy="1140703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8488" y="1572768"/>
            <a:ext cx="9253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Hình nào dưới đây vừa có cặp cạnh song song, vừa có cặp cạnh vuông góc?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87" y="3439858"/>
            <a:ext cx="9734703" cy="150704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752463" y="3390901"/>
            <a:ext cx="504825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 rot="1560527">
            <a:off x="308081" y="517518"/>
            <a:ext cx="1069505" cy="989746"/>
            <a:chOff x="1809068" y="2147815"/>
            <a:chExt cx="1343073" cy="1320938"/>
          </a:xfrm>
        </p:grpSpPr>
        <p:sp>
          <p:nvSpPr>
            <p:cNvPr id="18" name="椭圆 11"/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2</a:t>
              </a:r>
              <a:endParaRPr kumimoji="0" lang="zh-CN" altLang="en-US" sz="48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19" name="椭圆 11"/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328891" y="283084"/>
            <a:ext cx="9991000" cy="1410550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7864" y="1581912"/>
            <a:ext cx="925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Cho hình bình hành ABCD như hình bên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16152" y="2432304"/>
            <a:ext cx="9253728" cy="1216152"/>
            <a:chOff x="1216152" y="2432304"/>
            <a:chExt cx="9253728" cy="1216152"/>
          </a:xfrm>
        </p:grpSpPr>
        <p:sp>
          <p:nvSpPr>
            <p:cNvPr id="5" name="TextBox 4"/>
            <p:cNvSpPr txBox="1"/>
            <p:nvPr/>
          </p:nvSpPr>
          <p:spPr>
            <a:xfrm>
              <a:off x="1216152" y="2432304"/>
              <a:ext cx="92537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vi-VN" sz="36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BC = 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</a:t>
              </a:r>
              <a:r>
                <a:rPr lang="vi-VN" sz="36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cm</a:t>
              </a:r>
              <a:endPara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just"/>
              <a:r>
                <a:rPr lang="vi-VN" sz="36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DC = 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</a:t>
              </a:r>
              <a:r>
                <a:rPr lang="vi-VN" sz="36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Rectangle: Rounded Corners 5"/>
            <p:cNvSpPr/>
            <p:nvPr/>
          </p:nvSpPr>
          <p:spPr>
            <a:xfrm>
              <a:off x="2267712" y="2523744"/>
              <a:ext cx="557784" cy="512064"/>
            </a:xfrm>
            <a:prstGeom prst="roundRect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Rectangle: Rounded Corners 6"/>
            <p:cNvSpPr/>
            <p:nvPr/>
          </p:nvSpPr>
          <p:spPr>
            <a:xfrm>
              <a:off x="2304288" y="3136392"/>
              <a:ext cx="557784" cy="512064"/>
            </a:xfrm>
            <a:prstGeom prst="roundRect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566" y="2288095"/>
            <a:ext cx="2931033" cy="1840689"/>
          </a:xfrm>
          <a:prstGeom prst="rect">
            <a:avLst/>
          </a:prstGeom>
        </p:spPr>
      </p:pic>
      <p:sp>
        <p:nvSpPr>
          <p:cNvPr id="11" name="Rectangle: Rounded Corners 10"/>
          <p:cNvSpPr/>
          <p:nvPr/>
        </p:nvSpPr>
        <p:spPr>
          <a:xfrm>
            <a:off x="2264664" y="2520696"/>
            <a:ext cx="557784" cy="512064"/>
          </a:xfrm>
          <a:prstGeom prst="round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2301240" y="3133344"/>
            <a:ext cx="557784" cy="512064"/>
          </a:xfrm>
          <a:prstGeom prst="round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 rot="1560527">
            <a:off x="308081" y="517518"/>
            <a:ext cx="1069505" cy="989746"/>
            <a:chOff x="1809068" y="2147815"/>
            <a:chExt cx="1343073" cy="1320938"/>
          </a:xfrm>
        </p:grpSpPr>
        <p:sp>
          <p:nvSpPr>
            <p:cNvPr id="18" name="椭圆 11"/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2</a:t>
              </a:r>
              <a:endParaRPr kumimoji="0" lang="zh-CN" altLang="en-US" sz="48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19" name="椭圆 11"/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328891" y="283084"/>
            <a:ext cx="9991000" cy="1410550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7864" y="1581912"/>
            <a:ext cx="925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Cho hình thoi MNPQ như hình bên.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16152" y="2432304"/>
            <a:ext cx="9253728" cy="2482603"/>
            <a:chOff x="1216152" y="2432304"/>
            <a:chExt cx="9253728" cy="2482603"/>
          </a:xfrm>
        </p:grpSpPr>
        <p:sp>
          <p:nvSpPr>
            <p:cNvPr id="5" name="TextBox 4"/>
            <p:cNvSpPr txBox="1"/>
            <p:nvPr/>
          </p:nvSpPr>
          <p:spPr>
            <a:xfrm>
              <a:off x="1216152" y="2432304"/>
              <a:ext cx="9253728" cy="2482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NP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cm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PQ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 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QM =       cm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Rectangle: Rounded Corners 5"/>
            <p:cNvSpPr/>
            <p:nvPr/>
          </p:nvSpPr>
          <p:spPr>
            <a:xfrm>
              <a:off x="2276856" y="2670048"/>
              <a:ext cx="557784" cy="512064"/>
            </a:xfrm>
            <a:prstGeom prst="roundRect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Rectangle: Rounded Corners 6"/>
            <p:cNvSpPr/>
            <p:nvPr/>
          </p:nvSpPr>
          <p:spPr>
            <a:xfrm>
              <a:off x="2322576" y="3529584"/>
              <a:ext cx="557784" cy="512064"/>
            </a:xfrm>
            <a:prstGeom prst="roundRect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2432304" y="4325112"/>
              <a:ext cx="557784" cy="512064"/>
            </a:xfrm>
            <a:prstGeom prst="roundRect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2562860"/>
            <a:ext cx="3499104" cy="2041144"/>
          </a:xfrm>
          <a:prstGeom prst="rect">
            <a:avLst/>
          </a:prstGeom>
        </p:spPr>
      </p:pic>
      <p:sp>
        <p:nvSpPr>
          <p:cNvPr id="15" name="Rectangle: Rounded Corners 14"/>
          <p:cNvSpPr/>
          <p:nvPr/>
        </p:nvSpPr>
        <p:spPr>
          <a:xfrm>
            <a:off x="2273808" y="2657856"/>
            <a:ext cx="557784" cy="542544"/>
          </a:xfrm>
          <a:prstGeom prst="round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2328672" y="3508248"/>
            <a:ext cx="557784" cy="542544"/>
          </a:xfrm>
          <a:prstGeom prst="round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2429256" y="4303776"/>
            <a:ext cx="557784" cy="542544"/>
          </a:xfrm>
          <a:prstGeom prst="round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 rot="1560527">
            <a:off x="265673" y="544206"/>
            <a:ext cx="1227473" cy="1146681"/>
            <a:chOff x="1809068" y="2147815"/>
            <a:chExt cx="1343073" cy="1320938"/>
          </a:xfrm>
        </p:grpSpPr>
        <p:sp>
          <p:nvSpPr>
            <p:cNvPr id="18" name="椭圆 11"/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3</a:t>
              </a:r>
              <a:endParaRPr kumimoji="0" lang="zh-CN" altLang="en-US" sz="66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19" name="椭圆 11"/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p:sp>
        <p:nvSpPr>
          <p:cNvPr id="6" name="Rounded Rectangle 1"/>
          <p:cNvSpPr/>
          <p:nvPr/>
        </p:nvSpPr>
        <p:spPr>
          <a:xfrm>
            <a:off x="1445514" y="493395"/>
            <a:ext cx="10534649" cy="1051941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góc nhọn, góc tù (theo mẫu).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930" y="1885950"/>
            <a:ext cx="7442489" cy="218313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76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6" t="54798" r="5937"/>
          <a:stretch>
            <a:fillRect/>
          </a:stretch>
        </p:blipFill>
        <p:spPr>
          <a:xfrm rot="5400000">
            <a:off x="-62934" y="3754936"/>
            <a:ext cx="3225803" cy="309993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0" r="4793" b="45929"/>
          <a:stretch>
            <a:fillRect/>
          </a:stretch>
        </p:blipFill>
        <p:spPr>
          <a:xfrm rot="5400000">
            <a:off x="8755187" y="3446587"/>
            <a:ext cx="4447926" cy="25019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257" y="3352800"/>
            <a:ext cx="3796967" cy="37969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3106" y="2129312"/>
            <a:ext cx="9327688" cy="223742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347517" y="1697780"/>
            <a:ext cx="1343073" cy="1320938"/>
            <a:chOff x="1809068" y="2147815"/>
            <a:chExt cx="1343073" cy="1320938"/>
          </a:xfrm>
        </p:grpSpPr>
        <p:sp>
          <p:nvSpPr>
            <p:cNvPr id="5" name="椭圆 11"/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3</a:t>
              </a: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6" name="椭圆 11"/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ounded Rectangle 1"/>
          <p:cNvSpPr/>
          <p:nvPr/>
        </p:nvSpPr>
        <p:spPr>
          <a:xfrm>
            <a:off x="3172968" y="806577"/>
            <a:ext cx="7106411" cy="619887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 19 que tính thành hình sau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62" y="348805"/>
            <a:ext cx="2324100" cy="1533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411" y="1674495"/>
            <a:ext cx="7181850" cy="1314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28216" y="3410712"/>
            <a:ext cx="8759952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chơi:</a:t>
            </a:r>
            <a:endParaRPr lang="vi-VN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Chơi theo cặp.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đến lượt, người chơi lấy ra một que tính.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 chơi kết thúc khi các que tính còn lại không tạo thành hình thoi hoặc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bình hành.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755" y="660654"/>
            <a:ext cx="8401050" cy="53721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080000" y="744289"/>
            <a:ext cx="6111165" cy="4918641"/>
            <a:chOff x="5080000" y="744289"/>
            <a:chExt cx="6111165" cy="491864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00" y="744289"/>
              <a:ext cx="6111165" cy="491864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r="44961"/>
            <a:stretch>
              <a:fillRect/>
            </a:stretch>
          </p:blipFill>
          <p:spPr>
            <a:xfrm>
              <a:off x="6358237" y="942430"/>
              <a:ext cx="3468152" cy="11402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377219" y="2280850"/>
              <a:ext cx="530897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Ghi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nhớ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nội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dung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học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76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6" t="54798" r="5937"/>
          <a:stretch>
            <a:fillRect/>
          </a:stretch>
        </p:blipFill>
        <p:spPr>
          <a:xfrm rot="5400000">
            <a:off x="-62934" y="3754936"/>
            <a:ext cx="3225803" cy="309993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0" r="4793" b="45929"/>
          <a:stretch>
            <a:fillRect/>
          </a:stretch>
        </p:blipFill>
        <p:spPr>
          <a:xfrm rot="5400000">
            <a:off x="8755187" y="3446587"/>
            <a:ext cx="4447926" cy="25019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257" y="3352800"/>
            <a:ext cx="3796967" cy="3796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8806" y="1944522"/>
            <a:ext cx="9327688" cy="235935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90317" y="1373930"/>
            <a:ext cx="1343073" cy="1320938"/>
            <a:chOff x="1809068" y="2147815"/>
            <a:chExt cx="1343073" cy="1320938"/>
          </a:xfrm>
        </p:grpSpPr>
        <p:sp>
          <p:nvSpPr>
            <p:cNvPr id="6" name="椭圆 11"/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1</a:t>
              </a: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8" name="椭圆 11"/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5" y="3524747"/>
            <a:ext cx="3954223" cy="3954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26295"/>
            <a:ext cx="12192000" cy="586245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31"/>
          <p:cNvSpPr txBox="1">
            <a:spLocks noGrp="1"/>
          </p:cNvSpPr>
          <p:nvPr>
            <p:ph type="subTitle" idx="1"/>
          </p:nvPr>
        </p:nvSpPr>
        <p:spPr>
          <a:xfrm>
            <a:off x="3067733" y="3093300"/>
            <a:ext cx="6056400" cy="126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ãy đọc thật kĩ câu hỏi và trả lời chính xác đáp án nhé</a:t>
            </a:r>
            <a:endParaRPr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99" name="Google Shape;999;p31"/>
          <p:cNvSpPr txBox="1">
            <a:spLocks noGrp="1"/>
          </p:cNvSpPr>
          <p:nvPr>
            <p:ph type="title"/>
          </p:nvPr>
        </p:nvSpPr>
        <p:spPr>
          <a:xfrm>
            <a:off x="2698133" y="1810633"/>
            <a:ext cx="6795600" cy="131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9600" dirty="0">
                <a:latin typeface="#9Slide07 Cadena" panose="02000503000000020004" pitchFamily="2" charset="0"/>
              </a:rPr>
              <a:t>BẮT</a:t>
            </a:r>
            <a:r>
              <a:rPr lang="en-GB" sz="9600" dirty="0">
                <a:latin typeface="#9Slide07 Cadena" panose="02000503000000020004" pitchFamily="2" charset="0"/>
              </a:rPr>
              <a:t> </a:t>
            </a:r>
            <a:r>
              <a:rPr lang="vi-VN" sz="9600" b="1" dirty="0">
                <a:solidFill>
                  <a:schemeClr val="accent2"/>
                </a:solidFill>
                <a:latin typeface="#9Slide07 Cadena" panose="02000503000000020004" pitchFamily="2" charset="0"/>
              </a:rPr>
              <a:t>ĐẦU </a:t>
            </a:r>
            <a:r>
              <a:rPr lang="en-GB" sz="9600" b="1" dirty="0">
                <a:solidFill>
                  <a:schemeClr val="accent2"/>
                </a:solidFill>
                <a:latin typeface="#9Slide07 Cadena" panose="02000503000000020004" pitchFamily="2" charset="0"/>
              </a:rPr>
              <a:t>!</a:t>
            </a:r>
            <a:endParaRPr sz="9600" b="1" dirty="0">
              <a:solidFill>
                <a:schemeClr val="accent2"/>
              </a:solidFill>
              <a:latin typeface="#9Slide07 Cadena" panose="02000503000000020004" pitchFamily="2" charset="0"/>
            </a:endParaRPr>
          </a:p>
        </p:txBody>
      </p:sp>
      <p:sp>
        <p:nvSpPr>
          <p:cNvPr id="1000" name="Google Shape;1000;p31">
            <a:hlinkClick r:id="rId1" action="ppaction://hlinksldjump"/>
          </p:cNvPr>
          <p:cNvSpPr/>
          <p:nvPr/>
        </p:nvSpPr>
        <p:spPr>
          <a:xfrm>
            <a:off x="4668400" y="4719933"/>
            <a:ext cx="2855200" cy="652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097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935" b="1" i="0" u="none" strike="noStrike" kern="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iny"/>
                <a:sym typeface="Coiny"/>
              </a:rPr>
              <a:t>START</a:t>
            </a:r>
            <a:endParaRPr kumimoji="0" sz="2935" b="1" i="0" u="none" strike="noStrike" kern="0" cap="none" spc="0" normalizeH="0" baseline="0" noProof="0" dirty="0">
              <a:ln>
                <a:noFill/>
              </a:ln>
              <a:solidFill>
                <a:srgbClr val="23414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oiny"/>
              <a:sym typeface="Coiny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34"/>
          <p:cNvSpPr txBox="1">
            <a:spLocks noGrp="1"/>
          </p:cNvSpPr>
          <p:nvPr>
            <p:ph type="title"/>
          </p:nvPr>
        </p:nvSpPr>
        <p:spPr>
          <a:xfrm>
            <a:off x="1123950" y="629888"/>
            <a:ext cx="1003935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77" name="Google Shape;1077;p34"/>
          <p:cNvGrpSpPr/>
          <p:nvPr/>
        </p:nvGrpSpPr>
        <p:grpSpPr>
          <a:xfrm>
            <a:off x="5179576" y="5935916"/>
            <a:ext cx="343499" cy="213373"/>
            <a:chOff x="3884682" y="4451937"/>
            <a:chExt cx="257624" cy="160030"/>
          </a:xfrm>
        </p:grpSpPr>
        <p:sp>
          <p:nvSpPr>
            <p:cNvPr id="1078" name="Google Shape;1078;p34">
              <a:hlinkClick r:id="rId1" action="ppaction://hlinksldjump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9" name="Google Shape;1079;p34">
              <a:hlinkClick r:id="rId1" action="ppaction://hlinksldjump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2" name="Google Shape;1173;p37"/>
          <p:cNvSpPr/>
          <p:nvPr/>
        </p:nvSpPr>
        <p:spPr>
          <a:xfrm>
            <a:off x="3801650" y="2080447"/>
            <a:ext cx="4735849" cy="10925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3" name="Google Shape;1174;p37"/>
          <p:cNvGrpSpPr/>
          <p:nvPr/>
        </p:nvGrpSpPr>
        <p:grpSpPr>
          <a:xfrm>
            <a:off x="7546797" y="2220940"/>
            <a:ext cx="942453" cy="807115"/>
            <a:chOff x="7569175" y="1212625"/>
            <a:chExt cx="237900" cy="235500"/>
          </a:xfrm>
        </p:grpSpPr>
        <p:sp>
          <p:nvSpPr>
            <p:cNvPr id="54" name="Google Shape;1175;p37"/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1176;p37"/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0" name="Google Shape;1159;p37"/>
          <p:cNvSpPr/>
          <p:nvPr/>
        </p:nvSpPr>
        <p:spPr>
          <a:xfrm rot="10800000">
            <a:off x="3801650" y="3146165"/>
            <a:ext cx="4735849" cy="2758435"/>
          </a:xfrm>
          <a:prstGeom prst="round2SameRect">
            <a:avLst/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121900" rIns="365733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vi-VN" sz="2935" b="1" i="0" u="none" strike="noStrike" kern="0" cap="none" spc="0" normalizeH="0" baseline="0" noProof="0" dirty="0">
              <a:ln>
                <a:noFill/>
              </a:ln>
              <a:solidFill>
                <a:srgbClr val="23414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oiny"/>
              <a:sym typeface="Coiny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71465" y="3559091"/>
            <a:ext cx="473585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iny"/>
                <a:sym typeface="Coiny"/>
              </a:rPr>
              <a:t>Hình</a:t>
            </a:r>
            <a:r>
              <a:rPr kumimoji="0" lang="en-US" sz="6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iny"/>
                <a:sym typeface="Coiny"/>
              </a:rPr>
              <a:t> </a:t>
            </a:r>
            <a:r>
              <a:rPr kumimoji="0" lang="en-US" sz="66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iny"/>
                <a:sym typeface="Coiny"/>
              </a:rPr>
              <a:t>bình</a:t>
            </a:r>
            <a:r>
              <a:rPr kumimoji="0" lang="en-US" sz="6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iny"/>
                <a:sym typeface="Coiny"/>
              </a:rPr>
              <a:t> </a:t>
            </a:r>
            <a:r>
              <a:rPr kumimoji="0" lang="en-US" sz="66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iny"/>
                <a:sym typeface="Coiny"/>
              </a:rPr>
              <a:t>hành</a:t>
            </a:r>
            <a:endParaRPr kumimoji="0" lang="vi-VN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oiny"/>
              <a:sym typeface="Coiny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2767012"/>
            <a:ext cx="3257550" cy="22764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0" grpId="0" animBg="1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34"/>
          <p:cNvSpPr txBox="1">
            <a:spLocks noGrp="1"/>
          </p:cNvSpPr>
          <p:nvPr>
            <p:ph type="title"/>
          </p:nvPr>
        </p:nvSpPr>
        <p:spPr>
          <a:xfrm>
            <a:off x="1123950" y="629888"/>
            <a:ext cx="1003935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77" name="Google Shape;1077;p34"/>
          <p:cNvGrpSpPr/>
          <p:nvPr/>
        </p:nvGrpSpPr>
        <p:grpSpPr>
          <a:xfrm>
            <a:off x="5179576" y="5935916"/>
            <a:ext cx="343499" cy="213373"/>
            <a:chOff x="3884682" y="4451937"/>
            <a:chExt cx="257624" cy="160030"/>
          </a:xfrm>
        </p:grpSpPr>
        <p:sp>
          <p:nvSpPr>
            <p:cNvPr id="1078" name="Google Shape;1078;p34">
              <a:hlinkClick r:id="rId1" action="ppaction://hlinksldjump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9" name="Google Shape;1079;p34">
              <a:hlinkClick r:id="rId1" action="ppaction://hlinksldjump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2" name="Google Shape;1173;p37"/>
          <p:cNvSpPr/>
          <p:nvPr/>
        </p:nvSpPr>
        <p:spPr>
          <a:xfrm>
            <a:off x="3801650" y="2080447"/>
            <a:ext cx="4735849" cy="10925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3" name="Google Shape;1174;p37"/>
          <p:cNvGrpSpPr/>
          <p:nvPr/>
        </p:nvGrpSpPr>
        <p:grpSpPr>
          <a:xfrm>
            <a:off x="7546797" y="2220940"/>
            <a:ext cx="942453" cy="807115"/>
            <a:chOff x="7569175" y="1212625"/>
            <a:chExt cx="237900" cy="235500"/>
          </a:xfrm>
        </p:grpSpPr>
        <p:sp>
          <p:nvSpPr>
            <p:cNvPr id="54" name="Google Shape;1175;p37"/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1176;p37"/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0" name="Google Shape;1159;p37"/>
          <p:cNvSpPr/>
          <p:nvPr/>
        </p:nvSpPr>
        <p:spPr>
          <a:xfrm rot="10800000">
            <a:off x="3801650" y="3146165"/>
            <a:ext cx="4735849" cy="2758435"/>
          </a:xfrm>
          <a:prstGeom prst="round2SameRect">
            <a:avLst/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121900" rIns="365733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vi-VN" sz="2935" b="1" i="0" u="none" strike="noStrike" kern="0" cap="none" spc="0" normalizeH="0" baseline="0" noProof="0" dirty="0">
              <a:ln>
                <a:noFill/>
              </a:ln>
              <a:solidFill>
                <a:srgbClr val="23414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oiny"/>
              <a:sym typeface="Coiny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71465" y="3559091"/>
            <a:ext cx="473585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iny"/>
                <a:sym typeface="Coiny"/>
              </a:rPr>
              <a:t>Hình</a:t>
            </a:r>
            <a:r>
              <a:rPr kumimoji="0" lang="en-US" sz="6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iny"/>
                <a:sym typeface="Coiny"/>
              </a:rPr>
              <a:t> </a:t>
            </a:r>
            <a:r>
              <a:rPr kumimoji="0" lang="en-US" sz="66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iny"/>
                <a:sym typeface="Coiny"/>
              </a:rPr>
              <a:t>chữ</a:t>
            </a:r>
            <a:r>
              <a:rPr kumimoji="0" lang="en-US" sz="6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iny"/>
                <a:sym typeface="Coiny"/>
              </a:rPr>
              <a:t> </a:t>
            </a:r>
            <a:r>
              <a:rPr kumimoji="0" lang="en-US" sz="66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iny"/>
                <a:sym typeface="Coiny"/>
              </a:rPr>
              <a:t>nhật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oiny"/>
              <a:sym typeface="Coiny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2788920"/>
            <a:ext cx="3331359" cy="225933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0" grpId="0" animBg="1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34"/>
          <p:cNvSpPr txBox="1">
            <a:spLocks noGrp="1"/>
          </p:cNvSpPr>
          <p:nvPr>
            <p:ph type="title"/>
          </p:nvPr>
        </p:nvSpPr>
        <p:spPr>
          <a:xfrm>
            <a:off x="1123950" y="629888"/>
            <a:ext cx="1003935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77" name="Google Shape;1077;p34"/>
          <p:cNvGrpSpPr/>
          <p:nvPr/>
        </p:nvGrpSpPr>
        <p:grpSpPr>
          <a:xfrm>
            <a:off x="5179576" y="5935916"/>
            <a:ext cx="343499" cy="213373"/>
            <a:chOff x="3884682" y="4451937"/>
            <a:chExt cx="257624" cy="160030"/>
          </a:xfrm>
        </p:grpSpPr>
        <p:sp>
          <p:nvSpPr>
            <p:cNvPr id="1078" name="Google Shape;1078;p34">
              <a:hlinkClick r:id="rId1" action="ppaction://hlinksldjump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9" name="Google Shape;1079;p34">
              <a:hlinkClick r:id="rId1" action="ppaction://hlinksldjump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2" name="Google Shape;1173;p37"/>
          <p:cNvSpPr/>
          <p:nvPr/>
        </p:nvSpPr>
        <p:spPr>
          <a:xfrm>
            <a:off x="3801650" y="2080447"/>
            <a:ext cx="4735849" cy="10925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3" name="Google Shape;1174;p37"/>
          <p:cNvGrpSpPr/>
          <p:nvPr/>
        </p:nvGrpSpPr>
        <p:grpSpPr>
          <a:xfrm>
            <a:off x="7546797" y="2220940"/>
            <a:ext cx="942453" cy="807115"/>
            <a:chOff x="7569175" y="1212625"/>
            <a:chExt cx="237900" cy="235500"/>
          </a:xfrm>
        </p:grpSpPr>
        <p:sp>
          <p:nvSpPr>
            <p:cNvPr id="54" name="Google Shape;1175;p37"/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1176;p37"/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0" name="Google Shape;1159;p37"/>
          <p:cNvSpPr/>
          <p:nvPr/>
        </p:nvSpPr>
        <p:spPr>
          <a:xfrm rot="10800000">
            <a:off x="3801650" y="3146165"/>
            <a:ext cx="4735849" cy="2758435"/>
          </a:xfrm>
          <a:prstGeom prst="round2SameRect">
            <a:avLst/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121900" rIns="365733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vi-VN" sz="2935" b="1" i="0" u="none" strike="noStrike" kern="0" cap="none" spc="0" normalizeH="0" baseline="0" noProof="0" dirty="0">
              <a:ln>
                <a:noFill/>
              </a:ln>
              <a:solidFill>
                <a:srgbClr val="23414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oiny"/>
              <a:sym typeface="Coiny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71465" y="3559091"/>
            <a:ext cx="47358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en-US" sz="6600" b="1" kern="0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oiny"/>
                <a:sym typeface="Coiny"/>
              </a:rPr>
              <a:t>Hình</a:t>
            </a:r>
            <a:r>
              <a:rPr lang="en-US" sz="6600" b="1" kern="0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oiny"/>
                <a:sym typeface="Coiny"/>
              </a:rPr>
              <a:t> </a:t>
            </a:r>
            <a:r>
              <a:rPr lang="en-US" sz="6600" b="1" kern="0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oiny"/>
                <a:sym typeface="Coiny"/>
              </a:rPr>
              <a:t>thoi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oiny"/>
              <a:sym typeface="Coiny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01" y="2715768"/>
            <a:ext cx="3020043" cy="232543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0" grpId="0" animBg="1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34"/>
          <p:cNvSpPr txBox="1">
            <a:spLocks noGrp="1"/>
          </p:cNvSpPr>
          <p:nvPr>
            <p:ph type="title"/>
          </p:nvPr>
        </p:nvSpPr>
        <p:spPr>
          <a:xfrm>
            <a:off x="1123950" y="629888"/>
            <a:ext cx="1003935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77" name="Google Shape;1077;p34"/>
          <p:cNvGrpSpPr/>
          <p:nvPr/>
        </p:nvGrpSpPr>
        <p:grpSpPr>
          <a:xfrm>
            <a:off x="5179576" y="5935916"/>
            <a:ext cx="343499" cy="213373"/>
            <a:chOff x="3884682" y="4451937"/>
            <a:chExt cx="257624" cy="160030"/>
          </a:xfrm>
        </p:grpSpPr>
        <p:sp>
          <p:nvSpPr>
            <p:cNvPr id="1078" name="Google Shape;1078;p34">
              <a:hlinkClick r:id="rId1" action="ppaction://hlinksldjump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9" name="Google Shape;1079;p34">
              <a:hlinkClick r:id="rId1" action="ppaction://hlinksldjump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2" name="Google Shape;1173;p37"/>
          <p:cNvSpPr/>
          <p:nvPr/>
        </p:nvSpPr>
        <p:spPr>
          <a:xfrm>
            <a:off x="3801650" y="2080447"/>
            <a:ext cx="4735849" cy="10925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3" name="Google Shape;1174;p37"/>
          <p:cNvGrpSpPr/>
          <p:nvPr/>
        </p:nvGrpSpPr>
        <p:grpSpPr>
          <a:xfrm>
            <a:off x="7546797" y="2220940"/>
            <a:ext cx="942453" cy="807115"/>
            <a:chOff x="7569175" y="1212625"/>
            <a:chExt cx="237900" cy="235500"/>
          </a:xfrm>
        </p:grpSpPr>
        <p:sp>
          <p:nvSpPr>
            <p:cNvPr id="54" name="Google Shape;1175;p37"/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1176;p37"/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0" name="Google Shape;1159;p37"/>
          <p:cNvSpPr/>
          <p:nvPr/>
        </p:nvSpPr>
        <p:spPr>
          <a:xfrm rot="10800000">
            <a:off x="3801650" y="3146165"/>
            <a:ext cx="4735849" cy="2758435"/>
          </a:xfrm>
          <a:prstGeom prst="round2SameRect">
            <a:avLst/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121900" rIns="365733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vi-VN" sz="2935" b="1" i="0" u="none" strike="noStrike" kern="0" cap="none" spc="0" normalizeH="0" baseline="0" noProof="0" dirty="0">
              <a:ln>
                <a:noFill/>
              </a:ln>
              <a:solidFill>
                <a:srgbClr val="23414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oiny"/>
              <a:sym typeface="Coiny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71465" y="3559091"/>
            <a:ext cx="47358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iny"/>
                <a:sym typeface="Coiny"/>
              </a:rPr>
              <a:t>Hình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iny"/>
                <a:sym typeface="Coiny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iny"/>
                <a:sym typeface="Coiny"/>
              </a:rPr>
              <a:t>vuông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oiny"/>
              <a:sym typeface="Coiny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2606040"/>
            <a:ext cx="2821288" cy="269862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0" grpId="0" animBg="1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76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6" t="54798" r="5937"/>
          <a:stretch>
            <a:fillRect/>
          </a:stretch>
        </p:blipFill>
        <p:spPr>
          <a:xfrm rot="5400000">
            <a:off x="-62934" y="3754936"/>
            <a:ext cx="3225803" cy="309993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0" r="4793" b="45929"/>
          <a:stretch>
            <a:fillRect/>
          </a:stretch>
        </p:blipFill>
        <p:spPr>
          <a:xfrm rot="5400000">
            <a:off x="8755187" y="3446587"/>
            <a:ext cx="4447926" cy="25019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90317" y="1373930"/>
            <a:ext cx="1343073" cy="1320938"/>
            <a:chOff x="1809068" y="2147815"/>
            <a:chExt cx="1343073" cy="1320938"/>
          </a:xfrm>
        </p:grpSpPr>
        <p:sp>
          <p:nvSpPr>
            <p:cNvPr id="12" name="椭圆 11"/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2</a:t>
              </a: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18" name="椭圆 11"/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p:pic>
        <p:nvPicPr>
          <p:cNvPr id="21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257" y="3352800"/>
            <a:ext cx="3796967" cy="3796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8831" y="2215037"/>
            <a:ext cx="9327688" cy="223742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982</Words>
  <Application>WPS Presentation</Application>
  <PresentationFormat>Custom</PresentationFormat>
  <Paragraphs>111</Paragraphs>
  <Slides>18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18</vt:i4>
      </vt:variant>
    </vt:vector>
  </HeadingPairs>
  <TitlesOfParts>
    <vt:vector size="41" baseType="lpstr">
      <vt:lpstr>Arial</vt:lpstr>
      <vt:lpstr>SimSun</vt:lpstr>
      <vt:lpstr>Wingdings</vt:lpstr>
      <vt:lpstr>等线</vt:lpstr>
      <vt:lpstr>Arial</vt:lpstr>
      <vt:lpstr>Fredoka One</vt:lpstr>
      <vt:lpstr>Segoe Print</vt:lpstr>
      <vt:lpstr>Times New Roman</vt:lpstr>
      <vt:lpstr>Cambria</vt:lpstr>
      <vt:lpstr>雷盖体</vt:lpstr>
      <vt:lpstr>等线</vt:lpstr>
      <vt:lpstr>#9Slide07 Cadena</vt:lpstr>
      <vt:lpstr>Corbel</vt:lpstr>
      <vt:lpstr>Coiny</vt:lpstr>
      <vt:lpstr>Calibri Light</vt:lpstr>
      <vt:lpstr>Microsoft YaHei</vt:lpstr>
      <vt:lpstr>Arial Unicode MS</vt:lpstr>
      <vt:lpstr>Calibri</vt:lpstr>
      <vt:lpstr>第一PPT，www.1ppt.com</vt:lpstr>
      <vt:lpstr>Funny Family Quiz by Slidesgo</vt:lpstr>
      <vt:lpstr>1_Funny Family Quiz by Slidesgo</vt:lpstr>
      <vt:lpstr>4_Funny Family Quiz by Slidesgo</vt:lpstr>
      <vt:lpstr>Default Design</vt:lpstr>
      <vt:lpstr>PowerPoint 演示文稿</vt:lpstr>
      <vt:lpstr>PowerPoint 演示文稿</vt:lpstr>
      <vt:lpstr>PowerPoint 演示文稿</vt:lpstr>
      <vt:lpstr>BẮT ĐẦU !</vt:lpstr>
      <vt:lpstr>Đây là hình gì?</vt:lpstr>
      <vt:lpstr>Đây là hình gì?</vt:lpstr>
      <vt:lpstr>Đây là hình gì?</vt:lpstr>
      <vt:lpstr>Đây là hình gì?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MSI MORTAL</cp:lastModifiedBy>
  <cp:revision>21</cp:revision>
  <dcterms:created xsi:type="dcterms:W3CDTF">2023-10-17T09:01:00Z</dcterms:created>
  <dcterms:modified xsi:type="dcterms:W3CDTF">2025-01-09T11:03:09Z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7CC254A7F5644057911DDB520788C571_12</vt:lpwstr>
  </property>
  <property fmtid="{D5CDD505-2E9C-101B-9397-08002B2CF9AE}" pid="3" name="KSOProductBuildVer">
    <vt:lpwstr>1033-12.2.0.19805</vt:lpwstr>
  </property>
</Properties>
</file>