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60" r:id="rId3"/>
    <p:sldId id="267" r:id="rId4"/>
    <p:sldId id="300" r:id="rId5"/>
    <p:sldId id="28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0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6ED92-10E4-4F19-A27E-29714B0AA6C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5CF5-F788-40B9-8E93-230A271363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0A00F7-BFF0-4E71-8D3B-8DCFFEFBF8B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font, graphics, design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180975"/>
            <a:ext cx="1504950" cy="1504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7900-D626-42F2-AB0F-10AF2529A68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5"/>
          <p:cNvSpPr/>
          <p:nvPr/>
        </p:nvSpPr>
        <p:spPr>
          <a:xfrm>
            <a:off x="636104" y="3151399"/>
            <a:ext cx="11555895" cy="2317395"/>
          </a:xfrm>
          <a:custGeom>
            <a:avLst/>
            <a:gdLst>
              <a:gd name="connsiteX0" fmla="*/ 0 w 11555895"/>
              <a:gd name="connsiteY0" fmla="*/ 1158698 h 2317395"/>
              <a:gd name="connsiteX1" fmla="*/ 1158698 w 11555895"/>
              <a:gd name="connsiteY1" fmla="*/ 0 h 2317395"/>
              <a:gd name="connsiteX2" fmla="*/ 1920874 w 11555895"/>
              <a:gd name="connsiteY2" fmla="*/ 0 h 2317395"/>
              <a:gd name="connsiteX3" fmla="*/ 2405896 w 11555895"/>
              <a:gd name="connsiteY3" fmla="*/ 0 h 2317395"/>
              <a:gd name="connsiteX4" fmla="*/ 2983302 w 11555895"/>
              <a:gd name="connsiteY4" fmla="*/ 0 h 2317395"/>
              <a:gd name="connsiteX5" fmla="*/ 3653093 w 11555895"/>
              <a:gd name="connsiteY5" fmla="*/ 0 h 2317395"/>
              <a:gd name="connsiteX6" fmla="*/ 4322884 w 11555895"/>
              <a:gd name="connsiteY6" fmla="*/ 0 h 2317395"/>
              <a:gd name="connsiteX7" fmla="*/ 4807906 w 11555895"/>
              <a:gd name="connsiteY7" fmla="*/ 0 h 2317395"/>
              <a:gd name="connsiteX8" fmla="*/ 5570082 w 11555895"/>
              <a:gd name="connsiteY8" fmla="*/ 0 h 2317395"/>
              <a:gd name="connsiteX9" fmla="*/ 6055103 w 11555895"/>
              <a:gd name="connsiteY9" fmla="*/ 0 h 2317395"/>
              <a:gd name="connsiteX10" fmla="*/ 6817279 w 11555895"/>
              <a:gd name="connsiteY10" fmla="*/ 0 h 2317395"/>
              <a:gd name="connsiteX11" fmla="*/ 7394686 w 11555895"/>
              <a:gd name="connsiteY11" fmla="*/ 0 h 2317395"/>
              <a:gd name="connsiteX12" fmla="*/ 8064477 w 11555895"/>
              <a:gd name="connsiteY12" fmla="*/ 0 h 2317395"/>
              <a:gd name="connsiteX13" fmla="*/ 8549498 w 11555895"/>
              <a:gd name="connsiteY13" fmla="*/ 0 h 2317395"/>
              <a:gd name="connsiteX14" fmla="*/ 9219289 w 11555895"/>
              <a:gd name="connsiteY14" fmla="*/ 0 h 2317395"/>
              <a:gd name="connsiteX15" fmla="*/ 9704311 w 11555895"/>
              <a:gd name="connsiteY15" fmla="*/ 0 h 2317395"/>
              <a:gd name="connsiteX16" fmla="*/ 10397198 w 11555895"/>
              <a:gd name="connsiteY16" fmla="*/ 0 h 2317395"/>
              <a:gd name="connsiteX17" fmla="*/ 11555896 w 11555895"/>
              <a:gd name="connsiteY17" fmla="*/ 1158698 h 2317395"/>
              <a:gd name="connsiteX18" fmla="*/ 11555895 w 11555895"/>
              <a:gd name="connsiteY18" fmla="*/ 1158698 h 2317395"/>
              <a:gd name="connsiteX19" fmla="*/ 10397197 w 11555895"/>
              <a:gd name="connsiteY19" fmla="*/ 2317396 h 2317395"/>
              <a:gd name="connsiteX20" fmla="*/ 9819791 w 11555895"/>
              <a:gd name="connsiteY20" fmla="*/ 2317396 h 2317395"/>
              <a:gd name="connsiteX21" fmla="*/ 9242385 w 11555895"/>
              <a:gd name="connsiteY21" fmla="*/ 2317396 h 2317395"/>
              <a:gd name="connsiteX22" fmla="*/ 8849748 w 11555895"/>
              <a:gd name="connsiteY22" fmla="*/ 2317396 h 2317395"/>
              <a:gd name="connsiteX23" fmla="*/ 8179957 w 11555895"/>
              <a:gd name="connsiteY23" fmla="*/ 2317396 h 2317395"/>
              <a:gd name="connsiteX24" fmla="*/ 7510166 w 11555895"/>
              <a:gd name="connsiteY24" fmla="*/ 2317396 h 2317395"/>
              <a:gd name="connsiteX25" fmla="*/ 7209915 w 11555895"/>
              <a:gd name="connsiteY25" fmla="*/ 2317396 h 2317395"/>
              <a:gd name="connsiteX26" fmla="*/ 6632509 w 11555895"/>
              <a:gd name="connsiteY26" fmla="*/ 2317396 h 2317395"/>
              <a:gd name="connsiteX27" fmla="*/ 6332257 w 11555895"/>
              <a:gd name="connsiteY27" fmla="*/ 2317396 h 2317395"/>
              <a:gd name="connsiteX28" fmla="*/ 5754851 w 11555895"/>
              <a:gd name="connsiteY28" fmla="*/ 2317395 h 2317395"/>
              <a:gd name="connsiteX29" fmla="*/ 5269830 w 11555895"/>
              <a:gd name="connsiteY29" fmla="*/ 2317395 h 2317395"/>
              <a:gd name="connsiteX30" fmla="*/ 4877194 w 11555895"/>
              <a:gd name="connsiteY30" fmla="*/ 2317395 h 2317395"/>
              <a:gd name="connsiteX31" fmla="*/ 4392173 w 11555895"/>
              <a:gd name="connsiteY31" fmla="*/ 2317395 h 2317395"/>
              <a:gd name="connsiteX32" fmla="*/ 3722381 w 11555895"/>
              <a:gd name="connsiteY32" fmla="*/ 2317395 h 2317395"/>
              <a:gd name="connsiteX33" fmla="*/ 3052590 w 11555895"/>
              <a:gd name="connsiteY33" fmla="*/ 2317395 h 2317395"/>
              <a:gd name="connsiteX34" fmla="*/ 2752339 w 11555895"/>
              <a:gd name="connsiteY34" fmla="*/ 2317395 h 2317395"/>
              <a:gd name="connsiteX35" fmla="*/ 2174933 w 11555895"/>
              <a:gd name="connsiteY35" fmla="*/ 2317395 h 2317395"/>
              <a:gd name="connsiteX36" fmla="*/ 1158698 w 11555895"/>
              <a:gd name="connsiteY36" fmla="*/ 2317395 h 2317395"/>
              <a:gd name="connsiteX37" fmla="*/ 0 w 11555895"/>
              <a:gd name="connsiteY37" fmla="*/ 1158697 h 2317395"/>
              <a:gd name="connsiteX38" fmla="*/ 0 w 11555895"/>
              <a:gd name="connsiteY38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555895" h="2317395" fill="none" extrusionOk="0">
                <a:moveTo>
                  <a:pt x="0" y="1158698"/>
                </a:moveTo>
                <a:cubicBezTo>
                  <a:pt x="-56336" y="544709"/>
                  <a:pt x="482704" y="-16996"/>
                  <a:pt x="1158698" y="0"/>
                </a:cubicBezTo>
                <a:cubicBezTo>
                  <a:pt x="1421562" y="-2118"/>
                  <a:pt x="1633568" y="45705"/>
                  <a:pt x="1920874" y="0"/>
                </a:cubicBezTo>
                <a:cubicBezTo>
                  <a:pt x="2208180" y="-45705"/>
                  <a:pt x="2296910" y="47669"/>
                  <a:pt x="2405896" y="0"/>
                </a:cubicBezTo>
                <a:cubicBezTo>
                  <a:pt x="2514882" y="-47669"/>
                  <a:pt x="2697937" y="44979"/>
                  <a:pt x="2983302" y="0"/>
                </a:cubicBezTo>
                <a:cubicBezTo>
                  <a:pt x="3268667" y="-44979"/>
                  <a:pt x="3459116" y="19206"/>
                  <a:pt x="3653093" y="0"/>
                </a:cubicBezTo>
                <a:cubicBezTo>
                  <a:pt x="3847070" y="-19206"/>
                  <a:pt x="4101508" y="30889"/>
                  <a:pt x="4322884" y="0"/>
                </a:cubicBezTo>
                <a:cubicBezTo>
                  <a:pt x="4544260" y="-30889"/>
                  <a:pt x="4660814" y="394"/>
                  <a:pt x="4807906" y="0"/>
                </a:cubicBezTo>
                <a:cubicBezTo>
                  <a:pt x="4954998" y="-394"/>
                  <a:pt x="5349889" y="66871"/>
                  <a:pt x="5570082" y="0"/>
                </a:cubicBezTo>
                <a:cubicBezTo>
                  <a:pt x="5790275" y="-66871"/>
                  <a:pt x="5958013" y="48568"/>
                  <a:pt x="6055103" y="0"/>
                </a:cubicBezTo>
                <a:cubicBezTo>
                  <a:pt x="6152193" y="-48568"/>
                  <a:pt x="6511164" y="71318"/>
                  <a:pt x="6817279" y="0"/>
                </a:cubicBezTo>
                <a:cubicBezTo>
                  <a:pt x="7123394" y="-71318"/>
                  <a:pt x="7265292" y="32687"/>
                  <a:pt x="7394686" y="0"/>
                </a:cubicBezTo>
                <a:cubicBezTo>
                  <a:pt x="7524080" y="-32687"/>
                  <a:pt x="7779241" y="3288"/>
                  <a:pt x="8064477" y="0"/>
                </a:cubicBezTo>
                <a:cubicBezTo>
                  <a:pt x="8349713" y="-3288"/>
                  <a:pt x="8311699" y="16620"/>
                  <a:pt x="8549498" y="0"/>
                </a:cubicBezTo>
                <a:cubicBezTo>
                  <a:pt x="8787297" y="-16620"/>
                  <a:pt x="9048860" y="72445"/>
                  <a:pt x="9219289" y="0"/>
                </a:cubicBezTo>
                <a:cubicBezTo>
                  <a:pt x="9389718" y="-72445"/>
                  <a:pt x="9572963" y="2950"/>
                  <a:pt x="9704311" y="0"/>
                </a:cubicBezTo>
                <a:cubicBezTo>
                  <a:pt x="9835659" y="-2950"/>
                  <a:pt x="10056431" y="34511"/>
                  <a:pt x="10397198" y="0"/>
                </a:cubicBezTo>
                <a:cubicBezTo>
                  <a:pt x="11118371" y="58"/>
                  <a:pt x="11382992" y="491967"/>
                  <a:pt x="11555896" y="1158698"/>
                </a:cubicBezTo>
                <a:lnTo>
                  <a:pt x="11555895" y="1158698"/>
                </a:lnTo>
                <a:cubicBezTo>
                  <a:pt x="11477215" y="1801958"/>
                  <a:pt x="11031272" y="2261634"/>
                  <a:pt x="10397197" y="2317396"/>
                </a:cubicBezTo>
                <a:cubicBezTo>
                  <a:pt x="10110659" y="2325394"/>
                  <a:pt x="10040443" y="2250016"/>
                  <a:pt x="9819791" y="2317396"/>
                </a:cubicBezTo>
                <a:cubicBezTo>
                  <a:pt x="9599139" y="2384776"/>
                  <a:pt x="9524550" y="2296523"/>
                  <a:pt x="9242385" y="2317396"/>
                </a:cubicBezTo>
                <a:cubicBezTo>
                  <a:pt x="8960220" y="2338269"/>
                  <a:pt x="9016104" y="2286652"/>
                  <a:pt x="8849748" y="2317396"/>
                </a:cubicBezTo>
                <a:cubicBezTo>
                  <a:pt x="8683392" y="2348140"/>
                  <a:pt x="8344435" y="2289971"/>
                  <a:pt x="8179957" y="2317396"/>
                </a:cubicBezTo>
                <a:cubicBezTo>
                  <a:pt x="8015479" y="2344821"/>
                  <a:pt x="7751784" y="2257814"/>
                  <a:pt x="7510166" y="2317396"/>
                </a:cubicBezTo>
                <a:cubicBezTo>
                  <a:pt x="7268548" y="2376978"/>
                  <a:pt x="7322029" y="2315232"/>
                  <a:pt x="7209915" y="2317396"/>
                </a:cubicBezTo>
                <a:cubicBezTo>
                  <a:pt x="7097801" y="2319560"/>
                  <a:pt x="6854783" y="2273677"/>
                  <a:pt x="6632509" y="2317396"/>
                </a:cubicBezTo>
                <a:cubicBezTo>
                  <a:pt x="6410235" y="2361115"/>
                  <a:pt x="6434658" y="2286552"/>
                  <a:pt x="6332257" y="2317396"/>
                </a:cubicBezTo>
                <a:cubicBezTo>
                  <a:pt x="6229856" y="2348240"/>
                  <a:pt x="6009000" y="2311280"/>
                  <a:pt x="5754851" y="2317395"/>
                </a:cubicBezTo>
                <a:cubicBezTo>
                  <a:pt x="5500702" y="2323510"/>
                  <a:pt x="5419296" y="2263649"/>
                  <a:pt x="5269830" y="2317395"/>
                </a:cubicBezTo>
                <a:cubicBezTo>
                  <a:pt x="5120364" y="2371141"/>
                  <a:pt x="5016823" y="2287419"/>
                  <a:pt x="4877194" y="2317395"/>
                </a:cubicBezTo>
                <a:cubicBezTo>
                  <a:pt x="4737565" y="2347371"/>
                  <a:pt x="4593559" y="2306260"/>
                  <a:pt x="4392173" y="2317395"/>
                </a:cubicBezTo>
                <a:cubicBezTo>
                  <a:pt x="4190787" y="2328530"/>
                  <a:pt x="3993380" y="2259901"/>
                  <a:pt x="3722381" y="2317395"/>
                </a:cubicBezTo>
                <a:cubicBezTo>
                  <a:pt x="3451382" y="2374889"/>
                  <a:pt x="3196935" y="2275706"/>
                  <a:pt x="3052590" y="2317395"/>
                </a:cubicBezTo>
                <a:cubicBezTo>
                  <a:pt x="2908245" y="2359084"/>
                  <a:pt x="2894302" y="2293351"/>
                  <a:pt x="2752339" y="2317395"/>
                </a:cubicBezTo>
                <a:cubicBezTo>
                  <a:pt x="2610376" y="2341439"/>
                  <a:pt x="2450174" y="2260892"/>
                  <a:pt x="2174933" y="2317395"/>
                </a:cubicBezTo>
                <a:cubicBezTo>
                  <a:pt x="1899692" y="2373898"/>
                  <a:pt x="1560647" y="2245852"/>
                  <a:pt x="1158698" y="2317395"/>
                </a:cubicBezTo>
                <a:cubicBezTo>
                  <a:pt x="559705" y="2178774"/>
                  <a:pt x="-73574" y="1725016"/>
                  <a:pt x="0" y="1158697"/>
                </a:cubicBezTo>
                <a:lnTo>
                  <a:pt x="0" y="1158698"/>
                </a:lnTo>
                <a:close/>
              </a:path>
              <a:path w="11555895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27512" y="-38532"/>
                  <a:pt x="1398662" y="12963"/>
                  <a:pt x="1551334" y="0"/>
                </a:cubicBezTo>
                <a:cubicBezTo>
                  <a:pt x="1704006" y="-12963"/>
                  <a:pt x="1877932" y="53011"/>
                  <a:pt x="2128741" y="0"/>
                </a:cubicBezTo>
                <a:cubicBezTo>
                  <a:pt x="2379550" y="-53011"/>
                  <a:pt x="2496919" y="39154"/>
                  <a:pt x="2798532" y="0"/>
                </a:cubicBezTo>
                <a:cubicBezTo>
                  <a:pt x="3100145" y="-39154"/>
                  <a:pt x="3108733" y="16167"/>
                  <a:pt x="3191168" y="0"/>
                </a:cubicBezTo>
                <a:cubicBezTo>
                  <a:pt x="3273603" y="-16167"/>
                  <a:pt x="3464992" y="23264"/>
                  <a:pt x="3583804" y="0"/>
                </a:cubicBezTo>
                <a:cubicBezTo>
                  <a:pt x="3702616" y="-23264"/>
                  <a:pt x="3864735" y="5921"/>
                  <a:pt x="4068825" y="0"/>
                </a:cubicBezTo>
                <a:cubicBezTo>
                  <a:pt x="4272915" y="-5921"/>
                  <a:pt x="4238104" y="16667"/>
                  <a:pt x="4369077" y="0"/>
                </a:cubicBezTo>
                <a:cubicBezTo>
                  <a:pt x="4500050" y="-16667"/>
                  <a:pt x="4750714" y="33222"/>
                  <a:pt x="5131253" y="0"/>
                </a:cubicBezTo>
                <a:cubicBezTo>
                  <a:pt x="5511792" y="-33222"/>
                  <a:pt x="5471715" y="17610"/>
                  <a:pt x="5616274" y="0"/>
                </a:cubicBezTo>
                <a:cubicBezTo>
                  <a:pt x="5760833" y="-17610"/>
                  <a:pt x="5970894" y="23330"/>
                  <a:pt x="6193680" y="0"/>
                </a:cubicBezTo>
                <a:cubicBezTo>
                  <a:pt x="6416466" y="-23330"/>
                  <a:pt x="6364207" y="26660"/>
                  <a:pt x="6493932" y="0"/>
                </a:cubicBezTo>
                <a:cubicBezTo>
                  <a:pt x="6623657" y="-26660"/>
                  <a:pt x="6677370" y="3067"/>
                  <a:pt x="6794183" y="0"/>
                </a:cubicBezTo>
                <a:cubicBezTo>
                  <a:pt x="6910996" y="-3067"/>
                  <a:pt x="7311890" y="79113"/>
                  <a:pt x="7463974" y="0"/>
                </a:cubicBezTo>
                <a:cubicBezTo>
                  <a:pt x="7616058" y="-79113"/>
                  <a:pt x="7921356" y="5605"/>
                  <a:pt x="8226150" y="0"/>
                </a:cubicBezTo>
                <a:cubicBezTo>
                  <a:pt x="8530944" y="-5605"/>
                  <a:pt x="8574076" y="9974"/>
                  <a:pt x="8711172" y="0"/>
                </a:cubicBezTo>
                <a:cubicBezTo>
                  <a:pt x="8848268" y="-9974"/>
                  <a:pt x="9171048" y="47015"/>
                  <a:pt x="9288578" y="0"/>
                </a:cubicBezTo>
                <a:cubicBezTo>
                  <a:pt x="9406108" y="-47015"/>
                  <a:pt x="9980600" y="104973"/>
                  <a:pt x="10397198" y="0"/>
                </a:cubicBezTo>
                <a:cubicBezTo>
                  <a:pt x="11089726" y="-55234"/>
                  <a:pt x="11568273" y="465866"/>
                  <a:pt x="11555896" y="1158698"/>
                </a:cubicBezTo>
                <a:lnTo>
                  <a:pt x="11555895" y="1158698"/>
                </a:lnTo>
                <a:cubicBezTo>
                  <a:pt x="11581305" y="1823611"/>
                  <a:pt x="10957849" y="2264928"/>
                  <a:pt x="10397197" y="2317396"/>
                </a:cubicBezTo>
                <a:cubicBezTo>
                  <a:pt x="10280018" y="2341062"/>
                  <a:pt x="10159846" y="2295220"/>
                  <a:pt x="10096946" y="2317396"/>
                </a:cubicBezTo>
                <a:cubicBezTo>
                  <a:pt x="10034046" y="2339572"/>
                  <a:pt x="9684764" y="2232796"/>
                  <a:pt x="9334770" y="2317396"/>
                </a:cubicBezTo>
                <a:cubicBezTo>
                  <a:pt x="8984776" y="2401996"/>
                  <a:pt x="8982232" y="2252053"/>
                  <a:pt x="8757363" y="2317396"/>
                </a:cubicBezTo>
                <a:cubicBezTo>
                  <a:pt x="8532494" y="2382739"/>
                  <a:pt x="8315894" y="2254800"/>
                  <a:pt x="8179957" y="2317396"/>
                </a:cubicBezTo>
                <a:cubicBezTo>
                  <a:pt x="8044020" y="2379992"/>
                  <a:pt x="7971649" y="2304903"/>
                  <a:pt x="7879706" y="2317396"/>
                </a:cubicBezTo>
                <a:cubicBezTo>
                  <a:pt x="7787763" y="2329889"/>
                  <a:pt x="7366479" y="2286456"/>
                  <a:pt x="7117530" y="2317396"/>
                </a:cubicBezTo>
                <a:cubicBezTo>
                  <a:pt x="6868581" y="2348336"/>
                  <a:pt x="6800674" y="2303308"/>
                  <a:pt x="6632509" y="2317396"/>
                </a:cubicBezTo>
                <a:cubicBezTo>
                  <a:pt x="6464344" y="2331484"/>
                  <a:pt x="6248080" y="2276451"/>
                  <a:pt x="6055102" y="2317396"/>
                </a:cubicBezTo>
                <a:cubicBezTo>
                  <a:pt x="5862123" y="2358341"/>
                  <a:pt x="5751935" y="2298346"/>
                  <a:pt x="5477696" y="2317395"/>
                </a:cubicBezTo>
                <a:cubicBezTo>
                  <a:pt x="5203457" y="2336444"/>
                  <a:pt x="5164987" y="2310891"/>
                  <a:pt x="4900290" y="2317395"/>
                </a:cubicBezTo>
                <a:cubicBezTo>
                  <a:pt x="4635593" y="2323899"/>
                  <a:pt x="4512866" y="2258413"/>
                  <a:pt x="4322884" y="2317395"/>
                </a:cubicBezTo>
                <a:cubicBezTo>
                  <a:pt x="4132902" y="2376377"/>
                  <a:pt x="3838878" y="2250008"/>
                  <a:pt x="3560708" y="2317395"/>
                </a:cubicBezTo>
                <a:cubicBezTo>
                  <a:pt x="3282538" y="2384782"/>
                  <a:pt x="3238059" y="2277205"/>
                  <a:pt x="3075687" y="2317395"/>
                </a:cubicBezTo>
                <a:cubicBezTo>
                  <a:pt x="2913315" y="2357585"/>
                  <a:pt x="2706903" y="2261174"/>
                  <a:pt x="2590665" y="2317395"/>
                </a:cubicBezTo>
                <a:cubicBezTo>
                  <a:pt x="2474427" y="2373616"/>
                  <a:pt x="2346065" y="2306368"/>
                  <a:pt x="2105644" y="2317395"/>
                </a:cubicBezTo>
                <a:cubicBezTo>
                  <a:pt x="1865223" y="2328422"/>
                  <a:pt x="1550028" y="2211510"/>
                  <a:pt x="1158698" y="2317395"/>
                </a:cubicBezTo>
                <a:cubicBezTo>
                  <a:pt x="578868" y="2318585"/>
                  <a:pt x="-2383" y="1816791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722" y="2772105"/>
            <a:ext cx="3416714" cy="1177631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8" y="-109211"/>
            <a:ext cx="1923810" cy="19238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82" y="3195793"/>
            <a:ext cx="12101609" cy="2334970"/>
          </a:xfrm>
          <a:prstGeom prst="rect">
            <a:avLst/>
          </a:prstGeom>
        </p:spPr>
      </p:pic>
      <p:pic>
        <p:nvPicPr>
          <p:cNvPr id="27" name="Picture 26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77011" y="3345570"/>
            <a:ext cx="2104801" cy="3512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C 3.95833E-6 0.03496 0.02799 0.06204 0.06198 0.06204 C 0.097 0.06204 0.125 0.03496 0.125 -2.59259E-6 C 0.125 -0.03495 0.15299 -0.06203 0.18802 -0.06203 C 0.222 -0.06203 0.25 -0.03495 0.25 -2.59259E-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Hình ảnh 3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9782983" y="5146379"/>
            <a:ext cx="2152847" cy="151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" y="1557337"/>
            <a:ext cx="10791825" cy="1285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787" y="3367087"/>
            <a:ext cx="10448925" cy="1285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871" y="4352839"/>
            <a:ext cx="9205758" cy="198137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Hình ảnh 3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9782983" y="5146379"/>
            <a:ext cx="2152847" cy="151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62" y="1557337"/>
            <a:ext cx="10791825" cy="12858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33526" y="2428875"/>
            <a:ext cx="1600200" cy="835285"/>
            <a:chOff x="6096000" y="2530750"/>
            <a:chExt cx="3139440" cy="1123935"/>
          </a:xfrm>
        </p:grpSpPr>
        <p:sp>
          <p:nvSpPr>
            <p:cNvPr id="4" name="Right Brace 3"/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21100" y="2946799"/>
              <a:ext cx="24143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/>
                <a:t>+ 1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2800" y="2447925"/>
            <a:ext cx="1419225" cy="835285"/>
            <a:chOff x="6096000" y="2530750"/>
            <a:chExt cx="3139440" cy="1123935"/>
          </a:xfrm>
        </p:grpSpPr>
        <p:sp>
          <p:nvSpPr>
            <p:cNvPr id="16" name="Right Brace 15"/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21100" y="2946799"/>
              <a:ext cx="24143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/>
                <a:t>+ 1</a:t>
              </a:r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5067301" y="201930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17 598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543801" y="203835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17 600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8896351" y="205740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17 601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12" y="3395662"/>
            <a:ext cx="10448925" cy="128587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647824" y="4314826"/>
            <a:ext cx="2038351" cy="893974"/>
            <a:chOff x="5909126" y="2530750"/>
            <a:chExt cx="3999051" cy="1202905"/>
          </a:xfrm>
        </p:grpSpPr>
        <p:sp>
          <p:nvSpPr>
            <p:cNvPr id="23" name="Right Brace 22"/>
            <p:cNvSpPr/>
            <p:nvPr/>
          </p:nvSpPr>
          <p:spPr>
            <a:xfrm rot="5400000">
              <a:off x="7378337" y="1248413"/>
              <a:ext cx="574766" cy="3139440"/>
            </a:xfrm>
            <a:prstGeom prst="rightBrace">
              <a:avLst>
                <a:gd name="adj1" fmla="val 39773"/>
                <a:gd name="adj2" fmla="val 500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09126" y="2946799"/>
              <a:ext cx="3999051" cy="7868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/>
                <a:t>+ 10 000</a:t>
              </a:r>
            </a:p>
          </p:txBody>
        </p:sp>
      </p:grpSp>
      <p:sp>
        <p:nvSpPr>
          <p:cNvPr id="25" name="Rectangle: Rounded Corners 24"/>
          <p:cNvSpPr/>
          <p:nvPr/>
        </p:nvSpPr>
        <p:spPr>
          <a:xfrm>
            <a:off x="3857626" y="3981450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6429376" y="3952875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70 000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7753351" y="3933825"/>
            <a:ext cx="1219200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80 000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10239375" y="3952875"/>
            <a:ext cx="1409699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rgbClr val="FF0000"/>
                </a:solidFill>
              </a:rPr>
              <a:t>100 000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/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>
              <a:fillRect/>
            </a:stretch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/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/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/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grpSp>
        <p:nvGrpSpPr>
          <p:cNvPr id="7" name="Nhóm 5"/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9" name="Bong bóng Lời nói: Hình chữ nhật với Góc Tròn 6"/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Placeholder 7"/>
            <p:cNvSpPr txBox="1"/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Nguyên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thư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́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tư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đa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̃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được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vào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giỏ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hàng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tốt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cho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mắt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các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em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nên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ăn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nhiều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cá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30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nhé</a:t>
              </a:r>
              <a:r>
                <a:rPr lang="en-US" altLang="zh-CN" sz="30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11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4638134" y="3865475"/>
            <a:ext cx="2255525" cy="1386249"/>
          </a:xfrm>
          <a:prstGeom prst="rect">
            <a:avLst/>
          </a:prstGeom>
        </p:spPr>
      </p:pic>
      <p:pic>
        <p:nvPicPr>
          <p:cNvPr id="12" name="Hình ảnh 4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>
            <a:fillRect/>
          </a:stretch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pic>
        <p:nvPicPr>
          <p:cNvPr id="16" name="Picture 15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0482 0.1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754" y="5019674"/>
            <a:ext cx="683990" cy="1590675"/>
          </a:xfrm>
          <a:prstGeom prst="rect">
            <a:avLst/>
          </a:prstGeom>
        </p:spPr>
      </p:pic>
      <p:graphicFrame>
        <p:nvGraphicFramePr>
          <p:cNvPr id="14" name="Table 28"/>
          <p:cNvGraphicFramePr>
            <a:graphicFrameLocks noGrp="1"/>
          </p:cNvGraphicFramePr>
          <p:nvPr/>
        </p:nvGraphicFramePr>
        <p:xfrm>
          <a:off x="1060450" y="1685925"/>
          <a:ext cx="10474326" cy="3524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1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trước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đã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cho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liền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sau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8 291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42 135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80 000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99 999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Rectangle: Rounded Corners 29"/>
          <p:cNvSpPr/>
          <p:nvPr/>
        </p:nvSpPr>
        <p:spPr>
          <a:xfrm>
            <a:off x="1962150" y="3200400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42 134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8886825" y="31718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42 136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1952625" y="389572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79 999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8953500" y="3876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80 001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1962150" y="46386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99 998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9048750" y="4600575"/>
            <a:ext cx="17907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100 000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817" y="5312583"/>
            <a:ext cx="6559865" cy="187163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/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>
              <a:fillRect/>
            </a:stretch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/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/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/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pic>
        <p:nvPicPr>
          <p:cNvPr id="11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4638134" y="3865475"/>
            <a:ext cx="2255525" cy="1386249"/>
          </a:xfrm>
          <a:prstGeom prst="rect">
            <a:avLst/>
          </a:prstGeom>
        </p:spPr>
      </p:pic>
      <p:pic>
        <p:nvPicPr>
          <p:cNvPr id="4" name="Hình ảnh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4572808" y="3822404"/>
            <a:ext cx="2152847" cy="1512390"/>
          </a:xfrm>
          <a:prstGeom prst="rect">
            <a:avLst/>
          </a:prstGeom>
        </p:spPr>
      </p:pic>
      <p:grpSp>
        <p:nvGrpSpPr>
          <p:cNvPr id="13" name="Nhóm 8"/>
          <p:cNvGrpSpPr/>
          <p:nvPr/>
        </p:nvGrpSpPr>
        <p:grpSpPr>
          <a:xfrm>
            <a:off x="5149932" y="401593"/>
            <a:ext cx="6317591" cy="3465426"/>
            <a:chOff x="-805745" y="-257406"/>
            <a:chExt cx="7173783" cy="4059589"/>
          </a:xfrm>
        </p:grpSpPr>
        <p:sp>
          <p:nvSpPr>
            <p:cNvPr id="14" name="Bong bóng Lời nói: Hình chữ nhật với Góc Tròn 9"/>
            <p:cNvSpPr/>
            <p:nvPr/>
          </p:nvSpPr>
          <p:spPr>
            <a:xfrm>
              <a:off x="-805745" y="-257406"/>
              <a:ext cx="7173783" cy="4059589"/>
            </a:xfrm>
            <a:custGeom>
              <a:avLst/>
              <a:gdLst>
                <a:gd name="connsiteX0" fmla="*/ 0 w 7173783"/>
                <a:gd name="connsiteY0" fmla="*/ 676612 h 4059589"/>
                <a:gd name="connsiteX1" fmla="*/ 676612 w 7173783"/>
                <a:gd name="connsiteY1" fmla="*/ 0 h 4059589"/>
                <a:gd name="connsiteX2" fmla="*/ 1195631 w 7173783"/>
                <a:gd name="connsiteY2" fmla="*/ 0 h 4059589"/>
                <a:gd name="connsiteX3" fmla="*/ 1195631 w 7173783"/>
                <a:gd name="connsiteY3" fmla="*/ 0 h 4059589"/>
                <a:gd name="connsiteX4" fmla="*/ 2989076 w 7173783"/>
                <a:gd name="connsiteY4" fmla="*/ 0 h 4059589"/>
                <a:gd name="connsiteX5" fmla="*/ 6497171 w 7173783"/>
                <a:gd name="connsiteY5" fmla="*/ 0 h 4059589"/>
                <a:gd name="connsiteX6" fmla="*/ 7173783 w 7173783"/>
                <a:gd name="connsiteY6" fmla="*/ 676612 h 4059589"/>
                <a:gd name="connsiteX7" fmla="*/ 7173783 w 7173783"/>
                <a:gd name="connsiteY7" fmla="*/ 2368094 h 4059589"/>
                <a:gd name="connsiteX8" fmla="*/ 7173783 w 7173783"/>
                <a:gd name="connsiteY8" fmla="*/ 2368094 h 4059589"/>
                <a:gd name="connsiteX9" fmla="*/ 7173783 w 7173783"/>
                <a:gd name="connsiteY9" fmla="*/ 3382991 h 4059589"/>
                <a:gd name="connsiteX10" fmla="*/ 7173783 w 7173783"/>
                <a:gd name="connsiteY10" fmla="*/ 3382977 h 4059589"/>
                <a:gd name="connsiteX11" fmla="*/ 6497171 w 7173783"/>
                <a:gd name="connsiteY11" fmla="*/ 4059589 h 4059589"/>
                <a:gd name="connsiteX12" fmla="*/ 2989076 w 7173783"/>
                <a:gd name="connsiteY12" fmla="*/ 4059589 h 4059589"/>
                <a:gd name="connsiteX13" fmla="*/ 1195631 w 7173783"/>
                <a:gd name="connsiteY13" fmla="*/ 4059589 h 4059589"/>
                <a:gd name="connsiteX14" fmla="*/ 1195631 w 7173783"/>
                <a:gd name="connsiteY14" fmla="*/ 4059589 h 4059589"/>
                <a:gd name="connsiteX15" fmla="*/ 676612 w 7173783"/>
                <a:gd name="connsiteY15" fmla="*/ 4059589 h 4059589"/>
                <a:gd name="connsiteX16" fmla="*/ 0 w 7173783"/>
                <a:gd name="connsiteY16" fmla="*/ 3382977 h 4059589"/>
                <a:gd name="connsiteX17" fmla="*/ 0 w 7173783"/>
                <a:gd name="connsiteY17" fmla="*/ 3382991 h 4059589"/>
                <a:gd name="connsiteX18" fmla="*/ -2564699 w 7173783"/>
                <a:gd name="connsiteY18" fmla="*/ 3300771 h 4059589"/>
                <a:gd name="connsiteX19" fmla="*/ 0 w 7173783"/>
                <a:gd name="connsiteY19" fmla="*/ 2368094 h 4059589"/>
                <a:gd name="connsiteX20" fmla="*/ 0 w 7173783"/>
                <a:gd name="connsiteY20" fmla="*/ 676612 h 40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059589" fill="none" extrusionOk="0">
                  <a:moveTo>
                    <a:pt x="0" y="676612"/>
                  </a:moveTo>
                  <a:cubicBezTo>
                    <a:pt x="-46815" y="247570"/>
                    <a:pt x="286657" y="-29565"/>
                    <a:pt x="676612" y="0"/>
                  </a:cubicBezTo>
                  <a:cubicBezTo>
                    <a:pt x="762919" y="-30932"/>
                    <a:pt x="1052157" y="-22337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236044" y="169626"/>
                    <a:pt x="5492541" y="166819"/>
                    <a:pt x="6497171" y="0"/>
                  </a:cubicBezTo>
                  <a:cubicBezTo>
                    <a:pt x="6884601" y="-20617"/>
                    <a:pt x="7116699" y="261150"/>
                    <a:pt x="7173783" y="676612"/>
                  </a:cubicBezTo>
                  <a:cubicBezTo>
                    <a:pt x="7139897" y="1350042"/>
                    <a:pt x="7228052" y="1530743"/>
                    <a:pt x="7173783" y="2368094"/>
                  </a:cubicBezTo>
                  <a:lnTo>
                    <a:pt x="7173783" y="2368094"/>
                  </a:lnTo>
                  <a:cubicBezTo>
                    <a:pt x="7201449" y="2787457"/>
                    <a:pt x="7144832" y="2959420"/>
                    <a:pt x="7173783" y="3382991"/>
                  </a:cubicBezTo>
                  <a:cubicBezTo>
                    <a:pt x="7173783" y="3382987"/>
                    <a:pt x="7173783" y="3382983"/>
                    <a:pt x="7173783" y="3382977"/>
                  </a:cubicBezTo>
                  <a:cubicBezTo>
                    <a:pt x="7188113" y="3745413"/>
                    <a:pt x="6880772" y="4085219"/>
                    <a:pt x="6497171" y="4059589"/>
                  </a:cubicBezTo>
                  <a:cubicBezTo>
                    <a:pt x="5034384" y="3982627"/>
                    <a:pt x="3440167" y="4030530"/>
                    <a:pt x="2989076" y="4059589"/>
                  </a:cubicBezTo>
                  <a:cubicBezTo>
                    <a:pt x="2457844" y="4042582"/>
                    <a:pt x="1832322" y="4025329"/>
                    <a:pt x="1195631" y="4059589"/>
                  </a:cubicBezTo>
                  <a:lnTo>
                    <a:pt x="1195631" y="4059589"/>
                  </a:lnTo>
                  <a:cubicBezTo>
                    <a:pt x="977261" y="4075358"/>
                    <a:pt x="855687" y="4085949"/>
                    <a:pt x="676612" y="4059589"/>
                  </a:cubicBezTo>
                  <a:cubicBezTo>
                    <a:pt x="255558" y="4074513"/>
                    <a:pt x="2979" y="3823281"/>
                    <a:pt x="0" y="3382977"/>
                  </a:cubicBezTo>
                  <a:cubicBezTo>
                    <a:pt x="1" y="3382981"/>
                    <a:pt x="0" y="3382985"/>
                    <a:pt x="0" y="3382991"/>
                  </a:cubicBezTo>
                  <a:cubicBezTo>
                    <a:pt x="-854462" y="3438797"/>
                    <a:pt x="-1639769" y="3334564"/>
                    <a:pt x="-2564699" y="3300771"/>
                  </a:cubicBezTo>
                  <a:cubicBezTo>
                    <a:pt x="-2226166" y="3288807"/>
                    <a:pt x="-1188239" y="2621719"/>
                    <a:pt x="0" y="2368094"/>
                  </a:cubicBezTo>
                  <a:cubicBezTo>
                    <a:pt x="94926" y="1949193"/>
                    <a:pt x="89698" y="959555"/>
                    <a:pt x="0" y="676612"/>
                  </a:cubicBezTo>
                  <a:close/>
                </a:path>
                <a:path w="7173783" h="4059589" stroke="0" extrusionOk="0">
                  <a:moveTo>
                    <a:pt x="0" y="676612"/>
                  </a:moveTo>
                  <a:cubicBezTo>
                    <a:pt x="14193" y="304615"/>
                    <a:pt x="260594" y="-56960"/>
                    <a:pt x="676612" y="0"/>
                  </a:cubicBezTo>
                  <a:cubicBezTo>
                    <a:pt x="831363" y="-41867"/>
                    <a:pt x="1074181" y="7856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4654990" y="117495"/>
                    <a:pt x="5970812" y="-81622"/>
                    <a:pt x="6497171" y="0"/>
                  </a:cubicBezTo>
                  <a:cubicBezTo>
                    <a:pt x="6826990" y="-17655"/>
                    <a:pt x="7226620" y="315002"/>
                    <a:pt x="7173783" y="676612"/>
                  </a:cubicBezTo>
                  <a:cubicBezTo>
                    <a:pt x="7128079" y="943486"/>
                    <a:pt x="7299197" y="2122784"/>
                    <a:pt x="7173783" y="2368094"/>
                  </a:cubicBezTo>
                  <a:lnTo>
                    <a:pt x="7173783" y="2368094"/>
                  </a:lnTo>
                  <a:cubicBezTo>
                    <a:pt x="7157823" y="2708794"/>
                    <a:pt x="7112262" y="3108156"/>
                    <a:pt x="7173783" y="3382991"/>
                  </a:cubicBezTo>
                  <a:cubicBezTo>
                    <a:pt x="7173783" y="3382983"/>
                    <a:pt x="7173782" y="3382979"/>
                    <a:pt x="7173783" y="3382977"/>
                  </a:cubicBezTo>
                  <a:cubicBezTo>
                    <a:pt x="7206492" y="3715966"/>
                    <a:pt x="6811600" y="4055146"/>
                    <a:pt x="6497171" y="4059589"/>
                  </a:cubicBezTo>
                  <a:cubicBezTo>
                    <a:pt x="5914174" y="3914505"/>
                    <a:pt x="4141124" y="4094668"/>
                    <a:pt x="2989076" y="4059589"/>
                  </a:cubicBezTo>
                  <a:cubicBezTo>
                    <a:pt x="2198558" y="4098679"/>
                    <a:pt x="1678911" y="4020923"/>
                    <a:pt x="1195631" y="4059589"/>
                  </a:cubicBezTo>
                  <a:lnTo>
                    <a:pt x="1195631" y="4059589"/>
                  </a:lnTo>
                  <a:cubicBezTo>
                    <a:pt x="1112591" y="4050199"/>
                    <a:pt x="806248" y="4019350"/>
                    <a:pt x="676612" y="4059589"/>
                  </a:cubicBezTo>
                  <a:cubicBezTo>
                    <a:pt x="278201" y="4049027"/>
                    <a:pt x="30164" y="3738066"/>
                    <a:pt x="0" y="3382977"/>
                  </a:cubicBezTo>
                  <a:cubicBezTo>
                    <a:pt x="-1" y="3382984"/>
                    <a:pt x="0" y="3382990"/>
                    <a:pt x="0" y="3382991"/>
                  </a:cubicBezTo>
                  <a:cubicBezTo>
                    <a:pt x="-299209" y="3401648"/>
                    <a:pt x="-1892148" y="3465167"/>
                    <a:pt x="-2564699" y="3300771"/>
                  </a:cubicBezTo>
                  <a:cubicBezTo>
                    <a:pt x="-2141602" y="3004298"/>
                    <a:pt x="-472953" y="2531202"/>
                    <a:pt x="0" y="2368094"/>
                  </a:cubicBezTo>
                  <a:cubicBezTo>
                    <a:pt x="-26827" y="2197219"/>
                    <a:pt x="-17566" y="921079"/>
                    <a:pt x="0" y="67661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Text Placeholder 7"/>
            <p:cNvSpPr txBox="1"/>
            <p:nvPr/>
          </p:nvSpPr>
          <p:spPr>
            <a:xfrm>
              <a:off x="-419748" y="-241657"/>
              <a:ext cx="678778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Đã có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tất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cả nguyên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mẹ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cần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Cảm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ơn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các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bạn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đã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giúp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mình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trong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buổi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đi mua nguyên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liệu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ngày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b="0" dirty="0" err="1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hôm</a:t>
              </a:r>
              <a:r>
                <a:rPr lang="en-US" altLang="zh-CN" sz="4500" b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nay!</a:t>
              </a:r>
            </a:p>
          </p:txBody>
        </p:sp>
      </p:grpSp>
      <p:pic>
        <p:nvPicPr>
          <p:cNvPr id="18" name="Hình ảnh 4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>
            <a:fillRect/>
          </a:stretch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pic>
        <p:nvPicPr>
          <p:cNvPr id="19" name="Picture 18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9206 0.1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3"/>
          <p:cNvGraphicFramePr>
            <a:graphicFrameLocks noGrp="1"/>
          </p:cNvGraphicFramePr>
          <p:nvPr/>
        </p:nvGraphicFramePr>
        <p:xfrm>
          <a:off x="685800" y="1367366"/>
          <a:ext cx="10982328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38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nghìn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36 515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Ba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lăm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Sáu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không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ba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tư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Bảy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bốn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mốt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3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Hai </a:t>
                      </a:r>
                      <a:r>
                        <a:rPr lang="en-US" sz="2400" b="1" dirty="0" err="1"/>
                        <a:t>mươi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nghìn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tám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trăm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linh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chín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Hình ảnh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10772775" y="5331602"/>
            <a:ext cx="1419225" cy="1673683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752475" y="346710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61 034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705225" y="341947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219950" y="342900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695325" y="4286250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7 944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598170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219950" y="42100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695325" y="5076825"/>
            <a:ext cx="1247774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20 809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2409825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4857750" y="5038725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019800" y="5048250"/>
            <a:ext cx="6096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/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>
              <a:fillRect/>
            </a:stretch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/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/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/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grpSp>
        <p:nvGrpSpPr>
          <p:cNvPr id="2" name="Nhóm 2"/>
          <p:cNvGrpSpPr/>
          <p:nvPr/>
        </p:nvGrpSpPr>
        <p:grpSpPr>
          <a:xfrm>
            <a:off x="6830455" y="4330440"/>
            <a:ext cx="5000016" cy="2075046"/>
            <a:chOff x="1139185" y="2161569"/>
            <a:chExt cx="7173783" cy="4565600"/>
          </a:xfrm>
        </p:grpSpPr>
        <p:sp>
          <p:nvSpPr>
            <p:cNvPr id="4" name="Bong bóng Lời nói: Hình chữ nhật với Góc Tròn 3"/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Placeholder 7"/>
            <p:cNvSpPr txBox="1"/>
            <p:nvPr/>
          </p:nvSpPr>
          <p:spPr>
            <a:xfrm>
              <a:off x="1657534" y="2742186"/>
              <a:ext cx="621364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Ăn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nhiều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rau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rất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tốt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cho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sức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khỏe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đầu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tiên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9" name="Hình ảnh 4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>
            <a:fillRect/>
          </a:stretch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pic>
        <p:nvPicPr>
          <p:cNvPr id="10" name="Picture 9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18594 0.46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1" name="Nhóm 130"/>
          <p:cNvGrpSpPr/>
          <p:nvPr/>
        </p:nvGrpSpPr>
        <p:grpSpPr>
          <a:xfrm>
            <a:off x="383137" y="294968"/>
            <a:ext cx="11957383" cy="6519227"/>
            <a:chOff x="383137" y="294968"/>
            <a:chExt cx="11957383" cy="6519227"/>
          </a:xfrm>
        </p:grpSpPr>
        <p:sp>
          <p:nvSpPr>
            <p:cNvPr id="7" name="Hình chữ nhật: Góc Tròn 6"/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Hình ảnh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17" b="16417"/>
            <a:stretch>
              <a:fillRect/>
            </a:stretch>
          </p:blipFill>
          <p:spPr>
            <a:xfrm rot="1069281">
              <a:off x="10197130" y="5374546"/>
              <a:ext cx="2143390" cy="1439649"/>
            </a:xfrm>
            <a:prstGeom prst="rect">
              <a:avLst/>
            </a:prstGeom>
          </p:spPr>
        </p:pic>
      </p:grpSp>
      <p:grpSp>
        <p:nvGrpSpPr>
          <p:cNvPr id="17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18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rồi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đọc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,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biết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đó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gồm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: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TextBox 23"/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4824" y="1876425"/>
            <a:ext cx="10239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/>
              <a:t> 4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2 </a:t>
            </a:r>
            <a:r>
              <a:rPr lang="en-US" sz="3600" dirty="0" err="1"/>
              <a:t>nghìn</a:t>
            </a:r>
            <a:r>
              <a:rPr lang="en-US" sz="3600" dirty="0"/>
              <a:t>, 5 </a:t>
            </a:r>
            <a:r>
              <a:rPr lang="en-US" sz="3600" dirty="0" err="1"/>
              <a:t>trăm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3 </a:t>
            </a:r>
            <a:r>
              <a:rPr lang="en-US" sz="3600" dirty="0" err="1"/>
              <a:t>chục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8 </a:t>
            </a:r>
            <a:r>
              <a:rPr lang="en-US" sz="3600" dirty="0" err="1"/>
              <a:t>nghìn</a:t>
            </a:r>
            <a:r>
              <a:rPr lang="en-US" sz="3600" dirty="0"/>
              <a:t>, 8 </a:t>
            </a:r>
            <a:r>
              <a:rPr lang="en-US" sz="3600" dirty="0" err="1"/>
              <a:t>trăm</a:t>
            </a:r>
            <a:r>
              <a:rPr lang="en-US" sz="3600" dirty="0"/>
              <a:t>, 8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8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5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7 </a:t>
            </a:r>
            <a:r>
              <a:rPr lang="en-US" sz="3600" dirty="0" err="1"/>
              <a:t>trăm</a:t>
            </a:r>
            <a:r>
              <a:rPr lang="en-US" sz="3600" dirty="0"/>
              <a:t>, 1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4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  <a:p>
            <a:pPr marL="342900" indent="-342900">
              <a:buAutoNum type="alphaLcParenR"/>
            </a:pPr>
            <a:r>
              <a:rPr lang="en-US" sz="3600" dirty="0"/>
              <a:t> 9 </a:t>
            </a:r>
            <a:r>
              <a:rPr lang="en-US" sz="3600" dirty="0" err="1"/>
              <a:t>chục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, 4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5 </a:t>
            </a:r>
            <a:r>
              <a:rPr lang="en-US" sz="3600" dirty="0" err="1"/>
              <a:t>đơn</a:t>
            </a:r>
            <a:r>
              <a:rPr lang="en-US" sz="3600" dirty="0"/>
              <a:t> </a:t>
            </a:r>
            <a:r>
              <a:rPr lang="en-US" sz="3600" dirty="0" err="1"/>
              <a:t>vị</a:t>
            </a:r>
            <a:r>
              <a:rPr lang="en-US" sz="3600" dirty="0"/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246" y="4214553"/>
            <a:ext cx="9205758" cy="15911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8688" y="1624013"/>
            <a:ext cx="2903018" cy="245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Nhóm 37"/>
          <p:cNvGrpSpPr/>
          <p:nvPr/>
        </p:nvGrpSpPr>
        <p:grpSpPr>
          <a:xfrm>
            <a:off x="383137" y="314018"/>
            <a:ext cx="11875538" cy="6772582"/>
            <a:chOff x="383137" y="294968"/>
            <a:chExt cx="11875538" cy="6651809"/>
          </a:xfrm>
        </p:grpSpPr>
        <p:sp>
          <p:nvSpPr>
            <p:cNvPr id="7" name="Hình chữ nhật: Góc Tròn 6"/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7" name="Hình ảnh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2" r="7602"/>
            <a:stretch>
              <a:fillRect/>
            </a:stretch>
          </p:blipFill>
          <p:spPr>
            <a:xfrm>
              <a:off x="10185250" y="4501600"/>
              <a:ext cx="2073425" cy="244517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400174" y="37147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4000" dirty="0"/>
              <a:t> 4 </a:t>
            </a:r>
            <a:r>
              <a:rPr lang="en-US" sz="4000" dirty="0" err="1"/>
              <a:t>chục</a:t>
            </a:r>
            <a:r>
              <a:rPr lang="en-US" sz="4000" dirty="0"/>
              <a:t> </a:t>
            </a:r>
            <a:r>
              <a:rPr lang="en-US" sz="4000" dirty="0" err="1"/>
              <a:t>nghìn</a:t>
            </a:r>
            <a:r>
              <a:rPr lang="en-US" sz="4000" dirty="0"/>
              <a:t>, 2 </a:t>
            </a:r>
            <a:r>
              <a:rPr lang="en-US" sz="4000" dirty="0" err="1"/>
              <a:t>nghìn</a:t>
            </a:r>
            <a:r>
              <a:rPr lang="en-US" sz="4000" dirty="0"/>
              <a:t>, 5 </a:t>
            </a:r>
            <a:r>
              <a:rPr lang="en-US" sz="4000" dirty="0" err="1"/>
              <a:t>trăm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3 </a:t>
            </a:r>
            <a:r>
              <a:rPr lang="en-US" sz="4000" dirty="0" err="1"/>
              <a:t>chục</a:t>
            </a:r>
            <a:r>
              <a:rPr lang="en-US" sz="4000" dirty="0"/>
              <a:t>.</a:t>
            </a:r>
          </a:p>
        </p:txBody>
      </p:sp>
      <p:sp>
        <p:nvSpPr>
          <p:cNvPr id="12" name="Hộp Văn bản 19"/>
          <p:cNvSpPr txBox="1"/>
          <p:nvPr/>
        </p:nvSpPr>
        <p:spPr>
          <a:xfrm>
            <a:off x="703517" y="1052085"/>
            <a:ext cx="11126533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42 530: </a:t>
            </a:r>
            <a:r>
              <a:rPr lang="en-US" sz="4400" dirty="0" err="1"/>
              <a:t>Bốn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hai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ba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3049" y="185737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  <a:r>
              <a:rPr lang="vi-VN" sz="4000" dirty="0"/>
              <a:t>8 nghìn, 8 trăm, 8 chục và 8 đơn vị.</a:t>
            </a:r>
          </a:p>
        </p:txBody>
      </p:sp>
      <p:sp>
        <p:nvSpPr>
          <p:cNvPr id="14" name="Hộp Văn bản 19"/>
          <p:cNvSpPr txBox="1"/>
          <p:nvPr/>
        </p:nvSpPr>
        <p:spPr>
          <a:xfrm>
            <a:off x="742950" y="2509410"/>
            <a:ext cx="10706100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8 888: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tám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95424" y="3362325"/>
            <a:ext cx="1023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 </a:t>
            </a:r>
            <a:r>
              <a:rPr lang="vi-VN" sz="4000" dirty="0"/>
              <a:t>5 chục nghìn, 7 trăm, 1 chục và 4 đơn vị.</a:t>
            </a:r>
          </a:p>
        </p:txBody>
      </p:sp>
      <p:sp>
        <p:nvSpPr>
          <p:cNvPr id="16" name="Hộp Văn bản 19"/>
          <p:cNvSpPr txBox="1"/>
          <p:nvPr/>
        </p:nvSpPr>
        <p:spPr>
          <a:xfrm>
            <a:off x="809625" y="4023885"/>
            <a:ext cx="10687050" cy="851297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50 714: </a:t>
            </a:r>
            <a:r>
              <a:rPr lang="en-US" sz="4400" dirty="0" err="1"/>
              <a:t>Năm</a:t>
            </a:r>
            <a:r>
              <a:rPr lang="en-US" sz="4400" dirty="0"/>
              <a:t> </a:t>
            </a:r>
            <a:r>
              <a:rPr lang="en-US" sz="4400" dirty="0" err="1"/>
              <a:t>mươi</a:t>
            </a:r>
            <a:r>
              <a:rPr lang="en-US" sz="4400" dirty="0"/>
              <a:t> </a:t>
            </a:r>
            <a:r>
              <a:rPr lang="en-US" sz="4400" dirty="0" err="1"/>
              <a:t>nghìn</a:t>
            </a:r>
            <a:r>
              <a:rPr lang="en-US" sz="4400" dirty="0"/>
              <a:t> </a:t>
            </a:r>
            <a:r>
              <a:rPr lang="en-US" sz="4400" dirty="0" err="1"/>
              <a:t>bảy</a:t>
            </a:r>
            <a:r>
              <a:rPr lang="en-US" sz="4400" dirty="0"/>
              <a:t> </a:t>
            </a:r>
            <a:r>
              <a:rPr lang="en-US" sz="4400" dirty="0" err="1"/>
              <a:t>trăm</a:t>
            </a:r>
            <a:r>
              <a:rPr lang="en-US" sz="4400" dirty="0"/>
              <a:t> </a:t>
            </a:r>
            <a:r>
              <a:rPr lang="en-US" sz="4400" dirty="0" err="1"/>
              <a:t>mười</a:t>
            </a:r>
            <a:r>
              <a:rPr lang="en-US" sz="4400" dirty="0"/>
              <a:t> </a:t>
            </a:r>
            <a:r>
              <a:rPr lang="en-US" sz="4400" dirty="0" err="1"/>
              <a:t>bốn</a:t>
            </a:r>
            <a:r>
              <a:rPr lang="en-US" sz="44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5000625"/>
            <a:ext cx="10001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d) </a:t>
            </a:r>
            <a:r>
              <a:rPr lang="vi-VN" sz="4000" dirty="0"/>
              <a:t>9 chục nghìn, 4 nghìn và 5 đơn vị.</a:t>
            </a:r>
          </a:p>
        </p:txBody>
      </p:sp>
      <p:sp>
        <p:nvSpPr>
          <p:cNvPr id="18" name="Hộp Văn bản 19"/>
          <p:cNvSpPr txBox="1"/>
          <p:nvPr/>
        </p:nvSpPr>
        <p:spPr>
          <a:xfrm>
            <a:off x="561974" y="5643135"/>
            <a:ext cx="9839325" cy="715089"/>
          </a:xfrm>
          <a:prstGeom prst="roundRect">
            <a:avLst/>
          </a:prstGeom>
          <a:solidFill>
            <a:srgbClr val="FEDB85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94 005: </a:t>
            </a:r>
            <a:r>
              <a:rPr lang="en-US" sz="3600" dirty="0" err="1"/>
              <a:t>Chín</a:t>
            </a:r>
            <a:r>
              <a:rPr lang="en-US" sz="3600" dirty="0"/>
              <a:t> </a:t>
            </a:r>
            <a:r>
              <a:rPr lang="en-US" sz="3600" dirty="0" err="1"/>
              <a:t>mươi</a:t>
            </a:r>
            <a:r>
              <a:rPr lang="en-US" sz="3600" dirty="0"/>
              <a:t> </a:t>
            </a:r>
            <a:r>
              <a:rPr lang="en-US" sz="3600" dirty="0" err="1"/>
              <a:t>tư</a:t>
            </a:r>
            <a:r>
              <a:rPr lang="en-US" sz="3600" dirty="0"/>
              <a:t> </a:t>
            </a:r>
            <a:r>
              <a:rPr lang="en-US" sz="3600" dirty="0" err="1"/>
              <a:t>nghìn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 </a:t>
            </a:r>
            <a:r>
              <a:rPr lang="en-US" sz="3600" dirty="0" err="1"/>
              <a:t>trăm</a:t>
            </a:r>
            <a:r>
              <a:rPr lang="en-US" sz="3600" dirty="0"/>
              <a:t> </a:t>
            </a:r>
            <a:r>
              <a:rPr lang="en-US" sz="3600" dirty="0" err="1"/>
              <a:t>linh</a:t>
            </a:r>
            <a:r>
              <a:rPr lang="en-US" sz="3600" dirty="0"/>
              <a:t> </a:t>
            </a:r>
            <a:r>
              <a:rPr lang="en-US" sz="3600" dirty="0" err="1"/>
              <a:t>năm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/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>
              <a:fillRect/>
            </a:stretch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/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/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/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11" name="Hình ảnh 4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>
            <a:fillRect/>
          </a:stretch>
        </p:blipFill>
        <p:spPr>
          <a:xfrm>
            <a:off x="2761863" y="3748347"/>
            <a:ext cx="4221522" cy="3617014"/>
          </a:xfrm>
          <a:prstGeom prst="rect">
            <a:avLst/>
          </a:prstGeom>
        </p:spPr>
      </p:pic>
      <p:grpSp>
        <p:nvGrpSpPr>
          <p:cNvPr id="12" name="Nhóm 5"/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13" name="Bong bóng Lời nói: Hình chữ nhật với Góc Tròn 6"/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 Placeholder 7"/>
            <p:cNvSpPr txBox="1"/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giỏi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thật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hai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cùng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nhau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tìm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nguyên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thứ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nhe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́!</a:t>
              </a:r>
            </a:p>
          </p:txBody>
        </p:sp>
      </p:grpSp>
      <p:pic>
        <p:nvPicPr>
          <p:cNvPr id="15" name="Picture 14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29766 0.4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/>
          <p:cNvGrpSpPr/>
          <p:nvPr/>
        </p:nvGrpSpPr>
        <p:grpSpPr>
          <a:xfrm>
            <a:off x="678426" y="472789"/>
            <a:ext cx="10836070" cy="861774"/>
            <a:chOff x="1169225" y="159733"/>
            <a:chExt cx="10205456" cy="861774"/>
          </a:xfrm>
        </p:grpSpPr>
        <p:sp>
          <p:nvSpPr>
            <p:cNvPr id="9" name="TextBox 16"/>
            <p:cNvSpPr txBox="1"/>
            <p:nvPr/>
          </p:nvSpPr>
          <p:spPr>
            <a:xfrm>
              <a:off x="1818594" y="159733"/>
              <a:ext cx="955608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val 22"/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/>
            <p:cNvSpPr txBox="1"/>
            <p:nvPr/>
          </p:nvSpPr>
          <p:spPr>
            <a:xfrm>
              <a:off x="1293542" y="211393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" name="Hình ảnh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14425" y="1323975"/>
            <a:ext cx="10267950" cy="769441"/>
            <a:chOff x="1114425" y="1695450"/>
            <a:chExt cx="10267950" cy="769441"/>
          </a:xfrm>
        </p:grpSpPr>
        <p:sp>
          <p:nvSpPr>
            <p:cNvPr id="21" name="TextBox 20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774382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4425" y="2247900"/>
            <a:ext cx="10267950" cy="769441"/>
            <a:chOff x="1114425" y="1695450"/>
            <a:chExt cx="10267950" cy="769441"/>
          </a:xfrm>
        </p:grpSpPr>
        <p:sp>
          <p:nvSpPr>
            <p:cNvPr id="25" name="TextBox 24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+ 70 + 1  </a:t>
              </a: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7686674" y="177165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57275" y="3228975"/>
            <a:ext cx="10267950" cy="769441"/>
            <a:chOff x="1114425" y="1695450"/>
            <a:chExt cx="10267950" cy="769441"/>
          </a:xfrm>
        </p:grpSpPr>
        <p:sp>
          <p:nvSpPr>
            <p:cNvPr id="28" name="TextBox 27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29" name="Rectangle: Rounded Corners 28"/>
            <p:cNvSpPr/>
            <p:nvPr/>
          </p:nvSpPr>
          <p:spPr>
            <a:xfrm>
              <a:off x="9010649" y="1790700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57275" y="4143375"/>
            <a:ext cx="10267950" cy="769441"/>
            <a:chOff x="1114425" y="1695450"/>
            <a:chExt cx="10267950" cy="769441"/>
          </a:xfrm>
        </p:grpSpPr>
        <p:sp>
          <p:nvSpPr>
            <p:cNvPr id="31" name="TextBox 30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+ 9</a:t>
              </a: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7705724" y="1781175"/>
              <a:ext cx="600075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71" y="4409222"/>
            <a:ext cx="9205758" cy="209720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/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Hình ảnh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838784" y="5322800"/>
            <a:ext cx="2255525" cy="13862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52525" y="809625"/>
            <a:ext cx="10267950" cy="769441"/>
            <a:chOff x="1114425" y="1695450"/>
            <a:chExt cx="10267950" cy="769441"/>
          </a:xfrm>
        </p:grpSpPr>
        <p:sp>
          <p:nvSpPr>
            <p:cNvPr id="4" name="TextBox 3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a) 6 825 = 6 000 + 800 + 20 +  </a:t>
              </a: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7743824" y="1771650"/>
              <a:ext cx="6286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0" name="Rectangle: Rounded Corners 9"/>
          <p:cNvSpPr/>
          <p:nvPr/>
        </p:nvSpPr>
        <p:spPr>
          <a:xfrm>
            <a:off x="7781924" y="885825"/>
            <a:ext cx="638176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04900" y="2200275"/>
            <a:ext cx="10267950" cy="769441"/>
            <a:chOff x="1114425" y="1695450"/>
            <a:chExt cx="10267950" cy="769441"/>
          </a:xfrm>
        </p:grpSpPr>
        <p:sp>
          <p:nvSpPr>
            <p:cNvPr id="14" name="TextBox 13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b) 33 471 = 30 000 + 3 000 +        + 70 + 1  </a:t>
              </a: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7686674" y="1771650"/>
              <a:ext cx="86677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/>
          <p:cNvSpPr/>
          <p:nvPr/>
        </p:nvSpPr>
        <p:spPr>
          <a:xfrm>
            <a:off x="7658099" y="2276475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400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57275" y="3476625"/>
            <a:ext cx="10267950" cy="769441"/>
            <a:chOff x="1114425" y="1695450"/>
            <a:chExt cx="10267950" cy="769441"/>
          </a:xfrm>
        </p:grpSpPr>
        <p:sp>
          <p:nvSpPr>
            <p:cNvPr id="18" name="TextBox 17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c) 75 850 = 70 000 + 5 000 + 800 +  </a:t>
              </a: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9010649" y="1790700"/>
              <a:ext cx="771526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/>
          <p:cNvSpPr/>
          <p:nvPr/>
        </p:nvSpPr>
        <p:spPr>
          <a:xfrm>
            <a:off x="8953499" y="3571875"/>
            <a:ext cx="781051" cy="5619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50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95375" y="4581525"/>
            <a:ext cx="10267950" cy="769441"/>
            <a:chOff x="1114425" y="1695450"/>
            <a:chExt cx="10267950" cy="769441"/>
          </a:xfrm>
        </p:grpSpPr>
        <p:sp>
          <p:nvSpPr>
            <p:cNvPr id="35" name="TextBox 34"/>
            <p:cNvSpPr txBox="1"/>
            <p:nvPr/>
          </p:nvSpPr>
          <p:spPr>
            <a:xfrm>
              <a:off x="1114425" y="1695450"/>
              <a:ext cx="10267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d) 86 209 = 80 000 + 6 000 +         + 9</a:t>
              </a:r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7705724" y="1781175"/>
              <a:ext cx="933451" cy="5524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7" name="Rectangle: Rounded Corners 36"/>
          <p:cNvSpPr/>
          <p:nvPr/>
        </p:nvSpPr>
        <p:spPr>
          <a:xfrm>
            <a:off x="7686674" y="4667250"/>
            <a:ext cx="933451" cy="5524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200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0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54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3" name="Nhóm 42"/>
          <p:cNvGrpSpPr/>
          <p:nvPr/>
        </p:nvGrpSpPr>
        <p:grpSpPr>
          <a:xfrm>
            <a:off x="3810000" y="-152401"/>
            <a:ext cx="8381980" cy="5153026"/>
            <a:chOff x="3810000" y="-152401"/>
            <a:chExt cx="8381980" cy="4343401"/>
          </a:xfrm>
        </p:grpSpPr>
        <p:pic>
          <p:nvPicPr>
            <p:cNvPr id="17" name="Hình ảnh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0249" r="80583">
                          <a14:foregroundMark x1="41146" y1="11111" x2="42604" y2="11481"/>
                        </a14:backgroundRemoval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5" t="4074" r="20164" b="6852"/>
            <a:stretch>
              <a:fillRect/>
            </a:stretch>
          </p:blipFill>
          <p:spPr>
            <a:xfrm>
              <a:off x="3810000" y="-152401"/>
              <a:ext cx="8381980" cy="4343401"/>
            </a:xfrm>
            <a:prstGeom prst="rect">
              <a:avLst/>
            </a:prstGeom>
          </p:spPr>
        </p:pic>
        <p:grpSp>
          <p:nvGrpSpPr>
            <p:cNvPr id="22" name="Nhóm 21"/>
            <p:cNvGrpSpPr/>
            <p:nvPr/>
          </p:nvGrpSpPr>
          <p:grpSpPr>
            <a:xfrm>
              <a:off x="4092639" y="1227079"/>
              <a:ext cx="2536761" cy="1948518"/>
              <a:chOff x="3929720" y="1390608"/>
              <a:chExt cx="2536761" cy="1948518"/>
            </a:xfrm>
          </p:grpSpPr>
          <p:sp>
            <p:nvSpPr>
              <p:cNvPr id="20" name="TextBox 67"/>
              <p:cNvSpPr txBox="1"/>
              <p:nvPr/>
            </p:nvSpPr>
            <p:spPr>
              <a:xfrm>
                <a:off x="4092378" y="1400134"/>
                <a:ext cx="21528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127000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  <p:sp>
            <p:nvSpPr>
              <p:cNvPr id="21" name="TextBox 67"/>
              <p:cNvSpPr txBox="1"/>
              <p:nvPr/>
            </p:nvSpPr>
            <p:spPr>
              <a:xfrm>
                <a:off x="3929720" y="1390608"/>
                <a:ext cx="2536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Nguyên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liệu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mẹ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cần</a:t>
                </a:r>
                <a:r>
                  <a:rPr kumimoji="0" lang="en-US" sz="4000" b="1" i="0" u="none" strike="noStrike" kern="1200" cap="none" spc="0" normalizeH="0" baseline="0" noProof="0" dirty="0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rgbClr val="4472C4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LNTH-LuoLuoNotangYuanTi 1" pitchFamily="2" charset="-128"/>
                    <a:cs typeface="LNTH-LuoLuoNotangYuanTi 1" pitchFamily="2" charset="-128"/>
                  </a:rPr>
                  <a:t> :</a:t>
                </a:r>
              </a:p>
            </p:txBody>
          </p:sp>
        </p:grpSp>
      </p:grpSp>
      <p:pic>
        <p:nvPicPr>
          <p:cNvPr id="25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6199820" y="787525"/>
            <a:ext cx="1564552" cy="1845066"/>
          </a:xfrm>
          <a:prstGeom prst="rect">
            <a:avLst/>
          </a:prstGeom>
        </p:spPr>
      </p:pic>
      <p:pic>
        <p:nvPicPr>
          <p:cNvPr id="37" name="Hình ảnh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15" b="43704" l="56719" r="94688">
                        <a14:foregroundMark x1="93229" y1="19259" x2="93229" y2="17593"/>
                        <a14:foregroundMark x1="94688" y1="16111" x2="94688" y2="17963"/>
                        <a14:foregroundMark x1="68854" y1="32963" x2="65417" y2="28519"/>
                        <a14:foregroundMark x1="59375" y1="20185" x2="60729" y2="23889"/>
                        <a14:foregroundMark x1="62813" y1="15741" x2="65000" y2="19074"/>
                        <a14:foregroundMark x1="65313" y1="15370" x2="65313" y2="15370"/>
                        <a14:foregroundMark x1="65104" y1="15370" x2="65521" y2="17407"/>
                        <a14:foregroundMark x1="66667" y1="21111" x2="67917" y2="24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00" r="3125" b="51296"/>
          <a:stretch>
            <a:fillRect/>
          </a:stretch>
        </p:blipFill>
        <p:spPr>
          <a:xfrm>
            <a:off x="9381584" y="931775"/>
            <a:ext cx="2255525" cy="1386249"/>
          </a:xfrm>
          <a:prstGeom prst="rect">
            <a:avLst/>
          </a:prstGeom>
        </p:spPr>
      </p:pic>
      <p:pic>
        <p:nvPicPr>
          <p:cNvPr id="39" name="Hình ảnh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>
            <a:fillRect/>
          </a:stretch>
        </p:blipFill>
        <p:spPr>
          <a:xfrm>
            <a:off x="6763558" y="2688929"/>
            <a:ext cx="2152847" cy="15123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876300"/>
            <a:ext cx="1619250" cy="1619250"/>
          </a:xfrm>
          <a:prstGeom prst="rect">
            <a:avLst/>
          </a:prstGeom>
        </p:spPr>
      </p:pic>
      <p:pic>
        <p:nvPicPr>
          <p:cNvPr id="6" name="Picture 5" descr="A bottle of hot chili sauce&#10;&#10;Description automatically generated with medium confidenc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29" y="2409824"/>
            <a:ext cx="683990" cy="1590675"/>
          </a:xfrm>
          <a:prstGeom prst="rect">
            <a:avLst/>
          </a:prstGeom>
        </p:spPr>
      </p:pic>
      <p:pic>
        <p:nvPicPr>
          <p:cNvPr id="10" name="Hình ảnh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7602"/>
          <a:stretch>
            <a:fillRect/>
          </a:stretch>
        </p:blipFill>
        <p:spPr>
          <a:xfrm>
            <a:off x="3542345" y="3549775"/>
            <a:ext cx="1564552" cy="1845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3810000"/>
            <a:ext cx="1619250" cy="1619250"/>
          </a:xfrm>
          <a:prstGeom prst="rect">
            <a:avLst/>
          </a:prstGeom>
        </p:spPr>
      </p:pic>
      <p:pic>
        <p:nvPicPr>
          <p:cNvPr id="4" name="Hình ảnh 4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39" b="78163" l="8664" r="51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4" t="24515" r="53248" b="14284"/>
          <a:stretch>
            <a:fillRect/>
          </a:stretch>
        </p:blipFill>
        <p:spPr>
          <a:xfrm>
            <a:off x="2790438" y="3653097"/>
            <a:ext cx="4221522" cy="3617014"/>
          </a:xfrm>
          <a:prstGeom prst="rect">
            <a:avLst/>
          </a:prstGeom>
        </p:spPr>
      </p:pic>
      <p:grpSp>
        <p:nvGrpSpPr>
          <p:cNvPr id="7" name="Nhóm 5"/>
          <p:cNvGrpSpPr/>
          <p:nvPr/>
        </p:nvGrpSpPr>
        <p:grpSpPr>
          <a:xfrm>
            <a:off x="6830455" y="4294772"/>
            <a:ext cx="5000016" cy="2298134"/>
            <a:chOff x="1139185" y="2161569"/>
            <a:chExt cx="7173783" cy="4565600"/>
          </a:xfrm>
        </p:grpSpPr>
        <p:sp>
          <p:nvSpPr>
            <p:cNvPr id="9" name="Bong bóng Lời nói: Hình chữ nhật với Góc Tròn 6"/>
            <p:cNvSpPr/>
            <p:nvPr/>
          </p:nvSpPr>
          <p:spPr>
            <a:xfrm>
              <a:off x="1139185" y="2161569"/>
              <a:ext cx="7173783" cy="4565600"/>
            </a:xfrm>
            <a:custGeom>
              <a:avLst/>
              <a:gdLst>
                <a:gd name="connsiteX0" fmla="*/ 0 w 7173783"/>
                <a:gd name="connsiteY0" fmla="*/ 760949 h 4565600"/>
                <a:gd name="connsiteX1" fmla="*/ 760949 w 7173783"/>
                <a:gd name="connsiteY1" fmla="*/ 0 h 4565600"/>
                <a:gd name="connsiteX2" fmla="*/ 1195631 w 7173783"/>
                <a:gd name="connsiteY2" fmla="*/ 0 h 4565600"/>
                <a:gd name="connsiteX3" fmla="*/ 1195631 w 7173783"/>
                <a:gd name="connsiteY3" fmla="*/ 0 h 4565600"/>
                <a:gd name="connsiteX4" fmla="*/ 2989076 w 7173783"/>
                <a:gd name="connsiteY4" fmla="*/ 0 h 4565600"/>
                <a:gd name="connsiteX5" fmla="*/ 6412834 w 7173783"/>
                <a:gd name="connsiteY5" fmla="*/ 0 h 4565600"/>
                <a:gd name="connsiteX6" fmla="*/ 7173783 w 7173783"/>
                <a:gd name="connsiteY6" fmla="*/ 760949 h 4565600"/>
                <a:gd name="connsiteX7" fmla="*/ 7173783 w 7173783"/>
                <a:gd name="connsiteY7" fmla="*/ 2663267 h 4565600"/>
                <a:gd name="connsiteX8" fmla="*/ 7173783 w 7173783"/>
                <a:gd name="connsiteY8" fmla="*/ 2663267 h 4565600"/>
                <a:gd name="connsiteX9" fmla="*/ 7173783 w 7173783"/>
                <a:gd name="connsiteY9" fmla="*/ 3804667 h 4565600"/>
                <a:gd name="connsiteX10" fmla="*/ 7173783 w 7173783"/>
                <a:gd name="connsiteY10" fmla="*/ 3804651 h 4565600"/>
                <a:gd name="connsiteX11" fmla="*/ 6412834 w 7173783"/>
                <a:gd name="connsiteY11" fmla="*/ 4565600 h 4565600"/>
                <a:gd name="connsiteX12" fmla="*/ 2989076 w 7173783"/>
                <a:gd name="connsiteY12" fmla="*/ 4565600 h 4565600"/>
                <a:gd name="connsiteX13" fmla="*/ 1195631 w 7173783"/>
                <a:gd name="connsiteY13" fmla="*/ 4565600 h 4565600"/>
                <a:gd name="connsiteX14" fmla="*/ 1195631 w 7173783"/>
                <a:gd name="connsiteY14" fmla="*/ 4565600 h 4565600"/>
                <a:gd name="connsiteX15" fmla="*/ 760949 w 7173783"/>
                <a:gd name="connsiteY15" fmla="*/ 4565600 h 4565600"/>
                <a:gd name="connsiteX16" fmla="*/ 0 w 7173783"/>
                <a:gd name="connsiteY16" fmla="*/ 3804651 h 4565600"/>
                <a:gd name="connsiteX17" fmla="*/ 0 w 7173783"/>
                <a:gd name="connsiteY17" fmla="*/ 3804667 h 4565600"/>
                <a:gd name="connsiteX18" fmla="*/ -1293792 w 7173783"/>
                <a:gd name="connsiteY18" fmla="*/ 2863818 h 4565600"/>
                <a:gd name="connsiteX19" fmla="*/ 0 w 7173783"/>
                <a:gd name="connsiteY19" fmla="*/ 2663267 h 4565600"/>
                <a:gd name="connsiteX20" fmla="*/ 0 w 7173783"/>
                <a:gd name="connsiteY20" fmla="*/ 760949 h 45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4565600" fill="none" extrusionOk="0">
                  <a:moveTo>
                    <a:pt x="0" y="760949"/>
                  </a:moveTo>
                  <a:cubicBezTo>
                    <a:pt x="-35386" y="298843"/>
                    <a:pt x="326352" y="-26047"/>
                    <a:pt x="760949" y="0"/>
                  </a:cubicBezTo>
                  <a:cubicBezTo>
                    <a:pt x="922142" y="1559"/>
                    <a:pt x="1040534" y="-37108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553909" y="169626"/>
                    <a:pt x="5018953" y="166819"/>
                    <a:pt x="6412834" y="0"/>
                  </a:cubicBezTo>
                  <a:cubicBezTo>
                    <a:pt x="6875313" y="-63313"/>
                    <a:pt x="7136812" y="313629"/>
                    <a:pt x="7173783" y="760949"/>
                  </a:cubicBezTo>
                  <a:cubicBezTo>
                    <a:pt x="7068731" y="1032544"/>
                    <a:pt x="7342393" y="2188720"/>
                    <a:pt x="7173783" y="2663267"/>
                  </a:cubicBezTo>
                  <a:lnTo>
                    <a:pt x="7173783" y="2663267"/>
                  </a:lnTo>
                  <a:cubicBezTo>
                    <a:pt x="7191753" y="2933315"/>
                    <a:pt x="7165156" y="3470867"/>
                    <a:pt x="7173783" y="3804667"/>
                  </a:cubicBezTo>
                  <a:cubicBezTo>
                    <a:pt x="7173784" y="3804662"/>
                    <a:pt x="7173782" y="3804658"/>
                    <a:pt x="7173783" y="3804651"/>
                  </a:cubicBezTo>
                  <a:cubicBezTo>
                    <a:pt x="7192055" y="4210572"/>
                    <a:pt x="6856322" y="4625619"/>
                    <a:pt x="6412834" y="4565600"/>
                  </a:cubicBezTo>
                  <a:cubicBezTo>
                    <a:pt x="5696142" y="4488638"/>
                    <a:pt x="4009839" y="4536541"/>
                    <a:pt x="2989076" y="4565600"/>
                  </a:cubicBezTo>
                  <a:cubicBezTo>
                    <a:pt x="2457844" y="4548593"/>
                    <a:pt x="1832322" y="4531340"/>
                    <a:pt x="1195631" y="4565600"/>
                  </a:cubicBezTo>
                  <a:lnTo>
                    <a:pt x="1195631" y="4565600"/>
                  </a:lnTo>
                  <a:cubicBezTo>
                    <a:pt x="985484" y="4592479"/>
                    <a:pt x="859344" y="4538983"/>
                    <a:pt x="760949" y="4565600"/>
                  </a:cubicBezTo>
                  <a:cubicBezTo>
                    <a:pt x="310833" y="4575006"/>
                    <a:pt x="2162" y="4273261"/>
                    <a:pt x="0" y="3804651"/>
                  </a:cubicBezTo>
                  <a:cubicBezTo>
                    <a:pt x="1" y="3804656"/>
                    <a:pt x="1" y="3804664"/>
                    <a:pt x="0" y="3804667"/>
                  </a:cubicBezTo>
                  <a:cubicBezTo>
                    <a:pt x="-395162" y="3389514"/>
                    <a:pt x="-771085" y="3174151"/>
                    <a:pt x="-1293792" y="2863818"/>
                  </a:cubicBezTo>
                  <a:cubicBezTo>
                    <a:pt x="-805717" y="2675569"/>
                    <a:pt x="-484061" y="2681811"/>
                    <a:pt x="0" y="2663267"/>
                  </a:cubicBezTo>
                  <a:cubicBezTo>
                    <a:pt x="85667" y="1782089"/>
                    <a:pt x="-27555" y="1301874"/>
                    <a:pt x="0" y="760949"/>
                  </a:cubicBezTo>
                  <a:close/>
                </a:path>
                <a:path w="7173783" h="4565600" stroke="0" extrusionOk="0">
                  <a:moveTo>
                    <a:pt x="0" y="760949"/>
                  </a:moveTo>
                  <a:cubicBezTo>
                    <a:pt x="45749" y="346121"/>
                    <a:pt x="325541" y="-20379"/>
                    <a:pt x="760949" y="0"/>
                  </a:cubicBezTo>
                  <a:cubicBezTo>
                    <a:pt x="815675" y="-23258"/>
                    <a:pt x="1045033" y="26988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577392" y="117495"/>
                    <a:pt x="5092350" y="-81622"/>
                    <a:pt x="6412834" y="0"/>
                  </a:cubicBezTo>
                  <a:cubicBezTo>
                    <a:pt x="6820550" y="-5049"/>
                    <a:pt x="7216712" y="350496"/>
                    <a:pt x="7173783" y="760949"/>
                  </a:cubicBezTo>
                  <a:cubicBezTo>
                    <a:pt x="7132282" y="1392000"/>
                    <a:pt x="7302418" y="1834317"/>
                    <a:pt x="7173783" y="2663267"/>
                  </a:cubicBezTo>
                  <a:lnTo>
                    <a:pt x="7173783" y="2663267"/>
                  </a:lnTo>
                  <a:cubicBezTo>
                    <a:pt x="7107502" y="3201822"/>
                    <a:pt x="7129352" y="3345931"/>
                    <a:pt x="7173783" y="3804667"/>
                  </a:cubicBezTo>
                  <a:cubicBezTo>
                    <a:pt x="7173783" y="3804662"/>
                    <a:pt x="7173783" y="3804652"/>
                    <a:pt x="7173783" y="3804651"/>
                  </a:cubicBezTo>
                  <a:cubicBezTo>
                    <a:pt x="7191374" y="4203027"/>
                    <a:pt x="6755574" y="4559787"/>
                    <a:pt x="6412834" y="4565600"/>
                  </a:cubicBezTo>
                  <a:cubicBezTo>
                    <a:pt x="4836632" y="4420516"/>
                    <a:pt x="3944603" y="4600679"/>
                    <a:pt x="2989076" y="4565600"/>
                  </a:cubicBezTo>
                  <a:cubicBezTo>
                    <a:pt x="2198558" y="4604690"/>
                    <a:pt x="1678911" y="4526934"/>
                    <a:pt x="1195631" y="4565600"/>
                  </a:cubicBezTo>
                  <a:lnTo>
                    <a:pt x="1195631" y="4565600"/>
                  </a:lnTo>
                  <a:cubicBezTo>
                    <a:pt x="1028450" y="4552752"/>
                    <a:pt x="813899" y="4564818"/>
                    <a:pt x="760949" y="4565600"/>
                  </a:cubicBezTo>
                  <a:cubicBezTo>
                    <a:pt x="309143" y="4552127"/>
                    <a:pt x="41610" y="4199264"/>
                    <a:pt x="0" y="3804651"/>
                  </a:cubicBezTo>
                  <a:cubicBezTo>
                    <a:pt x="0" y="3804659"/>
                    <a:pt x="0" y="3804664"/>
                    <a:pt x="0" y="3804667"/>
                  </a:cubicBezTo>
                  <a:cubicBezTo>
                    <a:pt x="-591164" y="3414112"/>
                    <a:pt x="-662105" y="3232070"/>
                    <a:pt x="-1293792" y="2863818"/>
                  </a:cubicBezTo>
                  <a:cubicBezTo>
                    <a:pt x="-1035752" y="2837894"/>
                    <a:pt x="-198775" y="2613987"/>
                    <a:pt x="0" y="2663267"/>
                  </a:cubicBezTo>
                  <a:cubicBezTo>
                    <a:pt x="-50189" y="2243163"/>
                    <a:pt x="-24614" y="1581297"/>
                    <a:pt x="0" y="76094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Placeholder 7"/>
            <p:cNvSpPr txBox="1"/>
            <p:nvPr/>
          </p:nvSpPr>
          <p:spPr>
            <a:xfrm>
              <a:off x="1601233" y="2436206"/>
              <a:ext cx="6213646" cy="2988537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Chúng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ta đã có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được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nguyên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liệu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thứ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3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rồi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Trưa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nay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sẽ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có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món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thịt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thơm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ngon</a:t>
              </a:r>
              <a:r>
                <a:rPr kumimoji="0" lang="en-US" altLang="zh-C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pic>
        <p:nvPicPr>
          <p:cNvPr id="16" name="Picture 15" descr="A cartoon of a child with a bag&#10;&#10;Description automatically generated with low confidenc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17" y="495300"/>
            <a:ext cx="3767145" cy="6286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0026 0.4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等线</vt:lpstr>
      <vt:lpstr>LNTH-LuoLuoNotangYuanTi 1</vt:lpstr>
      <vt:lpstr>Times New Roman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54</cp:revision>
  <dcterms:created xsi:type="dcterms:W3CDTF">2023-05-15T08:09:00Z</dcterms:created>
  <dcterms:modified xsi:type="dcterms:W3CDTF">2025-12-18T13:52:45Z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50F71B26C0024667A12E8FA6F6563067</vt:lpwstr>
  </property>
  <property fmtid="{D5CDD505-2E9C-101B-9397-08002B2CF9AE}" pid="3" name="KSOProductBuildVer">
    <vt:lpwstr>1033-11.2.0.11537</vt:lpwstr>
  </property>
</Properties>
</file>