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 id="2147483697" r:id="rId6"/>
  </p:sldMasterIdLst>
  <p:notesMasterIdLst>
    <p:notesMasterId r:id="rId9"/>
  </p:notesMasterIdLst>
  <p:sldIdLst>
    <p:sldId id="257" r:id="rId7"/>
    <p:sldId id="273" r:id="rId8"/>
    <p:sldId id="256" r:id="rId10"/>
    <p:sldId id="315" r:id="rId11"/>
    <p:sldId id="258" r:id="rId12"/>
    <p:sldId id="259" r:id="rId13"/>
    <p:sldId id="260" r:id="rId14"/>
    <p:sldId id="318" r:id="rId15"/>
    <p:sldId id="293" r:id="rId16"/>
    <p:sldId id="316" r:id="rId17"/>
    <p:sldId id="317" r:id="rId18"/>
    <p:sldId id="319" r:id="rId19"/>
    <p:sldId id="320" r:id="rId20"/>
    <p:sldId id="322" r:id="rId21"/>
    <p:sldId id="323" r:id="rId22"/>
    <p:sldId id="324" r:id="rId23"/>
    <p:sldId id="321" r:id="rId24"/>
    <p:sldId id="325" r:id="rId25"/>
    <p:sldId id="326" r:id="rId26"/>
    <p:sldId id="327" r:id="rId27"/>
    <p:sldId id="328" r:id="rId28"/>
    <p:sldId id="329" r:id="rId29"/>
    <p:sldId id="330" r:id="rId30"/>
    <p:sldId id="766" r:id="rId31"/>
    <p:sldId id="331" r:id="rId32"/>
    <p:sldId id="333" r:id="rId33"/>
    <p:sldId id="336" r:id="rId34"/>
    <p:sldId id="762" r:id="rId35"/>
    <p:sldId id="763" r:id="rId36"/>
    <p:sldId id="765" r:id="rId37"/>
    <p:sldId id="764" r:id="rId38"/>
    <p:sldId id="335" r:id="rId39"/>
    <p:sldId id="337" r:id="rId40"/>
    <p:sldId id="305" r:id="rId41"/>
    <p:sldId id="2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endParaRPr lang="en-US"/>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solidFill>
                <a:srgbClr val="FFFF00"/>
              </a:solidFill>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t>Nhấn vào mũi tên góc phải quay lại trò chơi Treasure Hunt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pic>
        <p:nvPicPr>
          <p:cNvPr id="6" name="Picture 5" descr="A picture containing text, font, graphics, desig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8921" y="0"/>
            <a:ext cx="1587352" cy="15873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5475" y="152400"/>
            <a:ext cx="1609725" cy="1609725"/>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0" Type="http://schemas.openxmlformats.org/officeDocument/2006/relationships/slideLayout" Target="../slideLayouts/slideLayout1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1.sv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image" Target="../media/image1.jpe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jpeg"/><Relationship Id="rId2" Type="http://schemas.openxmlformats.org/officeDocument/2006/relationships/image" Target="../media/image63.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74.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64.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77.png"/><Relationship Id="rId3" Type="http://schemas.openxmlformats.org/officeDocument/2006/relationships/image" Target="../media/image75.png"/><Relationship Id="rId2" Type="http://schemas.openxmlformats.org/officeDocument/2006/relationships/image" Target="../media/image64.pn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image" Target="../media/image78.png"/><Relationship Id="rId3" Type="http://schemas.openxmlformats.org/officeDocument/2006/relationships/image" Target="../media/image75.png"/><Relationship Id="rId2" Type="http://schemas.openxmlformats.org/officeDocument/2006/relationships/image" Target="../media/image64.png"/><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1.jpe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1.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svg"/><Relationship Id="rId10" Type="http://schemas.openxmlformats.org/officeDocument/2006/relationships/notesSlide" Target="../notesSlides/notesSlide1.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4.png"/><Relationship Id="rId3"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85.png"/><Relationship Id="rId3"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image" Target="../media/image11.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86.png"/><Relationship Id="rId3" Type="http://schemas.openxmlformats.org/officeDocument/2006/relationships/image" Target="../media/image82.png"/><Relationship Id="rId2" Type="http://schemas.openxmlformats.org/officeDocument/2006/relationships/image" Target="../media/image64.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87.png"/><Relationship Id="rId2" Type="http://schemas.openxmlformats.org/officeDocument/2006/relationships/image" Target="../media/image64.png"/><Relationship Id="rId1" Type="http://schemas.openxmlformats.org/officeDocument/2006/relationships/image" Target="../media/image11.png"/></Relationships>
</file>

<file path=ppt/slides/_rels/slide24.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jpe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4" Type="http://schemas.openxmlformats.org/officeDocument/2006/relationships/notesSlide" Target="../notesSlides/notesSlide22.xml"/><Relationship Id="rId13" Type="http://schemas.openxmlformats.org/officeDocument/2006/relationships/slideLayout" Target="../slideLayouts/slideLayout48.xml"/><Relationship Id="rId12" Type="http://schemas.microsoft.com/office/2007/relationships/hdphoto" Target="../media/image99.wdp"/><Relationship Id="rId11" Type="http://schemas.openxmlformats.org/officeDocument/2006/relationships/image" Target="../media/image98.png"/><Relationship Id="rId10" Type="http://schemas.openxmlformats.org/officeDocument/2006/relationships/image" Target="../media/image97.emf"/><Relationship Id="rId1" Type="http://schemas.openxmlformats.org/officeDocument/2006/relationships/image" Target="../media/image88.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jpeg"/><Relationship Id="rId2" Type="http://schemas.openxmlformats.org/officeDocument/2006/relationships/image" Target="../media/image100.jpeg"/><Relationship Id="rId1" Type="http://schemas.openxmlformats.org/officeDocument/2006/relationships/image" Target="../media/image11.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03.jpeg"/><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image" Target="../media/image1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image" Target="../media/image11.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7.xml"/><Relationship Id="rId7" Type="http://schemas.openxmlformats.org/officeDocument/2006/relationships/image" Target="../media/image106.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7.xml"/><Relationship Id="rId4" Type="http://schemas.openxmlformats.org/officeDocument/2006/relationships/image" Target="../media/image107.png"/><Relationship Id="rId3" Type="http://schemas.openxmlformats.org/officeDocument/2006/relationships/image" Target="../media/image1.jpeg"/><Relationship Id="rId2" Type="http://schemas.openxmlformats.org/officeDocument/2006/relationships/image" Target="../media/image64.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4" Type="http://schemas.openxmlformats.org/officeDocument/2006/relationships/slideLayout" Target="../slideLayouts/slideLayout24.xml"/><Relationship Id="rId33" Type="http://schemas.openxmlformats.org/officeDocument/2006/relationships/image" Target="../media/image48.png"/><Relationship Id="rId32" Type="http://schemas.microsoft.com/office/2007/relationships/hdphoto" Target="../media/image47.wdp"/><Relationship Id="rId31" Type="http://schemas.openxmlformats.org/officeDocument/2006/relationships/image" Target="../media/image46.png"/><Relationship Id="rId30" Type="http://schemas.openxmlformats.org/officeDocument/2006/relationships/image" Target="../media/image45.png"/><Relationship Id="rId3" Type="http://schemas.openxmlformats.org/officeDocument/2006/relationships/image" Target="../media/image20.png"/><Relationship Id="rId29" Type="http://schemas.openxmlformats.org/officeDocument/2006/relationships/image" Target="../media/image44.png"/><Relationship Id="rId28" Type="http://schemas.microsoft.com/office/2007/relationships/media" Target="../media/audio2.wav"/><Relationship Id="rId27" Type="http://schemas.openxmlformats.org/officeDocument/2006/relationships/audio" Target="../media/audio2.wav"/><Relationship Id="rId26" Type="http://schemas.openxmlformats.org/officeDocument/2006/relationships/image" Target="../media/image43.GIF"/><Relationship Id="rId25" Type="http://schemas.microsoft.com/office/2007/relationships/hdphoto" Target="../media/image42.wdp"/><Relationship Id="rId24" Type="http://schemas.openxmlformats.org/officeDocument/2006/relationships/image" Target="../media/image41.png"/><Relationship Id="rId23" Type="http://schemas.openxmlformats.org/officeDocument/2006/relationships/image" Target="../media/image40.png"/><Relationship Id="rId22" Type="http://schemas.openxmlformats.org/officeDocument/2006/relationships/image" Target="../media/image39.png"/><Relationship Id="rId21" Type="http://schemas.openxmlformats.org/officeDocument/2006/relationships/image" Target="../media/image38.png"/><Relationship Id="rId20" Type="http://schemas.openxmlformats.org/officeDocument/2006/relationships/image" Target="../media/image37.png"/><Relationship Id="rId2" Type="http://schemas.openxmlformats.org/officeDocument/2006/relationships/image" Target="../media/image19.png"/><Relationship Id="rId19" Type="http://schemas.openxmlformats.org/officeDocument/2006/relationships/image" Target="../media/image36.png"/><Relationship Id="rId18" Type="http://schemas.openxmlformats.org/officeDocument/2006/relationships/image" Target="../media/image35.png"/><Relationship Id="rId17" Type="http://schemas.microsoft.com/office/2007/relationships/hdphoto" Target="../media/image34.wdp"/><Relationship Id="rId16" Type="http://schemas.openxmlformats.org/officeDocument/2006/relationships/image" Target="../media/image33.png"/><Relationship Id="rId15" Type="http://schemas.openxmlformats.org/officeDocument/2006/relationships/image" Target="../media/image32.png"/><Relationship Id="rId14" Type="http://schemas.openxmlformats.org/officeDocument/2006/relationships/image" Target="../media/image31.png"/><Relationship Id="rId13" Type="http://schemas.openxmlformats.org/officeDocument/2006/relationships/image" Target="../media/image30.png"/><Relationship Id="rId12" Type="http://schemas.microsoft.com/office/2007/relationships/hdphoto" Target="../media/image29.wdp"/><Relationship Id="rId11" Type="http://schemas.openxmlformats.org/officeDocument/2006/relationships/image" Target="../media/image28.png"/><Relationship Id="rId10" Type="http://schemas.openxmlformats.org/officeDocument/2006/relationships/image" Target="../media/image27.pn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7.xml"/><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png"/><Relationship Id="rId7" Type="http://schemas.openxmlformats.org/officeDocument/2006/relationships/image" Target="../media/image94.jpe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89.png"/><Relationship Id="rId14" Type="http://schemas.openxmlformats.org/officeDocument/2006/relationships/notesSlide" Target="../notesSlides/notesSlide29.xml"/><Relationship Id="rId13" Type="http://schemas.openxmlformats.org/officeDocument/2006/relationships/slideLayout" Target="../slideLayouts/slideLayout48.xml"/><Relationship Id="rId12" Type="http://schemas.microsoft.com/office/2007/relationships/hdphoto" Target="../media/image99.wdp"/><Relationship Id="rId11" Type="http://schemas.openxmlformats.org/officeDocument/2006/relationships/image" Target="../media/image98.png"/><Relationship Id="rId10" Type="http://schemas.openxmlformats.org/officeDocument/2006/relationships/image" Target="../media/image97.emf"/><Relationship Id="rId1" Type="http://schemas.openxmlformats.org/officeDocument/2006/relationships/image" Target="../media/image88.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64.png"/><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image" Target="../media/image109.png"/><Relationship Id="rId1"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4.svg"/><Relationship Id="rId2" Type="http://schemas.openxmlformats.org/officeDocument/2006/relationships/image" Target="../media/image110.png"/><Relationship Id="rId1" Type="http://schemas.openxmlformats.org/officeDocument/2006/relationships/image" Target="../media/image11.png"/></Relationships>
</file>

<file path=ppt/slides/_rels/slide3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jpeg"/><Relationship Id="rId7" Type="http://schemas.openxmlformats.org/officeDocument/2006/relationships/image" Target="../media/image118.png"/><Relationship Id="rId6" Type="http://schemas.microsoft.com/office/2007/relationships/hdphoto" Target="../media/image117.wdp"/><Relationship Id="rId5" Type="http://schemas.openxmlformats.org/officeDocument/2006/relationships/image" Target="../media/image116.png"/><Relationship Id="rId4" Type="http://schemas.openxmlformats.org/officeDocument/2006/relationships/image" Target="../media/image5.svg"/><Relationship Id="rId3" Type="http://schemas.openxmlformats.org/officeDocument/2006/relationships/image" Target="../media/image115.png"/><Relationship Id="rId2" Type="http://schemas.microsoft.com/office/2007/relationships/hdphoto" Target="../media/image114.wdp"/><Relationship Id="rId1" Type="http://schemas.openxmlformats.org/officeDocument/2006/relationships/image" Target="../media/image113.png"/></Relationships>
</file>

<file path=ppt/slides/_rels/slide4.xml.rels><?xml version="1.0" encoding="UTF-8" standalone="yes"?>
<Relationships xmlns="http://schemas.openxmlformats.org/package/2006/relationships"><Relationship Id="rId9" Type="http://schemas.openxmlformats.org/officeDocument/2006/relationships/image" Target="../media/image31.png"/><Relationship Id="rId8" Type="http://schemas.microsoft.com/office/2007/relationships/hdphoto" Target="../media/image29.wdp"/><Relationship Id="rId7" Type="http://schemas.openxmlformats.org/officeDocument/2006/relationships/image" Target="../media/image28.png"/><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2.png"/><Relationship Id="rId3" Type="http://schemas.openxmlformats.org/officeDocument/2006/relationships/image" Target="../media/image20.png"/><Relationship Id="rId27" Type="http://schemas.openxmlformats.org/officeDocument/2006/relationships/notesSlide" Target="../notesSlides/notesSlide2.xml"/><Relationship Id="rId26" Type="http://schemas.openxmlformats.org/officeDocument/2006/relationships/slideLayout" Target="../slideLayouts/slideLayout41.xml"/><Relationship Id="rId25" Type="http://schemas.openxmlformats.org/officeDocument/2006/relationships/slide" Target="slide8.xml"/><Relationship Id="rId24" Type="http://schemas.openxmlformats.org/officeDocument/2006/relationships/image" Target="../media/image53.png"/><Relationship Id="rId23" Type="http://schemas.openxmlformats.org/officeDocument/2006/relationships/slide" Target="slide7.xml"/><Relationship Id="rId22" Type="http://schemas.openxmlformats.org/officeDocument/2006/relationships/image" Target="../media/image52.png"/><Relationship Id="rId21" Type="http://schemas.openxmlformats.org/officeDocument/2006/relationships/slide" Target="slide6.xml"/><Relationship Id="rId20" Type="http://schemas.openxmlformats.org/officeDocument/2006/relationships/image" Target="../media/image51.png"/><Relationship Id="rId2" Type="http://schemas.openxmlformats.org/officeDocument/2006/relationships/slide" Target="slide9.xml"/><Relationship Id="rId19" Type="http://schemas.openxmlformats.org/officeDocument/2006/relationships/slide" Target="slide5.xml"/><Relationship Id="rId18" Type="http://schemas.openxmlformats.org/officeDocument/2006/relationships/image" Target="../media/image50.png"/><Relationship Id="rId17" Type="http://schemas.openxmlformats.org/officeDocument/2006/relationships/image" Target="../media/image48.png"/><Relationship Id="rId16" Type="http://schemas.openxmlformats.org/officeDocument/2006/relationships/image" Target="../media/image43.GIF"/><Relationship Id="rId15" Type="http://schemas.openxmlformats.org/officeDocument/2006/relationships/image" Target="../media/image40.png"/><Relationship Id="rId14" Type="http://schemas.openxmlformats.org/officeDocument/2006/relationships/image" Target="../media/image38.png"/><Relationship Id="rId13" Type="http://schemas.openxmlformats.org/officeDocument/2006/relationships/image" Target="../media/image36.png"/><Relationship Id="rId12" Type="http://schemas.microsoft.com/office/2007/relationships/hdphoto" Target="../media/image34.wdp"/><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49.jpeg"/></Relationships>
</file>

<file path=ppt/slides/_rels/slide5.xml.rels><?xml version="1.0" encoding="UTF-8" standalone="yes"?>
<Relationships xmlns="http://schemas.openxmlformats.org/package/2006/relationships"><Relationship Id="rId9" Type="http://schemas.openxmlformats.org/officeDocument/2006/relationships/image" Target="../media/image43.GIF"/><Relationship Id="rId8" Type="http://schemas.openxmlformats.org/officeDocument/2006/relationships/slide" Target="slide4.xml"/><Relationship Id="rId7" Type="http://schemas.microsoft.com/office/2007/relationships/hdphoto" Target="../media/image59.wdp"/><Relationship Id="rId6" Type="http://schemas.openxmlformats.org/officeDocument/2006/relationships/image" Target="../media/image58.png"/><Relationship Id="rId5" Type="http://schemas.microsoft.com/office/2007/relationships/hdphoto" Target="../media/image57.wdp"/><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2" Type="http://schemas.openxmlformats.org/officeDocument/2006/relationships/notesSlide" Target="../notesSlides/notesSlide3.xml"/><Relationship Id="rId11" Type="http://schemas.openxmlformats.org/officeDocument/2006/relationships/slideLayout" Target="../slideLayouts/slideLayout41.xml"/><Relationship Id="rId10" Type="http://schemas.openxmlformats.org/officeDocument/2006/relationships/audio" Target="../media/audio3.wav"/><Relationship Id="rId1" Type="http://schemas.openxmlformats.org/officeDocument/2006/relationships/image" Target="../media/image49.jpeg"/></Relationships>
</file>

<file path=ppt/slides/_rels/slide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43.GIF"/><Relationship Id="rId7" Type="http://schemas.openxmlformats.org/officeDocument/2006/relationships/slide" Target="slide4.xml"/><Relationship Id="rId6" Type="http://schemas.microsoft.com/office/2007/relationships/hdphoto" Target="../media/image59.wdp"/><Relationship Id="rId5" Type="http://schemas.openxmlformats.org/officeDocument/2006/relationships/image" Target="../media/image60.png"/><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1" Type="http://schemas.openxmlformats.org/officeDocument/2006/relationships/notesSlide" Target="../notesSlides/notesSlide4.xml"/><Relationship Id="rId10" Type="http://schemas.openxmlformats.org/officeDocument/2006/relationships/slideLayout" Target="../slideLayouts/slideLayout41.xml"/><Relationship Id="rId1" Type="http://schemas.openxmlformats.org/officeDocument/2006/relationships/image" Target="../media/image49.jpeg"/></Relationships>
</file>

<file path=ppt/slides/_rels/slide7.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image" Target="../media/image43.GIF"/><Relationship Id="rId7" Type="http://schemas.openxmlformats.org/officeDocument/2006/relationships/slide" Target="slide4.xml"/><Relationship Id="rId6" Type="http://schemas.microsoft.com/office/2007/relationships/hdphoto" Target="../media/image62.wdp"/><Relationship Id="rId5" Type="http://schemas.openxmlformats.org/officeDocument/2006/relationships/image" Target="../media/image61.png"/><Relationship Id="rId4" Type="http://schemas.openxmlformats.org/officeDocument/2006/relationships/image" Target="../media/image56.png"/><Relationship Id="rId3" Type="http://schemas.microsoft.com/office/2007/relationships/hdphoto" Target="../media/image55.wdp"/><Relationship Id="rId2" Type="http://schemas.openxmlformats.org/officeDocument/2006/relationships/image" Target="../media/image54.png"/><Relationship Id="rId11" Type="http://schemas.openxmlformats.org/officeDocument/2006/relationships/notesSlide" Target="../notesSlides/notesSlide5.xml"/><Relationship Id="rId10" Type="http://schemas.openxmlformats.org/officeDocument/2006/relationships/slideLayout" Target="../slideLayouts/slideLayout41.xml"/><Relationship Id="rId1" Type="http://schemas.openxmlformats.org/officeDocument/2006/relationships/image" Target="../media/image49.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jpeg"/><Relationship Id="rId3" Type="http://schemas.openxmlformats.org/officeDocument/2006/relationships/image" Target="../media/image63.png"/><Relationship Id="rId2" Type="http://schemas.openxmlformats.org/officeDocument/2006/relationships/image" Target="../media/image1.sv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1.sv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4"/>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p:cNvSpPr txBox="1"/>
          <p:nvPr/>
        </p:nvSpPr>
        <p:spPr>
          <a:xfrm>
            <a:off x="7829551" y="228600"/>
            <a:ext cx="6181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Hương</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Thảo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Zalo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0972.115.126</a:t>
            </a:r>
            <a:endPar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endParaRPr>
          </a:p>
        </p:txBody>
      </p:sp>
      <p:pic>
        <p:nvPicPr>
          <p:cNvPr id="6" name="Picture 5"/>
          <p:cNvPicPr>
            <a:picLocks noChangeAspect="1"/>
          </p:cNvPicPr>
          <p:nvPr/>
        </p:nvPicPr>
        <p:blipFill>
          <a:blip r:embed="rId7"/>
          <a:stretch>
            <a:fillRect/>
          </a:stretch>
        </p:blipFill>
        <p:spPr>
          <a:xfrm>
            <a:off x="2180747" y="1073754"/>
            <a:ext cx="3755461" cy="1609483"/>
          </a:xfrm>
          <a:prstGeom prst="rect">
            <a:avLst/>
          </a:prstGeom>
        </p:spPr>
      </p:pic>
      <p:pic>
        <p:nvPicPr>
          <p:cNvPr id="10" name="Picture 9"/>
          <p:cNvPicPr>
            <a:picLocks noChangeAspect="1"/>
          </p:cNvPicPr>
          <p:nvPr/>
        </p:nvPicPr>
        <p:blipFill>
          <a:blip r:embed="rId8"/>
          <a:stretch>
            <a:fillRect/>
          </a:stretch>
        </p:blipFill>
        <p:spPr>
          <a:xfrm>
            <a:off x="7286988" y="1270967"/>
            <a:ext cx="2706859" cy="1115665"/>
          </a:xfrm>
          <a:prstGeom prst="rect">
            <a:avLst/>
          </a:prstGeom>
        </p:spPr>
      </p:pic>
      <p:pic>
        <p:nvPicPr>
          <p:cNvPr id="12" name="Picture 11"/>
          <p:cNvPicPr>
            <a:picLocks noChangeAspect="1"/>
          </p:cNvPicPr>
          <p:nvPr/>
        </p:nvPicPr>
        <p:blipFill>
          <a:blip r:embed="rId9"/>
          <a:stretch>
            <a:fillRect/>
          </a:stretch>
        </p:blipFill>
        <p:spPr>
          <a:xfrm>
            <a:off x="2328217" y="2223327"/>
            <a:ext cx="7456054" cy="2828789"/>
          </a:xfrm>
          <a:prstGeom prst="rect">
            <a:avLst/>
          </a:prstGeom>
        </p:spPr>
      </p:pic>
      <p:sp>
        <p:nvSpPr>
          <p:cNvPr id="2" name="TextBox 1"/>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p:cNvGrpSpPr/>
          <p:nvPr/>
        </p:nvGrpSpPr>
        <p:grpSpPr>
          <a:xfrm>
            <a:off x="6162924" y="3718639"/>
            <a:ext cx="6238626" cy="2834561"/>
            <a:chOff x="5875675" y="3566239"/>
            <a:chExt cx="6238626" cy="2834561"/>
          </a:xfrm>
        </p:grpSpPr>
        <p:pic>
          <p:nvPicPr>
            <p:cNvPr id="4" name="Picture 318"/>
            <p:cNvPicPr>
              <a:picLocks noChangeAspect="1"/>
            </p:cNvPicPr>
            <p:nvPr/>
          </p:nvPicPr>
          <p:blipFill>
            <a:blip r:embed="rId3"/>
            <a:stretch>
              <a:fillRect/>
            </a:stretch>
          </p:blipFill>
          <p:spPr>
            <a:xfrm>
              <a:off x="5875675" y="3566239"/>
              <a:ext cx="6238626" cy="2834561"/>
            </a:xfrm>
            <a:prstGeom prst="rect">
              <a:avLst/>
            </a:prstGeom>
          </p:spPr>
        </p:pic>
        <p:sp>
          <p:nvSpPr>
            <p:cNvPr id="5" name="TextBox 4"/>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pic>
        <p:nvPicPr>
          <p:cNvPr id="15" name="Picture 14"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p:cNvGraphicFramePr>
            <a:graphicFrameLocks noGrp="1"/>
          </p:cNvGraphicFramePr>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gridCol w="4610101"/>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6" name="Picture 15"/>
          <p:cNvPicPr>
            <a:picLocks noChangeAspect="1"/>
          </p:cNvPicPr>
          <p:nvPr/>
        </p:nvPicPr>
        <p:blipFill>
          <a:blip r:embed="rId2"/>
          <a:stretch>
            <a:fillRect/>
          </a:stretch>
        </p:blipFill>
        <p:spPr>
          <a:xfrm>
            <a:off x="6915150" y="2057399"/>
            <a:ext cx="1495426" cy="974219"/>
          </a:xfrm>
          <a:prstGeom prst="rect">
            <a:avLst/>
          </a:prstGeom>
        </p:spPr>
      </p:pic>
      <p:pic>
        <p:nvPicPr>
          <p:cNvPr id="18" name="Picture 17"/>
          <p:cNvPicPr>
            <a:picLocks noChangeAspect="1"/>
          </p:cNvPicPr>
          <p:nvPr/>
        </p:nvPicPr>
        <p:blipFill>
          <a:blip r:embed="rId3"/>
          <a:stretch>
            <a:fillRect/>
          </a:stretch>
        </p:blipFill>
        <p:spPr>
          <a:xfrm>
            <a:off x="8801100" y="2079863"/>
            <a:ext cx="1376362" cy="934799"/>
          </a:xfrm>
          <a:prstGeom prst="rect">
            <a:avLst/>
          </a:prstGeom>
        </p:spPr>
      </p:pic>
      <p:pic>
        <p:nvPicPr>
          <p:cNvPr id="20" name="Picture 19"/>
          <p:cNvPicPr>
            <a:picLocks noChangeAspect="1"/>
          </p:cNvPicPr>
          <p:nvPr/>
        </p:nvPicPr>
        <p:blipFill>
          <a:blip r:embed="rId4"/>
          <a:stretch>
            <a:fillRect/>
          </a:stretch>
        </p:blipFill>
        <p:spPr>
          <a:xfrm>
            <a:off x="6905625" y="3108751"/>
            <a:ext cx="1457325" cy="966542"/>
          </a:xfrm>
          <a:prstGeom prst="rect">
            <a:avLst/>
          </a:prstGeom>
        </p:spPr>
      </p:pic>
      <p:pic>
        <p:nvPicPr>
          <p:cNvPr id="22" name="Picture 21"/>
          <p:cNvPicPr>
            <a:picLocks noChangeAspect="1"/>
          </p:cNvPicPr>
          <p:nvPr/>
        </p:nvPicPr>
        <p:blipFill>
          <a:blip r:embed="rId5"/>
          <a:stretch>
            <a:fillRect/>
          </a:stretch>
        </p:blipFill>
        <p:spPr>
          <a:xfrm>
            <a:off x="8848724" y="3160045"/>
            <a:ext cx="1466849" cy="907130"/>
          </a:xfrm>
          <a:prstGeom prst="rect">
            <a:avLst/>
          </a:prstGeom>
        </p:spPr>
      </p:pic>
      <p:pic>
        <p:nvPicPr>
          <p:cNvPr id="25" name="Picture 24"/>
          <p:cNvPicPr>
            <a:picLocks noChangeAspect="1"/>
          </p:cNvPicPr>
          <p:nvPr/>
        </p:nvPicPr>
        <p:blipFill>
          <a:blip r:embed="rId6"/>
          <a:stretch>
            <a:fillRect/>
          </a:stretch>
        </p:blipFill>
        <p:spPr>
          <a:xfrm>
            <a:off x="6915150" y="4168721"/>
            <a:ext cx="1466850" cy="969696"/>
          </a:xfrm>
          <a:prstGeom prst="rect">
            <a:avLst/>
          </a:prstGeom>
        </p:spPr>
      </p:pic>
      <p:pic>
        <p:nvPicPr>
          <p:cNvPr id="26" name="Picture 25"/>
          <p:cNvPicPr>
            <a:picLocks noChangeAspect="1"/>
          </p:cNvPicPr>
          <p:nvPr/>
        </p:nvPicPr>
        <p:blipFill>
          <a:blip r:embed="rId3"/>
          <a:stretch>
            <a:fillRect/>
          </a:stretch>
        </p:blipFill>
        <p:spPr>
          <a:xfrm>
            <a:off x="8943975" y="4222988"/>
            <a:ext cx="1376362" cy="934799"/>
          </a:xfrm>
          <a:prstGeom prst="rect">
            <a:avLst/>
          </a:prstGeom>
        </p:spPr>
      </p:pic>
      <p:pic>
        <p:nvPicPr>
          <p:cNvPr id="27" name="Picture 26"/>
          <p:cNvPicPr>
            <a:picLocks noChangeAspect="1"/>
          </p:cNvPicPr>
          <p:nvPr/>
        </p:nvPicPr>
        <p:blipFill>
          <a:blip r:embed="rId5"/>
          <a:stretch>
            <a:fillRect/>
          </a:stretch>
        </p:blipFill>
        <p:spPr>
          <a:xfrm>
            <a:off x="7820024" y="5226970"/>
            <a:ext cx="1466849" cy="907130"/>
          </a:xfrm>
          <a:prstGeom prst="rect">
            <a:avLst/>
          </a:prstGeom>
        </p:spPr>
      </p:pic>
      <p:pic>
        <p:nvPicPr>
          <p:cNvPr id="28" name="Picture 27" descr="A picture containing shape&#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 name="Picture 3"/>
          <p:cNvPicPr>
            <a:picLocks noChangeAspect="1"/>
          </p:cNvPicPr>
          <p:nvPr/>
        </p:nvPicPr>
        <p:blipFill>
          <a:blip r:embed="rId2"/>
          <a:stretch>
            <a:fillRect/>
          </a:stretch>
        </p:blipFill>
        <p:spPr>
          <a:xfrm>
            <a:off x="1343025" y="228600"/>
            <a:ext cx="10266426" cy="6858000"/>
          </a:xfrm>
          <a:prstGeom prst="rect">
            <a:avLst/>
          </a:prstGeom>
        </p:spPr>
      </p:pic>
      <p:sp>
        <p:nvSpPr>
          <p:cNvPr id="5" name="TextBox 4"/>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descr="A picture containing 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72160" y="211605"/>
            <a:ext cx="11910291" cy="1236195"/>
            <a:chOff x="889206" y="218253"/>
            <a:chExt cx="11910291" cy="1236195"/>
          </a:xfrm>
        </p:grpSpPr>
        <p:grpSp>
          <p:nvGrpSpPr>
            <p:cNvPr id="40" name="Group 39"/>
            <p:cNvGrpSpPr/>
            <p:nvPr/>
          </p:nvGrpSpPr>
          <p:grpSpPr>
            <a:xfrm>
              <a:off x="1319648" y="218253"/>
              <a:ext cx="11479849" cy="1236195"/>
              <a:chOff x="6719591" y="2584561"/>
              <a:chExt cx="6384298" cy="1799520"/>
            </a:xfrm>
          </p:grpSpPr>
          <p:sp>
            <p:nvSpPr>
              <p:cNvPr id="41" name="Rectangle: Rounded Corners 40"/>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4"/>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839464" y="711293"/>
            <a:ext cx="5846571" cy="768163"/>
          </a:xfrm>
          <a:prstGeom prst="rect">
            <a:avLst/>
          </a:prstGeom>
        </p:spPr>
      </p:pic>
      <p:pic>
        <p:nvPicPr>
          <p:cNvPr id="6" name="Picture 5"/>
          <p:cNvPicPr>
            <a:picLocks noChangeAspect="1"/>
          </p:cNvPicPr>
          <p:nvPr/>
        </p:nvPicPr>
        <p:blipFill>
          <a:blip r:embed="rId4"/>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839464" y="711293"/>
            <a:ext cx="5846571" cy="768163"/>
          </a:xfrm>
          <a:prstGeom prst="rect">
            <a:avLst/>
          </a:prstGeom>
        </p:spPr>
      </p:pic>
      <p:sp>
        <p:nvSpPr>
          <p:cNvPr id="7" name="Hình chữ nhật: Góc Tròn 48"/>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839464" y="711293"/>
            <a:ext cx="5846571" cy="768163"/>
          </a:xfrm>
          <a:prstGeom prst="rect">
            <a:avLst/>
          </a:prstGeom>
        </p:spPr>
      </p:pic>
      <p:sp>
        <p:nvSpPr>
          <p:cNvPr id="7" name="Hình chữ nhật: Góc Tròn 48"/>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8" name="Picture 7"/>
          <p:cNvPicPr>
            <a:picLocks noChangeAspect="1"/>
          </p:cNvPicPr>
          <p:nvPr/>
        </p:nvPicPr>
        <p:blipFill>
          <a:blip r:embed="rId2"/>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3"/>
          <a:stretch>
            <a:fillRect/>
          </a:stretch>
        </p:blipFill>
        <p:spPr>
          <a:xfrm>
            <a:off x="5105400" y="1083406"/>
            <a:ext cx="6657975" cy="4774469"/>
          </a:xfrm>
          <a:prstGeom prst="rect">
            <a:avLst/>
          </a:prstGeom>
        </p:spPr>
      </p:pic>
      <p:pic>
        <p:nvPicPr>
          <p:cNvPr id="10" name="Picture 9" descr="A picture containing shap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0" y="173505"/>
            <a:ext cx="11910291" cy="1312395"/>
            <a:chOff x="889206" y="218253"/>
            <a:chExt cx="11910291" cy="1312395"/>
          </a:xfrm>
        </p:grpSpPr>
        <p:grpSp>
          <p:nvGrpSpPr>
            <p:cNvPr id="40" name="Group 39"/>
            <p:cNvGrpSpPr/>
            <p:nvPr/>
          </p:nvGrpSpPr>
          <p:grpSpPr>
            <a:xfrm>
              <a:off x="1319648" y="218253"/>
              <a:ext cx="11479849" cy="1312395"/>
              <a:chOff x="6719591" y="2584561"/>
              <a:chExt cx="6384298" cy="1910444"/>
            </a:xfrm>
          </p:grpSpPr>
          <p:sp>
            <p:nvSpPr>
              <p:cNvPr id="41" name="Rectangle: Rounded Corners 40"/>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p:cNvPicPr>
            <a:picLocks noChangeAspect="1"/>
          </p:cNvPicPr>
          <p:nvPr/>
        </p:nvPicPr>
        <p:blipFill>
          <a:blip r:embed="rId4"/>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291203" y="780637"/>
            <a:ext cx="5895343" cy="743776"/>
          </a:xfrm>
          <a:prstGeom prst="rect">
            <a:avLst/>
          </a:prstGeom>
        </p:spPr>
      </p:pic>
      <p:pic>
        <p:nvPicPr>
          <p:cNvPr id="8" name="Picture 7"/>
          <p:cNvPicPr>
            <a:picLocks noChangeAspect="1"/>
          </p:cNvPicPr>
          <p:nvPr/>
        </p:nvPicPr>
        <p:blipFill>
          <a:blip r:embed="rId4"/>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p:cNvPicPr>
            <a:picLocks noChangeAspect="1"/>
          </p:cNvPicPr>
          <p:nvPr/>
        </p:nvPicPr>
        <p:blipFill>
          <a:blip r:embed="rId5"/>
          <a:stretch>
            <a:fillRect/>
          </a:stretch>
        </p:blipFill>
        <p:spPr>
          <a:xfrm>
            <a:off x="6159271" y="6193057"/>
            <a:ext cx="6220968" cy="658049"/>
          </a:xfrm>
          <a:prstGeom prst="rect">
            <a:avLst/>
          </a:prstGeom>
        </p:spPr>
      </p:pic>
      <p:pic>
        <p:nvPicPr>
          <p:cNvPr id="17" name="Picture 16"/>
          <p:cNvPicPr>
            <a:picLocks noChangeAspect="1"/>
          </p:cNvPicPr>
          <p:nvPr/>
        </p:nvPicPr>
        <p:blipFill>
          <a:blip r:embed="rId5"/>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2909370" y="937880"/>
            <a:ext cx="7535309" cy="32677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291203" y="780637"/>
            <a:ext cx="5895343" cy="743776"/>
          </a:xfrm>
          <a:prstGeom prst="rect">
            <a:avLst/>
          </a:prstGeom>
        </p:spPr>
      </p:pic>
      <p:pic>
        <p:nvPicPr>
          <p:cNvPr id="3" name="Picture 2"/>
          <p:cNvPicPr>
            <a:picLocks noChangeAspect="1"/>
          </p:cNvPicPr>
          <p:nvPr/>
        </p:nvPicPr>
        <p:blipFill>
          <a:blip r:embed="rId4"/>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291203" y="780637"/>
            <a:ext cx="5895343" cy="743776"/>
          </a:xfrm>
          <a:prstGeom prst="rect">
            <a:avLst/>
          </a:prstGeom>
        </p:spPr>
      </p:pic>
      <p:pic>
        <p:nvPicPr>
          <p:cNvPr id="5" name="Picture 4"/>
          <p:cNvPicPr>
            <a:picLocks noChangeAspect="1"/>
          </p:cNvPicPr>
          <p:nvPr/>
        </p:nvPicPr>
        <p:blipFill>
          <a:blip r:embed="rId4"/>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3291203" y="780637"/>
            <a:ext cx="5895343" cy="743776"/>
          </a:xfrm>
          <a:prstGeom prst="rect">
            <a:avLst/>
          </a:prstGeom>
        </p:spPr>
      </p:pic>
      <p:pic>
        <p:nvPicPr>
          <p:cNvPr id="3" name="Picture 2"/>
          <p:cNvPicPr>
            <a:picLocks noChangeAspect="1"/>
          </p:cNvPicPr>
          <p:nvPr/>
        </p:nvPicPr>
        <p:blipFill>
          <a:blip r:embed="rId4"/>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5" name="Rectangle: Rounded Corners 4"/>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endParaRPr lang="vi-VN" sz="3200" b="1" dirty="0">
              <a:solidFill>
                <a:schemeClr val="tx1"/>
              </a:solidFill>
              <a:latin typeface="Calibri" panose="020F0502020204030204" pitchFamily="34" charset="0"/>
              <a:cs typeface="Calibri" panose="020F0502020204030204" pitchFamily="34" charset="0"/>
            </a:endParaRPr>
          </a:p>
        </p:txBody>
      </p:sp>
      <p:sp>
        <p:nvSpPr>
          <p:cNvPr id="9" name="Rectangle: Rounded Corners 8"/>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endParaRPr lang="vi-VN" sz="3200" b="1" dirty="0">
              <a:solidFill>
                <a:schemeClr val="tx1"/>
              </a:solidFill>
              <a:latin typeface="Calibri" panose="020F0502020204030204" pitchFamily="34" charset="0"/>
              <a:cs typeface="Calibri" panose="020F0502020204030204" pitchFamily="34" charset="0"/>
            </a:endParaRPr>
          </a:p>
        </p:txBody>
      </p:sp>
      <p:pic>
        <p:nvPicPr>
          <p:cNvPr id="10" name="Picture 2"/>
          <p:cNvPicPr>
            <a:picLocks noChangeAspect="1"/>
          </p:cNvPicPr>
          <p:nvPr/>
        </p:nvPicPr>
        <p:blipFill>
          <a:blip r:embed="rId3"/>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sp>
        <p:nvSpPr>
          <p:cNvPr id="2" name="TextBox 1"/>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sp>
        <p:nvSpPr>
          <p:cNvPr id="2" name="TextBox 1"/>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endParaRPr lang="vi-VN" sz="3600" b="1" dirty="0">
              <a:solidFill>
                <a:srgbClr val="FF0000"/>
              </a:solidFill>
              <a:latin typeface="Calibri" panose="020F0502020204030204" pitchFamily="34" charset="0"/>
              <a:cs typeface="Calibri" panose="020F0502020204030204" pitchFamily="34" charset="0"/>
            </a:endParaRPr>
          </a:p>
        </p:txBody>
      </p:sp>
      <p:pic>
        <p:nvPicPr>
          <p:cNvPr id="5122" name="Picture 2" descr="Tôi tự pha 14 món nước giải khát tại nhà - Lifesty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3" name="Picture 2"/>
          <p:cNvPicPr>
            <a:picLocks noChangeAspect="1"/>
          </p:cNvPicPr>
          <p:nvPr/>
        </p:nvPicPr>
        <p:blipFill>
          <a:blip r:embed="rId2"/>
          <a:stretch>
            <a:fillRect/>
          </a:stretch>
        </p:blipFill>
        <p:spPr>
          <a:xfrm>
            <a:off x="-119063" y="0"/>
            <a:ext cx="4629150" cy="30861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srcRect l="1091" t="29953" r="17860" b="4322"/>
          <a:stretch>
            <a:fillRect/>
          </a:stretch>
        </p:blipFill>
        <p:spPr>
          <a:xfrm>
            <a:off x="-132080" y="0"/>
            <a:ext cx="12425680" cy="685800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p:cNvPicPr>
            <a:picLocks noChangeAspect="1"/>
          </p:cNvPicPr>
          <p:nvPr/>
        </p:nvPicPr>
        <p:blipFill>
          <a:blip r:embed="rId4"/>
          <a:stretch>
            <a:fillRect/>
          </a:stretch>
        </p:blipFill>
        <p:spPr>
          <a:xfrm>
            <a:off x="6159271" y="6193057"/>
            <a:ext cx="6220968" cy="658049"/>
          </a:xfrm>
          <a:prstGeom prst="rect">
            <a:avLst/>
          </a:prstGeom>
        </p:spPr>
      </p:pic>
      <p:pic>
        <p:nvPicPr>
          <p:cNvPr id="17" name="Picture 16"/>
          <p:cNvPicPr>
            <a:picLocks noChangeAspect="1"/>
          </p:cNvPicPr>
          <p:nvPr/>
        </p:nvPicPr>
        <p:blipFill>
          <a:blip r:embed="rId4"/>
          <a:stretch>
            <a:fillRect/>
          </a:stretch>
        </p:blipFill>
        <p:spPr>
          <a:xfrm>
            <a:off x="-61697" y="6203087"/>
            <a:ext cx="6220968" cy="658049"/>
          </a:xfrm>
          <a:prstGeom prst="rect">
            <a:avLst/>
          </a:prstGeom>
        </p:spPr>
      </p:pic>
      <p:pic>
        <p:nvPicPr>
          <p:cNvPr id="25"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3008842" y="1071270"/>
            <a:ext cx="6822015"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shap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endParaRPr lang="vi-VN" sz="4400" b="1" dirty="0">
              <a:ln w="0"/>
              <a:latin typeface="Calibri" panose="020F0502020204030204" pitchFamily="34" charset="0"/>
              <a:cs typeface="Calibri" panose="020F0502020204030204" pitchFamily="34" charset="0"/>
            </a:endParaRPr>
          </a:p>
        </p:txBody>
      </p:sp>
      <p:pic>
        <p:nvPicPr>
          <p:cNvPr id="10" name="Hình ảnh 58" descr="Ảnh có chứa đồ chơi, đồ họa véc-tơ&#10;&#10;Mô tả được tạo tự độ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5125" y="-46782"/>
            <a:ext cx="12416646" cy="6961965"/>
          </a:xfrm>
          <a:prstGeom prst="rect">
            <a:avLst/>
          </a:prstGeom>
        </p:spPr>
      </p:pic>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p:cNvPicPr>
            <a:picLocks noChangeAspect="1"/>
          </p:cNvPicPr>
          <p:nvPr/>
        </p:nvPicPr>
        <p:blipFill>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p:cNvPicPr>
            <a:picLocks noChangeAspect="1"/>
          </p:cNvPicPr>
          <p:nvPr/>
        </p:nvPicPr>
        <p:blipFill>
          <a:blip r:embed="rId14"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p:cNvPicPr>
            <a:picLocks noChangeAspect="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p:cNvPicPr>
            <a:picLocks noChangeAspect="1"/>
          </p:cNvPicPr>
          <p:nvPr/>
        </p:nvPicPr>
        <p:blipFill>
          <a:blip r:embed="rId24">
            <a:extLst>
              <a:ext uri="{BEBA8EAE-BF5A-486C-A8C5-ECC9F3942E4B}">
                <a14:imgProps xmlns:a14="http://schemas.microsoft.com/office/drawing/2010/main">
                  <a14:imgLayer r:embed="rId25">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p:cNvPr>
          <p:cNvPicPr>
            <a:picLocks noChangeAspect="1"/>
          </p:cNvPicPr>
          <p:nvPr>
            <a:audioFile r:link="rId27"/>
            <p:extLst>
              <p:ext uri="{DAA4B4D4-6D71-4841-9C94-3DE7FCFB9230}">
                <p14:media xmlns:p14="http://schemas.microsoft.com/office/powerpoint/2010/main" r:embed="rId28"/>
              </p:ext>
            </p:extLst>
          </p:nvPr>
        </p:nvPicPr>
        <p:blipFill>
          <a:blip r:embed="rId29"/>
          <a:stretch>
            <a:fillRect/>
          </a:stretch>
        </p:blipFill>
        <p:spPr>
          <a:xfrm>
            <a:off x="-737808" y="377688"/>
            <a:ext cx="655982" cy="655982"/>
          </a:xfrm>
          <a:prstGeom prst="rect">
            <a:avLst/>
          </a:prstGeom>
        </p:spPr>
      </p:pic>
      <p:pic>
        <p:nvPicPr>
          <p:cNvPr id="95" name="Picture 9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a:fillRect/>
          </a:stretch>
        </p:blipFill>
        <p:spPr>
          <a:xfrm>
            <a:off x="4371546" y="2820492"/>
            <a:ext cx="3427893" cy="1789609"/>
          </a:xfrm>
          <a:prstGeom prst="rect">
            <a:avLst/>
          </a:prstGeom>
        </p:spPr>
      </p:pic>
      <p:grpSp>
        <p:nvGrpSpPr>
          <p:cNvPr id="117" name="Group 116"/>
          <p:cNvGrpSpPr/>
          <p:nvPr/>
        </p:nvGrpSpPr>
        <p:grpSpPr>
          <a:xfrm>
            <a:off x="600660" y="791107"/>
            <a:ext cx="12675737" cy="1325907"/>
            <a:chOff x="1766870" y="987951"/>
            <a:chExt cx="9485618" cy="1325907"/>
          </a:xfrm>
        </p:grpSpPr>
        <p:sp>
          <p:nvSpPr>
            <p:cNvPr id="118" name="TextBox 117"/>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endPar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endParaRPr>
            </a:p>
          </p:txBody>
        </p:sp>
        <p:sp>
          <p:nvSpPr>
            <p:cNvPr id="119" name="TextBox 118"/>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endPar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endParaRPr>
            </a:p>
          </p:txBody>
        </p:sp>
      </p:grpSp>
      <p:sp>
        <p:nvSpPr>
          <p:cNvPr id="124" name="Title 1"/>
          <p:cNvSpPr txBox="1"/>
          <p:nvPr/>
        </p:nvSpPr>
        <p:spPr>
          <a:xfrm>
            <a:off x="10164373" y="-7874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By:Linh</a:t>
            </a:r>
            <a:r>
              <a:rPr kumimoji="0" lang="en-US" sz="3200" b="1" i="0" u="none" strike="noStrike" kern="1200" cap="none" spc="0" normalizeH="0" baseline="0" noProof="0">
                <a:ln>
                  <a:noFill/>
                </a:ln>
                <a:solidFill>
                  <a:srgbClr val="D63A75"/>
                </a:solidFill>
                <a:effectLst/>
                <a:uLnTx/>
                <a:uFillTx/>
                <a:latin typeface="#9Slide07 Altus" pitchFamily="2" charset="0"/>
                <a:ea typeface="+mj-ea"/>
                <a:cs typeface="+mj-cs"/>
              </a:rPr>
              <a:t>&amp;</a:t>
            </a:r>
            <a:r>
              <a:rPr kumimoji="0" lang="en-US" sz="3200" b="1"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Hiền </a:t>
            </a:r>
            <a:endParaRPr kumimoji="0" lang="en-US" sz="3200" b="1"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30" name="Title 1"/>
          <p:cNvSpPr txBox="1"/>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p:cNvPicPr>
            <a:picLocks noChangeAspect="1"/>
          </p:cNvPicPr>
          <p:nvPr/>
        </p:nvPicPr>
        <p:blipFill>
          <a:blip r:embed="rId33"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sp>
        <p:nvSpPr>
          <p:cNvPr id="2" name="TextBox 1"/>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descr="A picture containing shap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pic>
        <p:nvPicPr>
          <p:cNvPr id="5" name="Picture 2" descr="Nạo Vét Hố Ga - H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2"/>
          <a:stretch>
            <a:fillRect/>
          </a:stretch>
        </p:blipFill>
        <p:spPr>
          <a:xfrm>
            <a:off x="10186973" y="915192"/>
            <a:ext cx="2066723" cy="1237595"/>
          </a:xfrm>
          <a:prstGeom prst="rect">
            <a:avLst/>
          </a:prstGeom>
        </p:spPr>
      </p:pic>
      <p:sp>
        <p:nvSpPr>
          <p:cNvPr id="5" name="Rectangle: Rounded Corners 4"/>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p:cNvCxnSpPr>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endParaRPr lang="vi-VN" sz="2200" b="1" dirty="0"/>
          </a:p>
        </p:txBody>
      </p:sp>
      <p:cxnSp>
        <p:nvCxnSpPr>
          <p:cNvPr id="6" name="Straight Connector 5"/>
          <p:cNvCxnSpPr>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p:cNvCxnSpPr>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srcRect l="1091" t="29953" r="17860" b="4322"/>
          <a:stretch>
            <a:fillRect/>
          </a:stretch>
        </p:blipFill>
        <p:spPr>
          <a:xfrm>
            <a:off x="-126704" y="0"/>
            <a:ext cx="12445408" cy="6858000"/>
          </a:xfrm>
          <a:prstGeom prst="rect">
            <a:avLst/>
          </a:prstGeom>
        </p:spPr>
      </p:pic>
      <p:sp>
        <p:nvSpPr>
          <p:cNvPr id="24" name="Rectangle: Diagonal Corners Rounded 2"/>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srcRect l="1091" t="29953" r="17860" b="4322"/>
          <a:stretch>
            <a:fillRect/>
          </a:stretch>
        </p:blipFill>
        <p:spPr>
          <a:xfrm>
            <a:off x="-132080" y="0"/>
            <a:ext cx="12425680" cy="6858000"/>
          </a:xfrm>
          <a:prstGeom prst="rect">
            <a:avLst/>
          </a:prstGeom>
        </p:spPr>
      </p:pic>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480"/>
            <a:ext cx="4181152" cy="5066451"/>
          </a:xfrm>
          <a:prstGeom prst="rect">
            <a:avLst/>
          </a:prstGeom>
        </p:spPr>
      </p:pic>
      <p:sp>
        <p:nvSpPr>
          <p:cNvPr id="2" name="Rectangle: Rounded Corners 1"/>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3303010" y="196537"/>
            <a:ext cx="6005080" cy="1359526"/>
          </a:xfrm>
          <a:prstGeom prst="rect">
            <a:avLst/>
          </a:prstGeom>
        </p:spPr>
      </p:pic>
      <p:pic>
        <p:nvPicPr>
          <p:cNvPr id="7" name="Picture 6" descr="A picture containing shape&#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830" y="0"/>
            <a:ext cx="11417490" cy="6628887"/>
          </a:xfrm>
          <a:prstGeom prst="rect">
            <a:avLst/>
          </a:prstGeom>
        </p:spPr>
      </p:pic>
      <p:sp>
        <p:nvSpPr>
          <p:cNvPr id="39" name="AutoShape 3"/>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14792"/>
          <a:stretch>
            <a:fillRect/>
          </a:stretch>
        </p:blipFill>
        <p:spPr>
          <a:xfrm rot="20851398">
            <a:off x="320883" y="-338876"/>
            <a:ext cx="2448479" cy="2251104"/>
          </a:xfrm>
          <a:prstGeom prst="rect">
            <a:avLst/>
          </a:prstGeom>
        </p:spPr>
      </p:pic>
      <p:pic>
        <p:nvPicPr>
          <p:cNvPr id="2" name="Picture 1"/>
          <p:cNvPicPr>
            <a:picLocks noChangeAspect="1"/>
          </p:cNvPicPr>
          <p:nvPr/>
        </p:nvPicPr>
        <p:blipFill>
          <a:blip r:embed="rId7"/>
          <a:stretch>
            <a:fillRect/>
          </a:stretch>
        </p:blipFill>
        <p:spPr>
          <a:xfrm>
            <a:off x="2025433" y="943557"/>
            <a:ext cx="7931583" cy="4151736"/>
          </a:xfrm>
          <a:prstGeom prst="rect">
            <a:avLst/>
          </a:prstGeom>
        </p:spPr>
      </p:pic>
      <p:pic>
        <p:nvPicPr>
          <p:cNvPr id="3" name="Picture 2" descr="A picture containing shape&#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endPar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endParaRP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endPar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endParaRPr>
            </a:p>
          </p:txBody>
        </p:sp>
        <p:sp>
          <p:nvSpPr>
            <p:cNvPr id="2" name="TextBox 1">
              <a:hlinkClick r:id="rId2"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endPar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endParaRPr>
            </a:p>
          </p:txBody>
        </p:sp>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p:cNvPicPr>
            <a:picLocks noChangeAspect="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p:cNvPicPr>
            <a:picLocks noChangeAspect="1"/>
          </p:cNvPicPr>
          <p:nvPr/>
        </p:nvPicPr>
        <p:blipFill>
          <a:blip r:embed="rId9"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p:cNvPicPr>
            <a:picLocks noChangeAspect="1"/>
          </p:cNvPicPr>
          <p:nvPr/>
        </p:nvPicPr>
        <p:blipFill>
          <a:blip r:embed="rId11" cstate="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p:cNvPicPr>
            <a:picLocks noChangeAspect="1"/>
          </p:cNvPicPr>
          <p:nvPr/>
        </p:nvPicPr>
        <p:blipFill>
          <a:blip r:embed="rId17"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19" action="ppaction://hlinksldjump"/>
          </p:cNvPr>
          <p:cNvPicPr>
            <a:picLocks noChangeAspect="1"/>
          </p:cNvPicPr>
          <p:nvPr/>
        </p:nvPicPr>
        <p:blipFill>
          <a:blip r:embed="rId20"/>
          <a:stretch>
            <a:fillRect/>
          </a:stretch>
        </p:blipFill>
        <p:spPr>
          <a:xfrm>
            <a:off x="1464863" y="3928015"/>
            <a:ext cx="2322777" cy="2365453"/>
          </a:xfrm>
          <a:prstGeom prst="rect">
            <a:avLst/>
          </a:prstGeom>
        </p:spPr>
      </p:pic>
      <p:pic>
        <p:nvPicPr>
          <p:cNvPr id="52" name="Picture 51">
            <a:hlinkClick r:id="rId21" action="ppaction://hlinksldjump"/>
          </p:cNvPr>
          <p:cNvPicPr>
            <a:picLocks noChangeAspect="1"/>
          </p:cNvPicPr>
          <p:nvPr/>
        </p:nvPicPr>
        <p:blipFill>
          <a:blip r:embed="rId22"/>
          <a:stretch>
            <a:fillRect/>
          </a:stretch>
        </p:blipFill>
        <p:spPr>
          <a:xfrm>
            <a:off x="4396257" y="3022397"/>
            <a:ext cx="2139881" cy="1950889"/>
          </a:xfrm>
          <a:prstGeom prst="rect">
            <a:avLst/>
          </a:prstGeom>
        </p:spPr>
      </p:pic>
      <p:pic>
        <p:nvPicPr>
          <p:cNvPr id="53" name="Picture 52">
            <a:hlinkClick r:id="rId23" action="ppaction://hlinksldjump"/>
          </p:cNvPr>
          <p:cNvPicPr>
            <a:picLocks noChangeAspect="1"/>
          </p:cNvPicPr>
          <p:nvPr/>
        </p:nvPicPr>
        <p:blipFill>
          <a:blip r:embed="rId24"/>
          <a:stretch>
            <a:fillRect/>
          </a:stretch>
        </p:blipFill>
        <p:spPr>
          <a:xfrm>
            <a:off x="6668168" y="4514016"/>
            <a:ext cx="2170364" cy="1999661"/>
          </a:xfrm>
          <a:prstGeom prst="rect">
            <a:avLst/>
          </a:prstGeom>
        </p:spPr>
      </p:pic>
      <p:sp>
        <p:nvSpPr>
          <p:cNvPr id="6" name="Arrow: Right 5">
            <a:hlinkClick r:id="rId25" action="ppaction://hlinksldjump"/>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000" b="94830" l="62574" r="96005"/>
                    </a14:imgEffect>
                  </a14:imgLayer>
                </a14:imgProps>
              </a:ext>
              <a:ext uri="{28A0092B-C50C-407E-A947-70E740481C1C}">
                <a14:useLocalDpi xmlns:a14="http://schemas.microsoft.com/office/drawing/2010/main" val="0"/>
              </a:ext>
            </a:extLst>
          </a:blip>
          <a:srcRect l="60556" t="48431"/>
          <a:stretch>
            <a:fillRect/>
          </a:stretch>
        </p:blipFill>
        <p:spPr>
          <a:xfrm>
            <a:off x="7115907" y="3454172"/>
            <a:ext cx="4585042" cy="3850978"/>
          </a:xfrm>
          <a:prstGeom prst="rect">
            <a:avLst/>
          </a:prstGeom>
        </p:spPr>
      </p:pic>
      <p:sp>
        <p:nvSpPr>
          <p:cNvPr id="2" name="Arrow: Striped Right 1">
            <a:hlinkClick r:id="rId8" action="ppaction://hlinksldjump"/>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10"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endPar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a:fillRect/>
          </a:stretch>
        </p:blipFill>
        <p:spPr>
          <a:xfrm>
            <a:off x="7795846" y="1622415"/>
            <a:ext cx="3505200" cy="5734258"/>
          </a:xfrm>
          <a:prstGeom prst="rect">
            <a:avLst/>
          </a:prstGeom>
        </p:spPr>
      </p:pic>
      <p:sp>
        <p:nvSpPr>
          <p:cNvPr id="9" name="Arrow: Striped Right 8">
            <a:hlinkClick r:id="rId7" action="ppaction://hlinksldjump"/>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9"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endParaRPr lang="en-US" sz="5400" b="1" dirty="0">
              <a:solidFill>
                <a:srgbClr val="D41E09"/>
              </a:solidFill>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42693" b="97089" l="3820" r="34925"/>
                      </a14:imgEffect>
                    </a14:imgLayer>
                  </a14:imgProps>
                </a:ext>
                <a:ext uri="{28A0092B-C50C-407E-A947-70E740481C1C}">
                  <a14:useLocalDpi xmlns:a14="http://schemas.microsoft.com/office/drawing/2010/main" val="0"/>
                </a:ext>
              </a:extLst>
            </a:blip>
            <a:srcRect t="40855" r="61153"/>
            <a:stretch>
              <a:fillRect/>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a:fillRect/>
          </a:stretch>
        </p:blipFill>
        <p:spPr>
          <a:xfrm>
            <a:off x="7897242" y="3711024"/>
            <a:ext cx="2857154" cy="2798845"/>
          </a:xfrm>
          <a:prstGeom prst="rect">
            <a:avLst/>
          </a:prstGeom>
        </p:spPr>
      </p:pic>
      <p:sp>
        <p:nvSpPr>
          <p:cNvPr id="9" name="Arrow: Striped Right 8">
            <a:hlinkClick r:id="rId7" action="ppaction://hlinksldjump"/>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9"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26704" y="0"/>
            <a:ext cx="12445408" cy="6858000"/>
          </a:xfrm>
          <a:prstGeom prst="rect">
            <a:avLst/>
          </a:prstGeom>
        </p:spPr>
      </p:pic>
      <p:pic>
        <p:nvPicPr>
          <p:cNvPr id="4" name="Picture 3"/>
          <p:cNvPicPr>
            <a:picLocks noChangeAspect="1"/>
          </p:cNvPicPr>
          <p:nvPr/>
        </p:nvPicPr>
        <p:blipFill>
          <a:blip r:embed="rId3"/>
          <a:stretch>
            <a:fillRect/>
          </a:stretch>
        </p:blipFill>
        <p:spPr>
          <a:xfrm>
            <a:off x="1477899" y="228600"/>
            <a:ext cx="10131552" cy="6858000"/>
          </a:xfrm>
          <a:prstGeom prst="rect">
            <a:avLst/>
          </a:prstGeom>
        </p:spPr>
      </p:pic>
      <p:sp>
        <p:nvSpPr>
          <p:cNvPr id="5" name="TextBox 4"/>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pic>
        <p:nvPicPr>
          <p:cNvPr id="6" name="Picture 5" descr="A picture containing shape&#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1" y="371474"/>
            <a:ext cx="1476376" cy="147637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26704" y="0"/>
            <a:ext cx="12445408" cy="6858000"/>
          </a:xfrm>
          <a:prstGeom prst="rect">
            <a:avLst/>
          </a:prstGeom>
        </p:spPr>
      </p:pic>
      <p:pic>
        <p:nvPicPr>
          <p:cNvPr id="47" name="Picture 46"/>
          <p:cNvPicPr>
            <a:picLocks noChangeAspect="1"/>
          </p:cNvPicPr>
          <p:nvPr/>
        </p:nvPicPr>
        <p:blipFill>
          <a:blip r:embed="rId3"/>
          <a:stretch>
            <a:fillRect/>
          </a:stretch>
        </p:blipFill>
        <p:spPr>
          <a:xfrm>
            <a:off x="10186973" y="915192"/>
            <a:ext cx="2066723" cy="1237595"/>
          </a:xfrm>
          <a:prstGeom prst="rect">
            <a:avLst/>
          </a:prstGeom>
        </p:spPr>
      </p:pic>
      <p:sp>
        <p:nvSpPr>
          <p:cNvPr id="24" name="Rectangle: Diagonal Corners Rounded 2"/>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p:cNvGrpSpPr/>
          <p:nvPr/>
        </p:nvGrpSpPr>
        <p:grpSpPr>
          <a:xfrm>
            <a:off x="72160" y="211605"/>
            <a:ext cx="11910291" cy="1654237"/>
            <a:chOff x="889206" y="218253"/>
            <a:chExt cx="11910291" cy="1654237"/>
          </a:xfrm>
        </p:grpSpPr>
        <p:grpSp>
          <p:nvGrpSpPr>
            <p:cNvPr id="40" name="Group 39"/>
            <p:cNvGrpSpPr/>
            <p:nvPr/>
          </p:nvGrpSpPr>
          <p:grpSpPr>
            <a:xfrm>
              <a:off x="1319648" y="218253"/>
              <a:ext cx="11479849" cy="1654237"/>
              <a:chOff x="6719591" y="2584561"/>
              <a:chExt cx="6384298" cy="2408062"/>
            </a:xfrm>
          </p:grpSpPr>
          <p:sp>
            <p:nvSpPr>
              <p:cNvPr id="41" name="Rectangle: Rounded Corners 40"/>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p:cNvPicPr>
          <p:nvPr/>
        </p:nvPicPr>
        <p:blipFill>
          <a:blip r:embed="rId5"/>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2557</Words>
  <Application>WPS Presentation</Application>
  <PresentationFormat>Widescreen</PresentationFormat>
  <Paragraphs>105</Paragraphs>
  <Slides>35</Slides>
  <Notes>33</Notes>
  <HiddenSlides>0</HiddenSlides>
  <MMClips>1</MMClips>
  <ScaleCrop>false</ScaleCrop>
  <HeadingPairs>
    <vt:vector size="6" baseType="variant">
      <vt:variant>
        <vt:lpstr>已用的字体</vt:lpstr>
      </vt:variant>
      <vt:variant>
        <vt:i4>23</vt:i4>
      </vt:variant>
      <vt:variant>
        <vt:lpstr>主题</vt:lpstr>
      </vt:variant>
      <vt:variant>
        <vt:i4>5</vt:i4>
      </vt:variant>
      <vt:variant>
        <vt:lpstr>幻灯片标题</vt:lpstr>
      </vt:variant>
      <vt:variant>
        <vt:i4>35</vt:i4>
      </vt:variant>
    </vt:vector>
  </HeadingPairs>
  <TitlesOfParts>
    <vt:vector size="63" baseType="lpstr">
      <vt:lpstr>Arial</vt:lpstr>
      <vt:lpstr>SimSun</vt:lpstr>
      <vt:lpstr>Wingdings</vt:lpstr>
      <vt:lpstr>Arial</vt:lpstr>
      <vt:lpstr>印品黑体</vt:lpstr>
      <vt:lpstr>Pattaya</vt:lpstr>
      <vt:lpstr>Microsoft Sans Serif</vt:lpstr>
      <vt:lpstr>Calibri</vt:lpstr>
      <vt:lpstr>等线</vt:lpstr>
      <vt:lpstr>#9Slide07 IcielStormtrooper</vt:lpstr>
      <vt:lpstr>Segoe UI Symbol</vt:lpstr>
      <vt:lpstr>#9Slide07 Altus</vt:lpstr>
      <vt:lpstr>#9Slide07 HoneyCream</vt:lpstr>
      <vt:lpstr>SVN-SAF</vt:lpstr>
      <vt:lpstr>Segoe Print</vt:lpstr>
      <vt:lpstr>Cambria</vt:lpstr>
      <vt:lpstr>Calibri</vt:lpstr>
      <vt:lpstr>Microsoft YaHei</vt:lpstr>
      <vt:lpstr>Arial Unicode MS</vt:lpstr>
      <vt:lpstr>Calibri Light</vt:lpstr>
      <vt:lpstr>Georgia</vt:lpstr>
      <vt:lpstr>Times New Roman</vt:lpstr>
      <vt:lpstr>黑体</vt:lpstr>
      <vt:lpstr>1_Office Theme</vt:lpstr>
      <vt:lpstr>2_Office Theme</vt:lpstr>
      <vt:lpstr>3_Office Theme</vt:lpstr>
      <vt:lpstr>Office Theme</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2023-06-18T07:54:00Z</dcterms:created>
  <dcterms:modified xsi:type="dcterms:W3CDTF">2023-08-11T07:57:42Z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5A213C88B32D40D6812C20868D95D566</vt:lpwstr>
  </property>
  <property fmtid="{D5CDD505-2E9C-101B-9397-08002B2CF9AE}" pid="3" name="KSOProductBuildVer">
    <vt:lpwstr>1033-11.2.0.11537</vt:lpwstr>
  </property>
</Properties>
</file>