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10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6" r:id="rId5"/>
  </p:sldMasterIdLst>
  <p:notesMasterIdLst>
    <p:notesMasterId r:id="rId7"/>
  </p:notesMasterIdLst>
  <p:sldIdLst>
    <p:sldId id="257" r:id="rId6"/>
    <p:sldId id="258" r:id="rId8"/>
    <p:sldId id="256" r:id="rId9"/>
    <p:sldId id="335" r:id="rId10"/>
    <p:sldId id="334" r:id="rId11"/>
    <p:sldId id="336" r:id="rId12"/>
    <p:sldId id="337" r:id="rId13"/>
    <p:sldId id="338" r:id="rId14"/>
    <p:sldId id="339" r:id="rId15"/>
    <p:sldId id="340" r:id="rId16"/>
    <p:sldId id="310" r:id="rId17"/>
    <p:sldId id="341" r:id="rId18"/>
    <p:sldId id="313" r:id="rId19"/>
    <p:sldId id="342" r:id="rId20"/>
    <p:sldId id="343" r:id="rId21"/>
    <p:sldId id="266" r:id="rId22"/>
    <p:sldId id="349" r:id="rId23"/>
    <p:sldId id="348" r:id="rId24"/>
    <p:sldId id="350" r:id="rId25"/>
    <p:sldId id="351" r:id="rId26"/>
    <p:sldId id="344" r:id="rId27"/>
    <p:sldId id="345" r:id="rId28"/>
    <p:sldId id="346" r:id="rId29"/>
    <p:sldId id="305" r:id="rId30"/>
    <p:sldId id="353" r:id="rId31"/>
    <p:sldId id="354" r:id="rId32"/>
    <p:sldId id="355" r:id="rId33"/>
    <p:sldId id="356" r:id="rId34"/>
    <p:sldId id="321" r:id="rId35"/>
    <p:sldId id="322" r:id="rId36"/>
    <p:sldId id="323" r:id="rId37"/>
    <p:sldId id="326" r:id="rId38"/>
    <p:sldId id="30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showMasterSp="0" matchingName="Section header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Title and body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showMasterSp="0" matchingName="Title and two columns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6" Type="http://schemas.openxmlformats.org/officeDocument/2006/relationships/image" Target="../media/image9.png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8.sv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2.xml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13.sv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14.svg"/><Relationship Id="rId3" Type="http://schemas.openxmlformats.org/officeDocument/2006/relationships/image" Target="../media/image29.png"/><Relationship Id="rId2" Type="http://schemas.openxmlformats.org/officeDocument/2006/relationships/image" Target="../media/image13.sv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2.xml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openxmlformats.org/officeDocument/2006/relationships/image" Target="../media/image13.sv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15.svg"/><Relationship Id="rId3" Type="http://schemas.openxmlformats.org/officeDocument/2006/relationships/image" Target="../media/image32.png"/><Relationship Id="rId2" Type="http://schemas.openxmlformats.org/officeDocument/2006/relationships/image" Target="../media/image13.sv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15.svg"/><Relationship Id="rId3" Type="http://schemas.openxmlformats.org/officeDocument/2006/relationships/image" Target="../media/image32.png"/><Relationship Id="rId2" Type="http://schemas.openxmlformats.org/officeDocument/2006/relationships/image" Target="../media/image13.sv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openxmlformats.org/officeDocument/2006/relationships/image" Target="../media/image16.svg"/><Relationship Id="rId3" Type="http://schemas.openxmlformats.org/officeDocument/2006/relationships/image" Target="../media/image33.png"/><Relationship Id="rId2" Type="http://schemas.openxmlformats.org/officeDocument/2006/relationships/image" Target="../media/image13.sv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7.svg"/><Relationship Id="rId12" Type="http://schemas.openxmlformats.org/officeDocument/2006/relationships/image" Target="../media/image41.png"/><Relationship Id="rId11" Type="http://schemas.openxmlformats.org/officeDocument/2006/relationships/image" Target="../media/image40.png"/><Relationship Id="rId10" Type="http://schemas.microsoft.com/office/2007/relationships/hdphoto" Target="../media/image39.wdp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42.png"/><Relationship Id="rId2" Type="http://schemas.openxmlformats.org/officeDocument/2006/relationships/image" Target="../media/image13.sv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43.png"/><Relationship Id="rId2" Type="http://schemas.openxmlformats.org/officeDocument/2006/relationships/image" Target="../media/image13.sv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13.sv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5.svg"/><Relationship Id="rId7" Type="http://schemas.openxmlformats.org/officeDocument/2006/relationships/image" Target="../media/image13.png"/><Relationship Id="rId6" Type="http://schemas.openxmlformats.org/officeDocument/2006/relationships/image" Target="../media/image4.svg"/><Relationship Id="rId5" Type="http://schemas.openxmlformats.org/officeDocument/2006/relationships/image" Target="../media/image12.png"/><Relationship Id="rId4" Type="http://schemas.openxmlformats.org/officeDocument/2006/relationships/image" Target="../media/image3.svg"/><Relationship Id="rId3" Type="http://schemas.openxmlformats.org/officeDocument/2006/relationships/image" Target="../media/image11.png"/><Relationship Id="rId2" Type="http://schemas.openxmlformats.org/officeDocument/2006/relationships/image" Target="../media/image2.sv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2.jpeg"/><Relationship Id="rId13" Type="http://schemas.openxmlformats.org/officeDocument/2006/relationships/image" Target="../media/image16.png"/><Relationship Id="rId12" Type="http://schemas.openxmlformats.org/officeDocument/2006/relationships/image" Target="../media/image7.svg"/><Relationship Id="rId11" Type="http://schemas.openxmlformats.org/officeDocument/2006/relationships/image" Target="../media/image15.png"/><Relationship Id="rId10" Type="http://schemas.openxmlformats.org/officeDocument/2006/relationships/image" Target="../media/image6.sv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image" Target="../media/image2.jpeg"/><Relationship Id="rId7" Type="http://schemas.openxmlformats.org/officeDocument/2006/relationships/image" Target="../media/image16.svg"/><Relationship Id="rId6" Type="http://schemas.openxmlformats.org/officeDocument/2006/relationships/image" Target="../media/image33.png"/><Relationship Id="rId5" Type="http://schemas.openxmlformats.org/officeDocument/2006/relationships/image" Target="../media/image48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openxmlformats.org/officeDocument/2006/relationships/image" Target="../media/image13.sv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33.xml"/><Relationship Id="rId7" Type="http://schemas.openxmlformats.org/officeDocument/2006/relationships/image" Target="../media/image18.svg"/><Relationship Id="rId6" Type="http://schemas.openxmlformats.org/officeDocument/2006/relationships/image" Target="../media/image49.png"/><Relationship Id="rId5" Type="http://schemas.openxmlformats.org/officeDocument/2006/relationships/image" Target="../media/image16.svg"/><Relationship Id="rId4" Type="http://schemas.openxmlformats.org/officeDocument/2006/relationships/image" Target="../media/image33.png"/><Relationship Id="rId3" Type="http://schemas.openxmlformats.org/officeDocument/2006/relationships/image" Target="../media/image48.png"/><Relationship Id="rId2" Type="http://schemas.openxmlformats.org/officeDocument/2006/relationships/image" Target="../media/image13.sv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16.svg"/><Relationship Id="rId3" Type="http://schemas.openxmlformats.org/officeDocument/2006/relationships/image" Target="../media/image33.png"/><Relationship Id="rId2" Type="http://schemas.openxmlformats.org/officeDocument/2006/relationships/image" Target="../media/image13.svg"/><Relationship Id="rId16" Type="http://schemas.openxmlformats.org/officeDocument/2006/relationships/notesSlide" Target="../notesSlides/notesSlide15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11.wav"/><Relationship Id="rId13" Type="http://schemas.openxmlformats.org/officeDocument/2006/relationships/image" Target="../media/image24.png"/><Relationship Id="rId12" Type="http://schemas.openxmlformats.org/officeDocument/2006/relationships/image" Target="../media/image18.svg"/><Relationship Id="rId11" Type="http://schemas.openxmlformats.org/officeDocument/2006/relationships/image" Target="../media/image49.png"/><Relationship Id="rId10" Type="http://schemas.openxmlformats.org/officeDocument/2006/relationships/image" Target="../media/image48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slide" Target="slide16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37.xml"/><Relationship Id="rId2" Type="http://schemas.openxmlformats.org/officeDocument/2006/relationships/image" Target="../media/image56.png"/><Relationship Id="rId19" Type="http://schemas.openxmlformats.org/officeDocument/2006/relationships/image" Target="../media/image69.png"/><Relationship Id="rId18" Type="http://schemas.openxmlformats.org/officeDocument/2006/relationships/image" Target="../media/image68.png"/><Relationship Id="rId17" Type="http://schemas.openxmlformats.org/officeDocument/2006/relationships/image" Target="../media/image53.png"/><Relationship Id="rId16" Type="http://schemas.openxmlformats.org/officeDocument/2006/relationships/slide" Target="slide4.xml"/><Relationship Id="rId15" Type="http://schemas.openxmlformats.org/officeDocument/2006/relationships/image" Target="../media/image67.png"/><Relationship Id="rId14" Type="http://schemas.openxmlformats.org/officeDocument/2006/relationships/image" Target="../media/image54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audio" Target="../media/audio11.wav"/><Relationship Id="rId7" Type="http://schemas.openxmlformats.org/officeDocument/2006/relationships/image" Target="../media/image2.jpeg"/><Relationship Id="rId6" Type="http://schemas.openxmlformats.org/officeDocument/2006/relationships/image" Target="../media/image53.png"/><Relationship Id="rId5" Type="http://schemas.openxmlformats.org/officeDocument/2006/relationships/image" Target="../media/image70.png"/><Relationship Id="rId4" Type="http://schemas.openxmlformats.org/officeDocument/2006/relationships/image" Target="../media/image24.png"/><Relationship Id="rId3" Type="http://schemas.openxmlformats.org/officeDocument/2006/relationships/image" Target="../media/image50.png"/><Relationship Id="rId2" Type="http://schemas.openxmlformats.org/officeDocument/2006/relationships/image" Target="../media/image13.sv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2.jpe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openxmlformats.org/officeDocument/2006/relationships/image" Target="../media/image37.png"/><Relationship Id="rId6" Type="http://schemas.openxmlformats.org/officeDocument/2006/relationships/image" Target="../media/image16.svg"/><Relationship Id="rId5" Type="http://schemas.openxmlformats.org/officeDocument/2006/relationships/image" Target="../media/image33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0" Type="http://schemas.openxmlformats.org/officeDocument/2006/relationships/notesSlide" Target="../notesSlides/notesSlide18.xml"/><Relationship Id="rId2" Type="http://schemas.openxmlformats.org/officeDocument/2006/relationships/image" Target="../media/image13.svg"/><Relationship Id="rId19" Type="http://schemas.openxmlformats.org/officeDocument/2006/relationships/slideLayout" Target="../slideLayouts/slideLayout33.xml"/><Relationship Id="rId18" Type="http://schemas.microsoft.com/office/2007/relationships/hdphoto" Target="../media/image6.wdp"/><Relationship Id="rId17" Type="http://schemas.openxmlformats.org/officeDocument/2006/relationships/image" Target="../media/image5.png"/><Relationship Id="rId16" Type="http://schemas.openxmlformats.org/officeDocument/2006/relationships/image" Target="../media/image72.png"/><Relationship Id="rId15" Type="http://schemas.openxmlformats.org/officeDocument/2006/relationships/image" Target="../media/image18.svg"/><Relationship Id="rId14" Type="http://schemas.openxmlformats.org/officeDocument/2006/relationships/image" Target="../media/image49.png"/><Relationship Id="rId13" Type="http://schemas.openxmlformats.org/officeDocument/2006/relationships/image" Target="../media/image48.png"/><Relationship Id="rId12" Type="http://schemas.openxmlformats.org/officeDocument/2006/relationships/image" Target="../media/image71.png"/><Relationship Id="rId11" Type="http://schemas.openxmlformats.org/officeDocument/2006/relationships/image" Target="../media/image50.png"/><Relationship Id="rId10" Type="http://schemas.openxmlformats.org/officeDocument/2006/relationships/image" Target="../media/image36.png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image" Target="../media/image8.sv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microsoft.com/office/2007/relationships/hdphoto" Target="../media/image6.wdp"/><Relationship Id="rId7" Type="http://schemas.openxmlformats.org/officeDocument/2006/relationships/image" Target="../media/image5.png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openxmlformats.org/officeDocument/2006/relationships/image" Target="../media/image13.svg"/><Relationship Id="rId16" Type="http://schemas.openxmlformats.org/officeDocument/2006/relationships/notesSlide" Target="../notesSlides/notesSlide19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11.wav"/><Relationship Id="rId13" Type="http://schemas.openxmlformats.org/officeDocument/2006/relationships/image" Target="../media/image73.jpeg"/><Relationship Id="rId12" Type="http://schemas.openxmlformats.org/officeDocument/2006/relationships/image" Target="../media/image71.png"/><Relationship Id="rId11" Type="http://schemas.openxmlformats.org/officeDocument/2006/relationships/image" Target="../media/image48.png"/><Relationship Id="rId10" Type="http://schemas.microsoft.com/office/2007/relationships/hdphoto" Target="../media/image35.wdp"/><Relationship Id="rId1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openxmlformats.org/officeDocument/2006/relationships/image" Target="../media/image13.svg"/><Relationship Id="rId16" Type="http://schemas.openxmlformats.org/officeDocument/2006/relationships/notesSlide" Target="../notesSlides/notesSlide20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11.wav"/><Relationship Id="rId13" Type="http://schemas.openxmlformats.org/officeDocument/2006/relationships/image" Target="../media/image71.png"/><Relationship Id="rId12" Type="http://schemas.openxmlformats.org/officeDocument/2006/relationships/image" Target="../media/image75.jpeg"/><Relationship Id="rId11" Type="http://schemas.openxmlformats.org/officeDocument/2006/relationships/image" Target="../media/image74.png"/><Relationship Id="rId10" Type="http://schemas.microsoft.com/office/2007/relationships/hdphoto" Target="../media/image6.wdp"/><Relationship Id="rId1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openxmlformats.org/officeDocument/2006/relationships/image" Target="../media/image37.png"/><Relationship Id="rId6" Type="http://schemas.openxmlformats.org/officeDocument/2006/relationships/image" Target="../media/image16.svg"/><Relationship Id="rId5" Type="http://schemas.openxmlformats.org/officeDocument/2006/relationships/image" Target="../media/image33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openxmlformats.org/officeDocument/2006/relationships/image" Target="../media/image13.svg"/><Relationship Id="rId16" Type="http://schemas.openxmlformats.org/officeDocument/2006/relationships/notesSlide" Target="../notesSlides/notesSlide21.xml"/><Relationship Id="rId15" Type="http://schemas.openxmlformats.org/officeDocument/2006/relationships/slideLayout" Target="../slideLayouts/slideLayout33.xml"/><Relationship Id="rId14" Type="http://schemas.openxmlformats.org/officeDocument/2006/relationships/image" Target="../media/image2.jpeg"/><Relationship Id="rId13" Type="http://schemas.openxmlformats.org/officeDocument/2006/relationships/image" Target="../media/image78.png"/><Relationship Id="rId12" Type="http://schemas.microsoft.com/office/2007/relationships/hdphoto" Target="../media/image77.wdp"/><Relationship Id="rId11" Type="http://schemas.openxmlformats.org/officeDocument/2006/relationships/image" Target="../media/image76.png"/><Relationship Id="rId10" Type="http://schemas.openxmlformats.org/officeDocument/2006/relationships/image" Target="../media/image36.png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microsoft.com/office/2007/relationships/hdphoto" Target="../media/image39.wdp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openxmlformats.org/officeDocument/2006/relationships/image" Target="../media/image13.svg"/><Relationship Id="rId18" Type="http://schemas.openxmlformats.org/officeDocument/2006/relationships/notesSlide" Target="../notesSlides/notesSlide22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.jpeg"/><Relationship Id="rId15" Type="http://schemas.openxmlformats.org/officeDocument/2006/relationships/image" Target="../media/image82.png"/><Relationship Id="rId14" Type="http://schemas.openxmlformats.org/officeDocument/2006/relationships/image" Target="../media/image21.svg"/><Relationship Id="rId13" Type="http://schemas.openxmlformats.org/officeDocument/2006/relationships/image" Target="../media/image81.png"/><Relationship Id="rId12" Type="http://schemas.openxmlformats.org/officeDocument/2006/relationships/image" Target="../media/image20.svg"/><Relationship Id="rId11" Type="http://schemas.openxmlformats.org/officeDocument/2006/relationships/image" Target="../media/image80.png"/><Relationship Id="rId10" Type="http://schemas.openxmlformats.org/officeDocument/2006/relationships/image" Target="../media/image19.svg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image" Target="../media/image9.svg"/><Relationship Id="rId3" Type="http://schemas.openxmlformats.org/officeDocument/2006/relationships/image" Target="../media/image22.png"/><Relationship Id="rId2" Type="http://schemas.openxmlformats.org/officeDocument/2006/relationships/image" Target="../media/image4.sv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0.svg"/><Relationship Id="rId7" Type="http://schemas.openxmlformats.org/officeDocument/2006/relationships/image" Target="../media/image23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11.wav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11.wav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11.wav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12.svg"/><Relationship Id="rId3" Type="http://schemas.openxmlformats.org/officeDocument/2006/relationships/image" Target="../media/image24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11, 13, 15, 17, 19…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/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  <a:endParaRPr lang="en-US" sz="3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  <a:endParaRPr lang="en-US" sz="3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/>
          <p:nvPr/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/>
          <p:cNvGraphicFramePr/>
          <p:nvPr/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>
            <a:fillRect/>
          </a:stretch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 panose="020F0502020204030204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2" name="Picture 2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20" name="Picture 19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lang="en-US" sz="3200" b="1" i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  <a:endParaRPr lang="en-US" sz="7200" b="1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9" name="Graphic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Picture 35" descr="Icon&#10;&#10;Description automatically generated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400176" y="1926193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  <a:endParaRPr lang="en-US" sz="32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/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>
              <a:fillRect/>
            </a:stretch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/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  <a:endParaRPr lang="en-US" sz="6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5 000 x 6  =?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  <a:endParaRPr lang="en-US" sz="3400" dirty="0"/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2353</Words>
  <Application>WPS Presentation</Application>
  <PresentationFormat>Widescreen</PresentationFormat>
  <Paragraphs>527</Paragraphs>
  <Slides>33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33</vt:i4>
      </vt:variant>
    </vt:vector>
  </HeadingPairs>
  <TitlesOfParts>
    <vt:vector size="62" baseType="lpstr">
      <vt:lpstr>Arial</vt:lpstr>
      <vt:lpstr>SimSun</vt:lpstr>
      <vt:lpstr>Wingdings</vt:lpstr>
      <vt:lpstr>Berkshire Swash</vt:lpstr>
      <vt:lpstr>Segoe Print</vt:lpstr>
      <vt:lpstr>Lato</vt:lpstr>
      <vt:lpstr>Arial</vt:lpstr>
      <vt:lpstr>Livvic</vt:lpstr>
      <vt:lpstr>Open Sans</vt:lpstr>
      <vt:lpstr>Roboto Condensed Light</vt:lpstr>
      <vt:lpstr>Patrick Hand</vt:lpstr>
      <vt:lpstr>Roboto</vt:lpstr>
      <vt:lpstr>印品黑体</vt:lpstr>
      <vt:lpstr>Calibri</vt:lpstr>
      <vt:lpstr>Times New Roman</vt:lpstr>
      <vt:lpstr>Calibri</vt:lpstr>
      <vt:lpstr>Microsoft YaHei</vt:lpstr>
      <vt:lpstr>Arial Unicode MS</vt:lpstr>
      <vt:lpstr>Comic Sans MS</vt:lpstr>
      <vt:lpstr>SVN-Hole Hearted</vt:lpstr>
      <vt:lpstr>Gill Sans Ultra Bold Condensed</vt:lpstr>
      <vt:lpstr>Pattaya</vt:lpstr>
      <vt:lpstr>Microsoft Sans Serif</vt:lpstr>
      <vt:lpstr>Calibri Light</vt:lpstr>
      <vt:lpstr>黑体</vt:lpstr>
      <vt:lpstr>1_Office Theme</vt:lpstr>
      <vt:lpstr>2_Office Theme</vt:lpstr>
      <vt:lpstr>Weltkindertag! by Slidego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2023-06-17T05:57:00Z</dcterms:created>
  <dcterms:modified xsi:type="dcterms:W3CDTF">2023-08-11T04:58:41Z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