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58" r:id="rId5"/>
    <p:sldId id="264" r:id="rId7"/>
    <p:sldId id="256" r:id="rId8"/>
    <p:sldId id="263" r:id="rId9"/>
    <p:sldId id="259" r:id="rId10"/>
    <p:sldId id="266" r:id="rId11"/>
    <p:sldId id="267" r:id="rId12"/>
    <p:sldId id="268" r:id="rId13"/>
    <p:sldId id="282" r:id="rId14"/>
    <p:sldId id="276" r:id="rId15"/>
    <p:sldId id="295" r:id="rId16"/>
    <p:sldId id="283" r:id="rId17"/>
    <p:sldId id="277" r:id="rId18"/>
    <p:sldId id="296" r:id="rId19"/>
    <p:sldId id="261" r:id="rId20"/>
    <p:sldId id="297" r:id="rId21"/>
    <p:sldId id="312" r:id="rId22"/>
    <p:sldId id="314" r:id="rId23"/>
    <p:sldId id="315" r:id="rId24"/>
    <p:sldId id="319" r:id="rId25"/>
    <p:sldId id="289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-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</a:fld>
            <a:endParaRPr lang="vi-VN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openxmlformats.org/officeDocument/2006/relationships/image" Target="../media/image47.emf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emf"/><Relationship Id="rId2" Type="http://schemas.openxmlformats.org/officeDocument/2006/relationships/image" Target="../media/image35.png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5.emf"/><Relationship Id="rId4" Type="http://schemas.openxmlformats.org/officeDocument/2006/relationships/image" Target="../media/image54.png"/><Relationship Id="rId3" Type="http://schemas.microsoft.com/office/2007/relationships/hdphoto" Target="../media/image53.wdp"/><Relationship Id="rId2" Type="http://schemas.openxmlformats.org/officeDocument/2006/relationships/image" Target="../media/image52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64.wdp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microsoft.com/office/2007/relationships/hdphoto" Target="../media/image61.wdp"/><Relationship Id="rId5" Type="http://schemas.openxmlformats.org/officeDocument/2006/relationships/image" Target="../media/image60.png"/><Relationship Id="rId4" Type="http://schemas.microsoft.com/office/2007/relationships/hdphoto" Target="../media/image59.wdp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23.xml"/><Relationship Id="rId17" Type="http://schemas.openxmlformats.org/officeDocument/2006/relationships/image" Target="../media/image72.png"/><Relationship Id="rId16" Type="http://schemas.openxmlformats.org/officeDocument/2006/relationships/image" Target="../media/image71.png"/><Relationship Id="rId15" Type="http://schemas.openxmlformats.org/officeDocument/2006/relationships/image" Target="../media/image70.png"/><Relationship Id="rId14" Type="http://schemas.openxmlformats.org/officeDocument/2006/relationships/image" Target="../media/image69.png"/><Relationship Id="rId13" Type="http://schemas.openxmlformats.org/officeDocument/2006/relationships/image" Target="../media/image68.png"/><Relationship Id="rId12" Type="http://schemas.openxmlformats.org/officeDocument/2006/relationships/image" Target="../media/image67.png"/><Relationship Id="rId11" Type="http://schemas.microsoft.com/office/2007/relationships/hdphoto" Target="../media/image66.wdp"/><Relationship Id="rId10" Type="http://schemas.openxmlformats.org/officeDocument/2006/relationships/image" Target="../media/image65.png"/><Relationship Id="rId1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62.png"/><Relationship Id="rId6" Type="http://schemas.microsoft.com/office/2007/relationships/hdphoto" Target="../media/image61.wdp"/><Relationship Id="rId5" Type="http://schemas.openxmlformats.org/officeDocument/2006/relationships/image" Target="../media/image60.png"/><Relationship Id="rId4" Type="http://schemas.microsoft.com/office/2007/relationships/hdphoto" Target="../media/image75.wdp"/><Relationship Id="rId3" Type="http://schemas.openxmlformats.org/officeDocument/2006/relationships/image" Target="../media/image74.png"/><Relationship Id="rId22" Type="http://schemas.openxmlformats.org/officeDocument/2006/relationships/slideLayout" Target="../slideLayouts/slideLayout23.xml"/><Relationship Id="rId21" Type="http://schemas.openxmlformats.org/officeDocument/2006/relationships/image" Target="../media/image31.png"/><Relationship Id="rId20" Type="http://schemas.microsoft.com/office/2007/relationships/media" Target="../media/media3.mp3"/><Relationship Id="rId2" Type="http://schemas.openxmlformats.org/officeDocument/2006/relationships/image" Target="../media/image73.png"/><Relationship Id="rId19" Type="http://schemas.openxmlformats.org/officeDocument/2006/relationships/audio" Target="../media/media3.mp3"/><Relationship Id="rId18" Type="http://schemas.openxmlformats.org/officeDocument/2006/relationships/image" Target="../media/image70.png"/><Relationship Id="rId17" Type="http://schemas.openxmlformats.org/officeDocument/2006/relationships/image" Target="../media/image69.png"/><Relationship Id="rId16" Type="http://schemas.openxmlformats.org/officeDocument/2006/relationships/image" Target="../media/image68.png"/><Relationship Id="rId15" Type="http://schemas.openxmlformats.org/officeDocument/2006/relationships/image" Target="../media/image67.png"/><Relationship Id="rId14" Type="http://schemas.microsoft.com/office/2007/relationships/hdphoto" Target="../media/image66.wdp"/><Relationship Id="rId13" Type="http://schemas.openxmlformats.org/officeDocument/2006/relationships/image" Target="../media/image65.png"/><Relationship Id="rId12" Type="http://schemas.microsoft.com/office/2007/relationships/hdphoto" Target="../media/image64.wdp"/><Relationship Id="rId11" Type="http://schemas.openxmlformats.org/officeDocument/2006/relationships/image" Target="../media/image63.png"/><Relationship Id="rId10" Type="http://schemas.microsoft.com/office/2007/relationships/hdphoto" Target="../media/image59.wdp"/><Relationship Id="rId1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image59.wdp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62.png"/><Relationship Id="rId5" Type="http://schemas.microsoft.com/office/2007/relationships/hdphoto" Target="../media/image61.wdp"/><Relationship Id="rId4" Type="http://schemas.openxmlformats.org/officeDocument/2006/relationships/image" Target="../media/image60.png"/><Relationship Id="rId3" Type="http://schemas.microsoft.com/office/2007/relationships/hdphoto" Target="../media/image75.wdp"/><Relationship Id="rId2" Type="http://schemas.openxmlformats.org/officeDocument/2006/relationships/image" Target="../media/image74.png"/><Relationship Id="rId14" Type="http://schemas.openxmlformats.org/officeDocument/2006/relationships/slideLayout" Target="../slideLayouts/slideLayout23.xml"/><Relationship Id="rId13" Type="http://schemas.openxmlformats.org/officeDocument/2006/relationships/audio" Target="../media/audio1.wav"/><Relationship Id="rId12" Type="http://schemas.openxmlformats.org/officeDocument/2006/relationships/image" Target="../media/image76.png"/><Relationship Id="rId11" Type="http://schemas.microsoft.com/office/2007/relationships/hdphoto" Target="../media/image64.wdp"/><Relationship Id="rId10" Type="http://schemas.openxmlformats.org/officeDocument/2006/relationships/image" Target="../media/image63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image75.wdp"/><Relationship Id="rId8" Type="http://schemas.openxmlformats.org/officeDocument/2006/relationships/image" Target="../media/image74.png"/><Relationship Id="rId7" Type="http://schemas.openxmlformats.org/officeDocument/2006/relationships/image" Target="../media/image81.pn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2" Type="http://schemas.openxmlformats.org/officeDocument/2006/relationships/slideLayout" Target="../slideLayouts/slideLayout23.xml"/><Relationship Id="rId21" Type="http://schemas.openxmlformats.org/officeDocument/2006/relationships/audio" Target="../media/audio1.wav"/><Relationship Id="rId20" Type="http://schemas.openxmlformats.org/officeDocument/2006/relationships/image" Target="../media/image31.png"/><Relationship Id="rId2" Type="http://schemas.openxmlformats.org/officeDocument/2006/relationships/image" Target="../media/image76.png"/><Relationship Id="rId19" Type="http://schemas.microsoft.com/office/2007/relationships/media" Target="../media/media3.mp3"/><Relationship Id="rId18" Type="http://schemas.openxmlformats.org/officeDocument/2006/relationships/audio" Target="../media/media3.mp3"/><Relationship Id="rId17" Type="http://schemas.microsoft.com/office/2007/relationships/hdphoto" Target="../media/image64.wdp"/><Relationship Id="rId16" Type="http://schemas.openxmlformats.org/officeDocument/2006/relationships/image" Target="../media/image63.png"/><Relationship Id="rId15" Type="http://schemas.microsoft.com/office/2007/relationships/hdphoto" Target="../media/image59.wdp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62.png"/><Relationship Id="rId11" Type="http://schemas.microsoft.com/office/2007/relationships/hdphoto" Target="../media/image61.wdp"/><Relationship Id="rId10" Type="http://schemas.openxmlformats.org/officeDocument/2006/relationships/image" Target="../media/image60.pn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3.png"/><Relationship Id="rId3" Type="http://schemas.openxmlformats.org/officeDocument/2006/relationships/image" Target="../media/image36.png"/><Relationship Id="rId2" Type="http://schemas.openxmlformats.org/officeDocument/2006/relationships/image" Target="../media/image82.png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19.png"/><Relationship Id="rId10" Type="http://schemas.microsoft.com/office/2007/relationships/hdphoto" Target="../media/image18.wdp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23.wdp"/><Relationship Id="rId8" Type="http://schemas.openxmlformats.org/officeDocument/2006/relationships/image" Target="../media/image22.png"/><Relationship Id="rId7" Type="http://schemas.openxmlformats.org/officeDocument/2006/relationships/image" Target="../media/image12.png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3" Type="http://schemas.openxmlformats.org/officeDocument/2006/relationships/slideLayout" Target="../slideLayouts/slideLayout18.xml"/><Relationship Id="rId22" Type="http://schemas.openxmlformats.org/officeDocument/2006/relationships/image" Target="../media/image31.png"/><Relationship Id="rId21" Type="http://schemas.microsoft.com/office/2007/relationships/media" Target="../media/media1.mp3"/><Relationship Id="rId20" Type="http://schemas.openxmlformats.org/officeDocument/2006/relationships/audio" Target="../media/media1.mp3"/><Relationship Id="rId2" Type="http://schemas.openxmlformats.org/officeDocument/2006/relationships/image" Target="../media/image16.png"/><Relationship Id="rId19" Type="http://schemas.openxmlformats.org/officeDocument/2006/relationships/image" Target="../media/image15.png"/><Relationship Id="rId18" Type="http://schemas.microsoft.com/office/2007/relationships/hdphoto" Target="../media/image30.wdp"/><Relationship Id="rId17" Type="http://schemas.openxmlformats.org/officeDocument/2006/relationships/image" Target="../media/image29.png"/><Relationship Id="rId16" Type="http://schemas.openxmlformats.org/officeDocument/2006/relationships/image" Target="../media/image28.png"/><Relationship Id="rId15" Type="http://schemas.microsoft.com/office/2007/relationships/hdphoto" Target="../media/image27.wdp"/><Relationship Id="rId14" Type="http://schemas.openxmlformats.org/officeDocument/2006/relationships/image" Target="../media/image26.png"/><Relationship Id="rId13" Type="http://schemas.openxmlformats.org/officeDocument/2006/relationships/image" Target="../media/image10.png"/><Relationship Id="rId12" Type="http://schemas.microsoft.com/office/2007/relationships/hdphoto" Target="../media/image25.wdp"/><Relationship Id="rId11" Type="http://schemas.openxmlformats.org/officeDocument/2006/relationships/image" Target="../media/image24.png"/><Relationship Id="rId10" Type="http://schemas.openxmlformats.org/officeDocument/2006/relationships/image" Target="../media/image14.png"/><Relationship Id="rId1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/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/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  <a:endParaRPr lang="en-US" sz="3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  <a:endParaRPr lang="en-US" sz="3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  <a:endParaRPr lang="en-US" sz="32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  <a:endParaRPr lang="en-US" sz="3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  <a:endParaRPr lang="en-US" sz="3200" dirty="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/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  <a:endParaRPr lang="en-US" sz="3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  <a:endParaRPr lang="en-US" sz="3600" dirty="0"/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19"/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/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/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  <a:endParaRPr lang="en-US" sz="48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  <a:endParaRPr lang="en-US" sz="4800" dirty="0"/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  <a:endParaRPr lang="en-US" sz="48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  <a:endParaRPr lang="en-US" sz="5400" dirty="0"/>
          </a:p>
        </p:txBody>
      </p:sp>
      <p:sp>
        <p:nvSpPr>
          <p:cNvPr id="28" name="Rectangle: Rounded Corners 27"/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  <a:endParaRPr lang="en-US" sz="5400" dirty="0"/>
          </a:p>
        </p:txBody>
      </p:sp>
      <p:sp>
        <p:nvSpPr>
          <p:cNvPr id="29" name="Rectangle: Rounded Corners 28"/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  <a:endParaRPr lang="en-US" sz="5400" dirty="0"/>
          </a:p>
        </p:txBody>
      </p:sp>
      <p:sp>
        <p:nvSpPr>
          <p:cNvPr id="30" name="Rectangle: Rounded Corners 29"/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  <a:endParaRPr lang="en-US" sz="5400" dirty="0"/>
          </a:p>
        </p:txBody>
      </p:sp>
      <p:sp>
        <p:nvSpPr>
          <p:cNvPr id="31" name="TextBox 30"/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  <a:endParaRPr lang="en-US" sz="5400" dirty="0"/>
          </a:p>
        </p:txBody>
      </p:sp>
      <p:sp>
        <p:nvSpPr>
          <p:cNvPr id="33" name="Rectangle: Rounded Corners 32"/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  <a:endParaRPr lang="en-US" sz="5400" dirty="0"/>
          </a:p>
        </p:txBody>
      </p:sp>
      <p:sp>
        <p:nvSpPr>
          <p:cNvPr id="34" name="Rectangle: Rounded Corners 33"/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  <a:endParaRPr lang="en-US" sz="5400" dirty="0"/>
          </a:p>
        </p:txBody>
      </p:sp>
      <p:sp>
        <p:nvSpPr>
          <p:cNvPr id="35" name="Rectangle: Rounded Corners 34"/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  <a:endParaRPr lang="en-US" sz="5400" dirty="0"/>
          </a:p>
        </p:txBody>
      </p:sp>
      <p:sp>
        <p:nvSpPr>
          <p:cNvPr id="36" name="Rectangle: Rounded Corners 35"/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  <a:endParaRPr lang="en-US" sz="5400" dirty="0"/>
          </a:p>
        </p:txBody>
      </p:sp>
      <p:sp>
        <p:nvSpPr>
          <p:cNvPr id="37" name="Rectangle: Rounded Corners 36"/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  <a:endParaRPr lang="en-US" sz="5400" dirty="0"/>
          </a:p>
        </p:txBody>
      </p:sp>
      <p:sp>
        <p:nvSpPr>
          <p:cNvPr id="38" name="Rectangle: Rounded Corners 37"/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  <a:endParaRPr lang="en-US" sz="5400" dirty="0"/>
          </a:p>
        </p:txBody>
      </p:sp>
      <p:sp>
        <p:nvSpPr>
          <p:cNvPr id="39" name="Rectangle: Rounded Corners 38"/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B25D55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tl" rotWithShape="0">
                  <a:srgbClr val="841B1A"/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/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>
            <a:fillRect/>
          </a:stretch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>
            <a:fillRect/>
          </a:stretch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>
            <a:fillRect/>
          </a:stretch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>
            <a:fillRect/>
          </a:stretch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>
            <a:fillRect/>
          </a:stretch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>
              <a:fillRect/>
            </a:stretch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/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/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>
              <a:fillRect/>
            </a:stretch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/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/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>
              <a:fillRect/>
            </a:stretch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/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/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>
              <a:fillRect/>
            </a:stretch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/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>
              <a:fillRect/>
            </a:stretch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/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>
              <a:fillRect/>
            </a:stretch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/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>
              <a:fillRect/>
            </a:stretch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/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0" name="Thought Bubble: Cloud 39"/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5" name="Thought Bubble: Cloud 54"/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  <a:endParaRPr kumimoji="0" lang="en-US" sz="32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  <a:endParaRPr kumimoji="0" lang="en-US" sz="32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Tieng-tinh-tinh-www_tiengdong_com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>
            <a:fillRect/>
          </a:stretch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/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/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/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/>
          <p:cNvCxnSpPr/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/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  <a:endParaRPr lang="en-US" sz="3200" dirty="0"/>
          </a:p>
        </p:txBody>
      </p:sp>
      <p:sp>
        <p:nvSpPr>
          <p:cNvPr id="150" name="TextBox 149"/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  <a:endParaRPr lang="en-US" sz="3200" dirty="0"/>
          </a:p>
        </p:txBody>
      </p:sp>
      <p:sp>
        <p:nvSpPr>
          <p:cNvPr id="152" name="TextBox 151"/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  <a:endParaRPr lang="en-US" sz="3200" dirty="0"/>
          </a:p>
        </p:txBody>
      </p:sp>
      <p:sp>
        <p:nvSpPr>
          <p:cNvPr id="153" name="TextBox 152"/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  <a:endParaRPr lang="en-US" sz="3200" dirty="0"/>
          </a:p>
        </p:txBody>
      </p:sp>
      <p:sp>
        <p:nvSpPr>
          <p:cNvPr id="155" name="TextBox 154"/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  <a:endParaRPr lang="en-US" sz="3200" dirty="0"/>
          </a:p>
        </p:txBody>
      </p:sp>
      <p:sp>
        <p:nvSpPr>
          <p:cNvPr id="156" name="TextBox 155"/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  <a:endParaRPr lang="en-US" sz="3200" dirty="0"/>
          </a:p>
        </p:txBody>
      </p:sp>
      <p:sp>
        <p:nvSpPr>
          <p:cNvPr id="157" name="TextBox 156"/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  <a:endParaRPr lang="en-US" sz="3300" dirty="0"/>
          </a:p>
        </p:txBody>
      </p:sp>
      <p:pic>
        <p:nvPicPr>
          <p:cNvPr id="158" name="Picture 157" descr="A picture containing cartoon, clipart, smiley, emot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/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  <a:endParaRPr lang="en-US" sz="3300" dirty="0"/>
          </a:p>
        </p:txBody>
      </p:sp>
      <p:pic>
        <p:nvPicPr>
          <p:cNvPr id="160" name="Picture 159" descr="A picture containing cartoon, clipart, smiley, emot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1489</Words>
  <Application>WPS Presentation</Application>
  <PresentationFormat>Widescreen</PresentationFormat>
  <Paragraphs>203</Paragraphs>
  <Slides>22</Slides>
  <Notes>2</Notes>
  <HiddenSlides>0</HiddenSlides>
  <MMClips>13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Arial</vt:lpstr>
      <vt:lpstr>SimSun</vt:lpstr>
      <vt:lpstr>Wingdings</vt:lpstr>
      <vt:lpstr>Arial</vt:lpstr>
      <vt:lpstr>UTM Duepuntozero</vt:lpstr>
      <vt:lpstr>Segoe Print</vt:lpstr>
      <vt:lpstr>iCiel Crocante</vt:lpstr>
      <vt:lpstr>Wide Latin</vt:lpstr>
      <vt:lpstr>UTM Avo</vt:lpstr>
      <vt:lpstr>UTM Showcard</vt:lpstr>
      <vt:lpstr>Calibri</vt:lpstr>
      <vt:lpstr>Microsoft YaHei</vt:lpstr>
      <vt:lpstr>Arial Unicode MS</vt:lpstr>
      <vt:lpstr>Calibri Light</vt:lpstr>
      <vt:lpstr>Times New Roman</vt:lpstr>
      <vt:lpstr>Calibri</vt:lpstr>
      <vt:lpstr>1_Office Theme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2023-06-19T12:45:00Z</dcterms:created>
  <dcterms:modified xsi:type="dcterms:W3CDTF">2023-08-11T04:59:17Z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E65213D9D3D74D9F877546C37F4FEF04</vt:lpwstr>
  </property>
  <property fmtid="{D5CDD505-2E9C-101B-9397-08002B2CF9AE}" pid="3" name="KSOProductBuildVer">
    <vt:lpwstr>1033-11.2.0.11537</vt:lpwstr>
  </property>
</Properties>
</file>