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29"/>
  </p:notesMasterIdLst>
  <p:sldIdLst>
    <p:sldId id="375" r:id="rId4"/>
    <p:sldId id="388" r:id="rId5"/>
    <p:sldId id="256" r:id="rId6"/>
    <p:sldId id="381" r:id="rId7"/>
    <p:sldId id="383" r:id="rId8"/>
    <p:sldId id="385" r:id="rId9"/>
    <p:sldId id="384" r:id="rId10"/>
    <p:sldId id="386" r:id="rId11"/>
    <p:sldId id="262" r:id="rId12"/>
    <p:sldId id="261" r:id="rId13"/>
    <p:sldId id="267" r:id="rId14"/>
    <p:sldId id="270" r:id="rId15"/>
    <p:sldId id="269" r:id="rId16"/>
    <p:sldId id="387" r:id="rId17"/>
    <p:sldId id="273" r:id="rId18"/>
    <p:sldId id="389" r:id="rId19"/>
    <p:sldId id="272" r:id="rId20"/>
    <p:sldId id="390" r:id="rId21"/>
    <p:sldId id="271" r:id="rId22"/>
    <p:sldId id="274" r:id="rId23"/>
    <p:sldId id="391" r:id="rId24"/>
    <p:sldId id="392" r:id="rId25"/>
    <p:sldId id="361" r:id="rId26"/>
    <p:sldId id="393" r:id="rId27"/>
    <p:sldId id="3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DD-47E6-4C2A-9BAE-61FEAF5C2813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7F0-C69D-4ADF-9506-73ECFD1BB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3048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marL="1219200" lvl="1" indent="-30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800" lvl="2" indent="-3048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5"/>
            </a:lvl3pPr>
            <a:lvl4pPr marL="24384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8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6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2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8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4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31B2C-79EA-48F4-B78D-988BAABCB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6F5B78-1CFE-485A-A531-358CE578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72520-B24E-4B0E-9365-BE50A093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4CBD-FCA8-4606-B545-782C727023E8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ECD5C6-04DD-4AF5-BCC3-3A3C10DD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B25029-CB60-4C48-83BC-6A5473FB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C6B9-7DFB-4444-9E29-E34862786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600" lvl="0" indent="-3048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5">
                <a:solidFill>
                  <a:srgbClr val="888888"/>
                </a:solidFill>
              </a:defRPr>
            </a:lvl1pPr>
            <a:lvl2pPr marL="1219200" lvl="1" indent="-3048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800" lvl="2" indent="-3048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5">
                <a:solidFill>
                  <a:srgbClr val="888888"/>
                </a:solidFill>
              </a:defRPr>
            </a:lvl3pPr>
            <a:lvl4pPr marL="2438400" lvl="3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4pPr>
            <a:lvl5pPr marL="3048000" lvl="4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5pPr>
            <a:lvl6pPr marL="3657600" lvl="5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6pPr>
            <a:lvl7pPr marL="4267200" lvl="6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7pPr>
            <a:lvl8pPr marL="4876800" lvl="7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8pPr>
            <a:lvl9pPr marL="5486400" lvl="8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416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5"/>
            </a:lvl1pPr>
            <a:lvl2pPr marL="1219200" lvl="1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800" lvl="2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416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5"/>
            </a:lvl1pPr>
            <a:lvl2pPr marL="1219200" lvl="1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800" lvl="2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600" lvl="0" indent="-30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200" lvl="1" indent="-3048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 b="1"/>
            </a:lvl2pPr>
            <a:lvl3pPr marL="1828800" lvl="2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400" lvl="3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4pPr>
            <a:lvl5pPr marL="3048000" lvl="4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5pPr>
            <a:lvl6pPr marL="3657600" lvl="5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6pPr>
            <a:lvl7pPr marL="4267200" lvl="6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7pPr>
            <a:lvl8pPr marL="4876800" lvl="7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8pPr>
            <a:lvl9pPr marL="5486400" lvl="8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200" lvl="1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5"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400" lvl="3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5"/>
            </a:lvl4pPr>
            <a:lvl5pPr marL="3048000" lvl="4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5"/>
            </a:lvl5pPr>
            <a:lvl6pPr marL="3657600" lvl="5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6pPr>
            <a:lvl7pPr marL="4267200" lvl="6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7pPr>
            <a:lvl8pPr marL="4876800" lvl="7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8pPr>
            <a:lvl9pPr marL="5486400" lvl="8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600" lvl="0" indent="-30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200" lvl="1" indent="-3048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 b="1"/>
            </a:lvl2pPr>
            <a:lvl3pPr marL="1828800" lvl="2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400" lvl="3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4pPr>
            <a:lvl5pPr marL="3048000" lvl="4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5pPr>
            <a:lvl6pPr marL="3657600" lvl="5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6pPr>
            <a:lvl7pPr marL="4267200" lvl="6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7pPr>
            <a:lvl8pPr marL="4876800" lvl="7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8pPr>
            <a:lvl9pPr marL="5486400" lvl="8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200" lvl="1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5"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400" lvl="3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5"/>
            </a:lvl4pPr>
            <a:lvl5pPr marL="3048000" lvl="4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5"/>
            </a:lvl5pPr>
            <a:lvl6pPr marL="3657600" lvl="5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6pPr>
            <a:lvl7pPr marL="4267200" lvl="6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7pPr>
            <a:lvl8pPr marL="4876800" lvl="7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8pPr>
            <a:lvl9pPr marL="5486400" lvl="8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75945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5"/>
            </a:lvl1pPr>
            <a:lvl2pPr marL="1219200" lvl="1" indent="-5416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5"/>
            </a:lvl2pPr>
            <a:lvl3pPr marL="1828800" lvl="2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400" lvl="3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5"/>
            </a:lvl4pPr>
            <a:lvl5pPr marL="3048000" lvl="4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5"/>
            </a:lvl5pPr>
            <a:lvl6pPr marL="3657600" lvl="5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6pPr>
            <a:lvl7pPr marL="4267200" lvl="6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7pPr>
            <a:lvl8pPr marL="4876800" lvl="7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8pPr>
            <a:lvl9pPr marL="5486400" lvl="8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3048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marL="1219200" lvl="1" indent="-30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800" lvl="2" indent="-3048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5"/>
            </a:lvl3pPr>
            <a:lvl4pPr marL="24384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8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6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2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8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4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" name="Picture 1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749" y="304186"/>
            <a:ext cx="1648440" cy="1648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04186"/>
            <a:ext cx="1641066" cy="1641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ô nhiễm và bảo vệ nguồn nước, một số cách làm sạch nước(T2)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/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/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3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4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/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/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7" name="Hình chữ nhật: Góc Tròn 15"/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/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/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 dirty="0">
                  <a:solidFill>
                    <a:srgbClr val="F9FAF0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pic>
            <p:nvPicPr>
              <p:cNvPr id="16" name="Hình ảnh 18"/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>
                <a:fillRect/>
              </a:stretch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/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/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9FAF0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9" name="Hộp Văn bản 7"/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/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vi-VN" sz="3735" b="1" kern="0" dirty="0">
                <a:solidFill>
                  <a:srgbClr val="080808"/>
                </a:solidFill>
                <a:latin typeface="Calibri" panose="020F0502020204030204"/>
                <a:sym typeface="Arial" panose="020B0604020202020204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/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9FAF0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6" name="Hộp Văn bản 7"/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Trò</a:t>
            </a:r>
            <a:r>
              <a:rPr kumimoji="0" lang="en-US" sz="1066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chơi</a:t>
            </a:r>
            <a:r>
              <a:rPr kumimoji="0" lang="en-US" sz="1066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câu</a:t>
            </a:r>
            <a:r>
              <a:rPr kumimoji="0" lang="en-US" sz="1066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cá</a:t>
            </a:r>
            <a:endParaRPr kumimoji="0" sz="1066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/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/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/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1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659</Words>
  <Application>Microsoft Office PowerPoint</Application>
  <PresentationFormat>Widescreen</PresentationFormat>
  <Paragraphs>77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等线</vt:lpstr>
      <vt:lpstr>Microsoft YaHei</vt:lpstr>
      <vt:lpstr>SimSun</vt:lpstr>
      <vt:lpstr>Arial</vt:lpstr>
      <vt:lpstr>Arial Black</vt:lpstr>
      <vt:lpstr>Calibri</vt:lpstr>
      <vt:lpstr>Cambria</vt:lpstr>
      <vt:lpstr>HappyZcool-2016</vt:lpstr>
      <vt:lpstr>Times New Roman</vt:lpstr>
      <vt:lpstr>思源黑体 CN Bold</vt:lpstr>
      <vt:lpstr>思源黑体 CN Regular</vt:lpstr>
      <vt:lpstr>楷体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33</cp:revision>
  <dcterms:created xsi:type="dcterms:W3CDTF">2023-06-15T11:08:00Z</dcterms:created>
  <dcterms:modified xsi:type="dcterms:W3CDTF">2025-12-18T15:54:22Z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6A61F2E60C48443C958F3AB41B15EA49</vt:lpwstr>
  </property>
  <property fmtid="{D5CDD505-2E9C-101B-9397-08002B2CF9AE}" pid="3" name="KSOProductBuildVer">
    <vt:lpwstr>1033-11.2.0.11537</vt:lpwstr>
  </property>
</Properties>
</file>