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 id="2147483716" r:id="rId3"/>
    <p:sldMasterId id="2147483719" r:id="rId4"/>
    <p:sldMasterId id="2147483724" r:id="rId5"/>
    <p:sldMasterId id="2147483735" r:id="rId6"/>
    <p:sldMasterId id="2147483755" r:id="rId7"/>
  </p:sldMasterIdLst>
  <p:notesMasterIdLst>
    <p:notesMasterId r:id="rId31"/>
  </p:notesMasterIdLst>
  <p:sldIdLst>
    <p:sldId id="410" r:id="rId8"/>
    <p:sldId id="257" r:id="rId9"/>
    <p:sldId id="293" r:id="rId10"/>
    <p:sldId id="386" r:id="rId11"/>
    <p:sldId id="405" r:id="rId12"/>
    <p:sldId id="406" r:id="rId13"/>
    <p:sldId id="295" r:id="rId14"/>
    <p:sldId id="2007577243" r:id="rId15"/>
    <p:sldId id="2007577244" r:id="rId16"/>
    <p:sldId id="299" r:id="rId17"/>
    <p:sldId id="274" r:id="rId18"/>
    <p:sldId id="2007577245" r:id="rId19"/>
    <p:sldId id="276" r:id="rId20"/>
    <p:sldId id="277" r:id="rId21"/>
    <p:sldId id="278" r:id="rId22"/>
    <p:sldId id="279" r:id="rId23"/>
    <p:sldId id="305" r:id="rId24"/>
    <p:sldId id="400" r:id="rId25"/>
    <p:sldId id="348" r:id="rId26"/>
    <p:sldId id="403" r:id="rId27"/>
    <p:sldId id="316" r:id="rId28"/>
    <p:sldId id="3926"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51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18/12/2025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21</a:t>
            </a:fld>
            <a:endParaRPr lang="en-US"/>
          </a:p>
        </p:txBody>
      </p:sp>
    </p:spTree>
    <p:extLst>
      <p:ext uri="{BB962C8B-B14F-4D97-AF65-F5344CB8AC3E}">
        <p14:creationId xmlns:p14="http://schemas.microsoft.com/office/powerpoint/2010/main" val="1390467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4.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slideMaster" Target="../slideMasters/slideMaster4.xml"/><Relationship Id="rId10" Type="http://schemas.openxmlformats.org/officeDocument/2006/relationships/image" Target="../media/image10.png"/><Relationship Id="rId4" Type="http://schemas.openxmlformats.org/officeDocument/2006/relationships/tags" Target="../tags/tag5.xml"/><Relationship Id="rId9"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8.xml"/><Relationship Id="rId7" Type="http://schemas.openxmlformats.org/officeDocument/2006/relationships/image" Target="../media/image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4.xml"/><Relationship Id="rId11" Type="http://schemas.openxmlformats.org/officeDocument/2006/relationships/image" Target="../media/image10.png"/><Relationship Id="rId5" Type="http://schemas.openxmlformats.org/officeDocument/2006/relationships/tags" Target="../tags/tag10.xml"/><Relationship Id="rId10" Type="http://schemas.openxmlformats.org/officeDocument/2006/relationships/image" Target="../media/image9.png"/><Relationship Id="rId4" Type="http://schemas.openxmlformats.org/officeDocument/2006/relationships/tags" Target="../tags/tag9.xml"/><Relationship Id="rId9"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3.xml"/><Relationship Id="rId7" Type="http://schemas.openxmlformats.org/officeDocument/2006/relationships/image" Target="../media/image7.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4.xml"/><Relationship Id="rId11" Type="http://schemas.openxmlformats.org/officeDocument/2006/relationships/image" Target="../media/image10.png"/><Relationship Id="rId5" Type="http://schemas.openxmlformats.org/officeDocument/2006/relationships/tags" Target="../tags/tag15.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hyperlink" Target="https://www.facebook.com/groups/629898828017053"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18/12/2025</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18/12/2025</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18/12/2025</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18/12/2025</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18/12/2025</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23885" y="0"/>
            <a:ext cx="12215886" cy="68580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a:off x="-23884" y="-1588"/>
            <a:ext cx="12242800" cy="1854200"/>
          </a:xfrm>
          <a:prstGeom prst="rect">
            <a:avLst/>
          </a:prstGeom>
        </p:spPr>
      </p:pic>
      <p:sp>
        <p:nvSpPr>
          <p:cNvPr id="8" name="圆角矩形 7"/>
          <p:cNvSpPr/>
          <p:nvPr userDrawn="1"/>
        </p:nvSpPr>
        <p:spPr>
          <a:xfrm>
            <a:off x="279400" y="248404"/>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1257205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20"/>
          <p:cNvPicPr>
            <a:picLocks noChangeAspect="1"/>
          </p:cNvPicPr>
          <p:nvPr userDrawn="1"/>
        </p:nvPicPr>
        <p:blipFill>
          <a:blip r:embed="rId2"/>
          <a:stretch>
            <a:fillRect/>
          </a:stretch>
        </p:blipFill>
        <p:spPr>
          <a:xfrm>
            <a:off x="22612" y="0"/>
            <a:ext cx="12215886" cy="6858000"/>
          </a:xfrm>
          <a:prstGeom prst="rect">
            <a:avLst/>
          </a:prstGeom>
        </p:spPr>
      </p:pic>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8"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797524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0511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6"/>
          <a:stretch>
            <a:fillRect/>
          </a:stretch>
        </p:blipFill>
        <p:spPr>
          <a:xfrm>
            <a:off x="0" y="0"/>
            <a:ext cx="12192000" cy="6858635"/>
          </a:xfrm>
          <a:prstGeom prst="rect">
            <a:avLst/>
          </a:prstGeom>
        </p:spPr>
      </p:pic>
      <p:sp>
        <p:nvSpPr>
          <p:cNvPr id="121" name="图形"/>
          <p:cNvSpPr/>
          <p:nvPr userDrawn="1">
            <p:custDataLst>
              <p:tags r:id="rId2"/>
            </p:custDataLst>
          </p:nvPr>
        </p:nvSpPr>
        <p:spPr>
          <a:xfrm>
            <a:off x="228600" y="347871"/>
            <a:ext cx="11678478" cy="6181550"/>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7"/>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7"/>
          <a:srcRect l="37188" t="65042" r="36552"/>
          <a:stretch>
            <a:fillRect/>
          </a:stretch>
        </p:blipFill>
        <p:spPr>
          <a:xfrm>
            <a:off x="9759142" y="4927589"/>
            <a:ext cx="2900218" cy="1930411"/>
          </a:xfrm>
          <a:prstGeom prst="rect">
            <a:avLst/>
          </a:prstGeom>
        </p:spPr>
      </p:pic>
      <p:sp>
        <p:nvSpPr>
          <p:cNvPr id="2" name="TextBox 3">
            <a:extLst>
              <a:ext uri="{FF2B5EF4-FFF2-40B4-BE49-F238E27FC236}">
                <a16:creationId xmlns:a16="http://schemas.microsoft.com/office/drawing/2014/main" id="{29F3872B-00B5-F035-B374-F6B22860881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58723FA-6B1F-D26A-96B6-B76BF20F656D}"/>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1BC0EFE0-5752-5BA7-A425-09E8097E78F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CB50B660-08AC-54B2-EA8E-446428AD68D8}"/>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F4D68EE-8C05-E5CF-ED7C-395CDC97C5F4}"/>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6416C47C-B519-632C-8EEE-05276C47D0B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74C8C9CD-D909-A467-CBCF-A5DCF5CEB11F}"/>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4FD76649-27D8-B81C-03F5-CD45366870D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9A318854-A031-7297-D23F-CB26C12DB3FA}"/>
              </a:ext>
            </a:extLst>
          </p:cNvPr>
          <p:cNvPicPr>
            <a:picLocks noChangeAspect="1"/>
          </p:cNvPicPr>
          <p:nvPr userDrawn="1"/>
        </p:nvPicPr>
        <p:blipFill>
          <a:blip r:embed="rId10"/>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4DC59DAF-5D6D-FA9B-826F-C3C1A2F44922}"/>
              </a:ext>
            </a:extLst>
          </p:cNvPr>
          <p:cNvPicPr>
            <a:picLocks noChangeAspect="1"/>
          </p:cNvPicPr>
          <p:nvPr userDrawn="1"/>
        </p:nvPicPr>
        <p:blipFill>
          <a:blip r:embed="rId10"/>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0712059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4ECECD70-80CF-7E6F-4017-01D93C693D1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9D09A17-7402-741F-63C3-48951D65979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3C159EF3-9012-62F3-DD1D-CF4AACAEB35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F091EDB-A0B9-683A-EE96-4C68C9DDC5B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89A9C98-A0E5-227A-EDD7-7BA28202FB1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B7B83FCB-416C-BD4C-C345-7A3309DCDBD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DCFC4DE3-7667-1151-8F27-746CECAA65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AAC008B7-E326-F4AA-90E5-B0BADA5CF965}"/>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8EC8CF1-8DCC-1021-9A5D-5F4ACD2E0BCD}"/>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5BDB20B5-5A63-66EB-6AE2-C99577EA4ACE}"/>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6283106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86825BBC-9D1E-F577-C390-7381F5442789}"/>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C1E9F2BA-0D93-829A-BB15-20DA93F7D537}"/>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F5E9D606-DDB2-8348-241A-73C9ED5711B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F2779DDD-5F1B-0077-17D5-A79214C851C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8B061C9-87FB-247A-08F1-E1386BFBD6E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D4B5817-AB27-446E-629D-458699F5D42D}"/>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B7BEA3A6-8BBD-8FB5-31A9-5F8EFB84D94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173ED910-B96D-E90E-0BF1-AC4E2E1776E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BA609ACF-7354-6705-BF1D-47DE91F1AE83}"/>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6D2CB2E6-0845-C811-3DA9-44EA83DAA5B2}"/>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1420315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18/12/2025</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273696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18/12/2025</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18/12/2025</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855297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18/12/2025</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76663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18/12/2025</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71251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18/12/2025</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168673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18/12/2025</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947331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18/12/2025</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5629177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18/12/2025</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873210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18/12/2025</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332343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18/12/2025</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580443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23885" y="0"/>
            <a:ext cx="12215886" cy="6858000"/>
          </a:xfrm>
          <a:prstGeom prst="rect">
            <a:avLst/>
          </a:prstGeom>
        </p:spPr>
      </p:pic>
      <p:pic>
        <p:nvPicPr>
          <p:cNvPr id="11" name="图片 10"/>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a:off x="-23884" y="-1588"/>
            <a:ext cx="12242800" cy="1854200"/>
          </a:xfrm>
          <a:prstGeom prst="rect">
            <a:avLst/>
          </a:prstGeom>
        </p:spPr>
      </p:pic>
      <p:sp>
        <p:nvSpPr>
          <p:cNvPr id="8" name="圆角矩形 7"/>
          <p:cNvSpPr/>
          <p:nvPr userDrawn="1"/>
        </p:nvSpPr>
        <p:spPr>
          <a:xfrm>
            <a:off x="279400" y="248404"/>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412908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18/12/2025</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20"/>
          <p:cNvPicPr>
            <a:picLocks noChangeAspect="1"/>
          </p:cNvPicPr>
          <p:nvPr userDrawn="1"/>
        </p:nvPicPr>
        <p:blipFill>
          <a:blip r:embed="rId2"/>
          <a:stretch>
            <a:fillRect/>
          </a:stretch>
        </p:blipFill>
        <p:spPr>
          <a:xfrm>
            <a:off x="22612" y="0"/>
            <a:ext cx="12215886" cy="6858000"/>
          </a:xfrm>
          <a:prstGeom prst="rect">
            <a:avLst/>
          </a:prstGeom>
        </p:spPr>
      </p:pic>
    </p:spTree>
    <p:extLst>
      <p:ext uri="{BB962C8B-B14F-4D97-AF65-F5344CB8AC3E}">
        <p14:creationId xmlns:p14="http://schemas.microsoft.com/office/powerpoint/2010/main" val="2906471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1294498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09531883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43918401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8695176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797003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29741702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6457878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08464411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6261127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18/12/2025</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6973339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041836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18/12/2025</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18/12/2025</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18/12/2025</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18/12/2025</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4.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ags" Target="../tags/tag1.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5.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6ADAC6D5-8005-B447-6FD8-2F4BA8A4E88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图片 6">
            <a:extLst>
              <a:ext uri="{FF2B5EF4-FFF2-40B4-BE49-F238E27FC236}">
                <a16:creationId xmlns:a16="http://schemas.microsoft.com/office/drawing/2014/main" id="{A18F657A-8D20-FE11-CADA-51D8D003D369}"/>
              </a:ext>
            </a:extLst>
          </p:cNvPr>
          <p:cNvPicPr>
            <a:picLocks noChangeAspect="1"/>
          </p:cNvPicPr>
          <p:nvPr userDrawn="1"/>
        </p:nvPicPr>
        <p:blipFill>
          <a:blip r:embed="rId14"/>
          <a:stretch>
            <a:fillRect/>
          </a:stretch>
        </p:blipFill>
        <p:spPr>
          <a:xfrm>
            <a:off x="-23885" y="0"/>
            <a:ext cx="12215886" cy="6858000"/>
          </a:xfrm>
          <a:prstGeom prst="rect">
            <a:avLst/>
          </a:prstGeom>
        </p:spPr>
      </p:pic>
      <p:pic>
        <p:nvPicPr>
          <p:cNvPr id="4" name="图片 10">
            <a:extLst>
              <a:ext uri="{FF2B5EF4-FFF2-40B4-BE49-F238E27FC236}">
                <a16:creationId xmlns:a16="http://schemas.microsoft.com/office/drawing/2014/main" id="{9725375C-E3A4-2BB3-51D9-4F468EE40F29}"/>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sp>
        <p:nvSpPr>
          <p:cNvPr id="5" name="圆角矩形 7">
            <a:extLst>
              <a:ext uri="{FF2B5EF4-FFF2-40B4-BE49-F238E27FC236}">
                <a16:creationId xmlns:a16="http://schemas.microsoft.com/office/drawing/2014/main" id="{2D5A0DE1-A6B5-11C2-6673-CAD000C9C59A}"/>
              </a:ext>
            </a:extLst>
          </p:cNvPr>
          <p:cNvSpPr/>
          <p:nvPr userDrawn="1"/>
        </p:nvSpPr>
        <p:spPr>
          <a:xfrm>
            <a:off x="279400" y="248404"/>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6" name="Picture 5" descr="A round pink circle with white text and a black background&#10;&#10;AI-generated content may be incorrect.">
            <a:extLst>
              <a:ext uri="{FF2B5EF4-FFF2-40B4-BE49-F238E27FC236}">
                <a16:creationId xmlns:a16="http://schemas.microsoft.com/office/drawing/2014/main" id="{E9D3658C-8C2C-6B95-E57D-AD62FB32068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02676" y="175689"/>
            <a:ext cx="1487573" cy="1487573"/>
          </a:xfrm>
          <a:prstGeom prst="rect">
            <a:avLst/>
          </a:prstGeom>
        </p:spPr>
      </p:pic>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18/12/2025</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ACB73497-E6CC-793E-0BC5-A8020845A27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2676" y="175689"/>
            <a:ext cx="1487573" cy="1487573"/>
          </a:xfrm>
          <a:prstGeom prst="rect">
            <a:avLst/>
          </a:prstGeom>
        </p:spPr>
      </p:pic>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49FD66AC-6773-ECCF-9099-C610C11681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02676" y="175689"/>
            <a:ext cx="1487573" cy="1487573"/>
          </a:xfrm>
          <a:prstGeom prst="rect">
            <a:avLst/>
          </a:prstGeom>
        </p:spPr>
      </p:pic>
    </p:spTree>
    <p:extLst>
      <p:ext uri="{BB962C8B-B14F-4D97-AF65-F5344CB8AC3E}">
        <p14:creationId xmlns:p14="http://schemas.microsoft.com/office/powerpoint/2010/main" val="2491203236"/>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AAFFE341-5064-6C3E-756D-37CEB3DCF7F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02676" y="175689"/>
            <a:ext cx="1487573" cy="1487573"/>
          </a:xfrm>
          <a:prstGeom prst="rect">
            <a:avLst/>
          </a:prstGeom>
        </p:spPr>
      </p:pic>
    </p:spTree>
    <p:custDataLst>
      <p:tags r:id="rId6"/>
    </p:custDataLst>
    <p:extLst>
      <p:ext uri="{BB962C8B-B14F-4D97-AF65-F5344CB8AC3E}">
        <p14:creationId xmlns:p14="http://schemas.microsoft.com/office/powerpoint/2010/main" val="25525492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57094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557427"/>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387009150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14.png"/><Relationship Id="rId3" Type="http://schemas.openxmlformats.org/officeDocument/2006/relationships/tags" Target="../tags/tag18.xml"/><Relationship Id="rId7" Type="http://schemas.openxmlformats.org/officeDocument/2006/relationships/slideLayout" Target="../slideLayouts/slideLayout25.xml"/><Relationship Id="rId12" Type="http://schemas.openxmlformats.org/officeDocument/2006/relationships/image" Target="../media/image13.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8.png"/><Relationship Id="rId5" Type="http://schemas.openxmlformats.org/officeDocument/2006/relationships/tags" Target="../tags/tag20.xml"/><Relationship Id="rId10" Type="http://schemas.openxmlformats.org/officeDocument/2006/relationships/image" Target="../media/image12.png"/><Relationship Id="rId4" Type="http://schemas.openxmlformats.org/officeDocument/2006/relationships/tags" Target="../tags/tag19.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1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image" Target="../media/image45.png"/><Relationship Id="rId5" Type="http://schemas.openxmlformats.org/officeDocument/2006/relationships/image" Target="../media/image1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slide" Target="slide20.xml"/><Relationship Id="rId2"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image" Target="../media/image46.png"/><Relationship Id="rId5" Type="http://schemas.openxmlformats.org/officeDocument/2006/relationships/image" Target="../media/image1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slide" Target="slide20.xml"/><Relationship Id="rId3" Type="http://schemas.openxmlformats.org/officeDocument/2006/relationships/image" Target="../media/image3.png"/><Relationship Id="rId7" Type="http://schemas.openxmlformats.org/officeDocument/2006/relationships/image" Target="../media/image47.png"/><Relationship Id="rId12" Type="http://schemas.openxmlformats.org/officeDocument/2006/relationships/image" Target="../media/image89.svg"/><Relationship Id="rId2" Type="http://schemas.openxmlformats.org/officeDocument/2006/relationships/audio" Target="../media/audio3.wav"/><Relationship Id="rId1" Type="http://schemas.openxmlformats.org/officeDocument/2006/relationships/slideLayout" Target="../slideLayouts/slideLayout40.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87.svg"/><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slide" Target="slide20.xml"/><Relationship Id="rId5" Type="http://schemas.openxmlformats.org/officeDocument/2006/relationships/image" Target="../media/image46.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slide" Target="slide20.xml"/><Relationship Id="rId5" Type="http://schemas.openxmlformats.org/officeDocument/2006/relationships/image" Target="../media/image46.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slide" Target="slide20.xml"/><Relationship Id="rId2"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99.sv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1.wmf"/><Relationship Id="rId5" Type="http://schemas.openxmlformats.org/officeDocument/2006/relationships/image" Target="../media/image62.png"/><Relationship Id="rId4"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65.png"/><Relationship Id="rId5" Type="http://schemas.openxmlformats.org/officeDocument/2006/relationships/image" Target="../media/image33.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0.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7.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30.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Layout" Target="../slideLayouts/slideLayout30.xml"/><Relationship Id="rId6" Type="http://schemas.microsoft.com/office/2007/relationships/hdphoto" Target="../media/hdphoto4.wdp"/><Relationship Id="rId5" Type="http://schemas.openxmlformats.org/officeDocument/2006/relationships/image" Target="../media/image37.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11"/>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11"/>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12"/>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11"/>
          <a:srcRect t="64885" r="80052"/>
          <a:stretch>
            <a:fillRect/>
          </a:stretch>
        </p:blipFill>
        <p:spPr>
          <a:xfrm>
            <a:off x="-68580" y="4531995"/>
            <a:ext cx="2642870" cy="2326005"/>
          </a:xfrm>
          <a:prstGeom prst="rect">
            <a:avLst/>
          </a:prstGeom>
        </p:spPr>
      </p:pic>
      <p:grpSp>
        <p:nvGrpSpPr>
          <p:cNvPr id="2" name="图形"/>
          <p:cNvGrpSpPr/>
          <p:nvPr/>
        </p:nvGrpSpPr>
        <p:grpSpPr>
          <a:xfrm>
            <a:off x="1250315" y="2163445"/>
            <a:ext cx="1323340" cy="1967865"/>
            <a:chOff x="1969" y="3407"/>
            <a:chExt cx="2084" cy="3099"/>
          </a:xfrm>
        </p:grpSpPr>
        <p:sp>
          <p:nvSpPr>
            <p:cNvPr id="122" name="图形"/>
            <p:cNvSpPr/>
            <p:nvPr>
              <p:custDataLst>
                <p:tags r:id="rId4"/>
              </p:custDataLst>
            </p:nvPr>
          </p:nvSpPr>
          <p:spPr>
            <a:xfrm>
              <a:off x="2628" y="5792"/>
              <a:ext cx="714" cy="714"/>
            </a:xfrm>
            <a:prstGeom prst="ellipse">
              <a:avLst/>
            </a:prstGeom>
            <a:gradFill>
              <a:gsLst>
                <a:gs pos="0">
                  <a:srgbClr val="FE8B3C"/>
                </a:gs>
                <a:gs pos="100000">
                  <a:srgbClr val="FE9F55"/>
                </a:gs>
              </a:gsLst>
              <a:lin ang="13500000" scaled="0"/>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SemiBold" panose="02020600000000000000" charset="-122"/>
              </a:endParaRPr>
            </a:p>
          </p:txBody>
        </p:sp>
        <p:grpSp>
          <p:nvGrpSpPr>
            <p:cNvPr id="123" name="组合 122"/>
            <p:cNvGrpSpPr/>
            <p:nvPr/>
          </p:nvGrpSpPr>
          <p:grpSpPr>
            <a:xfrm>
              <a:off x="1969" y="3407"/>
              <a:ext cx="2085" cy="2085"/>
              <a:chOff x="9375" y="3025"/>
              <a:chExt cx="1384" cy="1384"/>
            </a:xfrm>
          </p:grpSpPr>
          <p:sp>
            <p:nvSpPr>
              <p:cNvPr id="124" name="图形"/>
              <p:cNvSpPr/>
              <p:nvPr>
                <p:custDataLst>
                  <p:tags r:id="rId5"/>
                </p:custDataLst>
              </p:nvPr>
            </p:nvSpPr>
            <p:spPr>
              <a:xfrm>
                <a:off x="9375" y="3025"/>
                <a:ext cx="1384" cy="1384"/>
              </a:xfrm>
              <a:prstGeom prst="ellipse">
                <a:avLst/>
              </a:prstGeom>
              <a:gradFill>
                <a:gsLst>
                  <a:gs pos="0">
                    <a:srgbClr val="FE8B3C"/>
                  </a:gs>
                  <a:gs pos="100000">
                    <a:srgbClr val="FE9F5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包图粗黑体" panose="02000800000000000000" charset="-122"/>
                  <a:ea typeface="包图粗黑体" panose="02000800000000000000" charset="-122"/>
                  <a:cs typeface="思源宋体 SemiBold" panose="02020600000000000000" charset="-122"/>
                </a:endParaRPr>
              </a:p>
            </p:txBody>
          </p:sp>
          <p:sp>
            <p:nvSpPr>
              <p:cNvPr id="125" name="图形"/>
              <p:cNvSpPr txBox="1"/>
              <p:nvPr>
                <p:custDataLst>
                  <p:tags r:id="rId6"/>
                </p:custDataLst>
              </p:nvPr>
            </p:nvSpPr>
            <p:spPr>
              <a:xfrm>
                <a:off x="9434" y="3177"/>
                <a:ext cx="1230" cy="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rPr>
                  <a:t>01</a:t>
                </a:r>
              </a:p>
            </p:txBody>
          </p:sp>
        </p:grpSp>
      </p:grpSp>
      <p:pic>
        <p:nvPicPr>
          <p:cNvPr id="23" name="图形" descr="5d1dse482853c6"/>
          <p:cNvPicPr>
            <a:picLocks noChangeAspect="1"/>
          </p:cNvPicPr>
          <p:nvPr/>
        </p:nvPicPr>
        <p:blipFill>
          <a:blip r:embed="rId11"/>
          <a:srcRect l="88234" t="44365" b="25750"/>
          <a:stretch>
            <a:fillRect/>
          </a:stretch>
        </p:blipFill>
        <p:spPr>
          <a:xfrm flipH="1">
            <a:off x="1431290" y="4131310"/>
            <a:ext cx="1228725" cy="1561465"/>
          </a:xfrm>
          <a:prstGeom prst="rect">
            <a:avLst/>
          </a:prstGeom>
        </p:spPr>
      </p:pic>
      <p:pic>
        <p:nvPicPr>
          <p:cNvPr id="3" name="Picture 2">
            <a:extLst>
              <a:ext uri="{FF2B5EF4-FFF2-40B4-BE49-F238E27FC236}">
                <a16:creationId xmlns:a16="http://schemas.microsoft.com/office/drawing/2014/main" id="{1B74E92B-9BBE-A79A-EA53-845D4AF61754}"/>
              </a:ext>
            </a:extLst>
          </p:cNvPr>
          <p:cNvPicPr>
            <a:picLocks noChangeAspect="1"/>
          </p:cNvPicPr>
          <p:nvPr/>
        </p:nvPicPr>
        <p:blipFill>
          <a:blip r:embed="rId13"/>
          <a:stretch>
            <a:fillRect/>
          </a:stretch>
        </p:blipFill>
        <p:spPr>
          <a:xfrm>
            <a:off x="2728595" y="568647"/>
            <a:ext cx="6828112" cy="5803895"/>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8367"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656" y="4460692"/>
            <a:ext cx="2692400" cy="2692400"/>
          </a:xfrm>
          <a:prstGeom prst="rect">
            <a:avLst/>
          </a:prstGeom>
        </p:spPr>
      </p:pic>
      <p:pic>
        <p:nvPicPr>
          <p:cNvPr id="5"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2182945" y="-2227501"/>
            <a:ext cx="3775166" cy="8230168"/>
          </a:xfrm>
          <a:prstGeom prst="rect">
            <a:avLst/>
          </a:prstGeom>
        </p:spPr>
      </p:pic>
      <p:pic>
        <p:nvPicPr>
          <p:cNvPr id="6"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8063999" y="-2056663"/>
            <a:ext cx="3311327" cy="721896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0697" y="2036895"/>
            <a:ext cx="4929476" cy="3950725"/>
          </a:xfrm>
          <a:prstGeom prst="rect">
            <a:avLst/>
          </a:prstGeom>
        </p:spPr>
      </p:pic>
      <p:grpSp>
        <p:nvGrpSpPr>
          <p:cNvPr id="14" name="Group 13"/>
          <p:cNvGrpSpPr/>
          <p:nvPr/>
        </p:nvGrpSpPr>
        <p:grpSpPr>
          <a:xfrm>
            <a:off x="377553" y="-18922"/>
            <a:ext cx="10674949" cy="1709488"/>
            <a:chOff x="377553" y="-18922"/>
            <a:chExt cx="10674949" cy="1709488"/>
          </a:xfrm>
        </p:grpSpPr>
        <p:grpSp>
          <p:nvGrpSpPr>
            <p:cNvPr id="7" name="Group 6"/>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8" name="Group 7"/>
              <p:cNvGrpSpPr/>
              <p:nvPr/>
            </p:nvGrpSpPr>
            <p:grpSpPr>
              <a:xfrm>
                <a:off x="919673" y="197904"/>
                <a:ext cx="9871572" cy="1453474"/>
                <a:chOff x="994238" y="364022"/>
                <a:chExt cx="9871572" cy="1679262"/>
              </a:xfrm>
            </p:grpSpPr>
            <p:sp>
              <p:nvSpPr>
                <p:cNvPr id="1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9" name="TextBox 8"/>
              <p:cNvSpPr txBox="1"/>
              <p:nvPr/>
            </p:nvSpPr>
            <p:spPr>
              <a:xfrm>
                <a:off x="1201187" y="208065"/>
                <a:ext cx="9180412"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1</a:t>
                </a:r>
                <a:r>
                  <a:rPr kumimoji="0" lang="en-US" sz="37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Long và Khánh được giới thiệu như thế nào?</a:t>
                </a:r>
                <a:endParaRPr kumimoji="0" lang="en-US" sz="3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3"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19" name="Group 18"/>
          <p:cNvGrpSpPr/>
          <p:nvPr/>
        </p:nvGrpSpPr>
        <p:grpSpPr>
          <a:xfrm>
            <a:off x="340229" y="2546158"/>
            <a:ext cx="5796080" cy="2478337"/>
            <a:chOff x="580414" y="2036894"/>
            <a:chExt cx="5796080" cy="2478337"/>
          </a:xfrm>
        </p:grpSpPr>
        <p:grpSp>
          <p:nvGrpSpPr>
            <p:cNvPr id="18" name="Group 17"/>
            <p:cNvGrpSpPr/>
            <p:nvPr/>
          </p:nvGrpSpPr>
          <p:grpSpPr>
            <a:xfrm>
              <a:off x="580414" y="2036894"/>
              <a:ext cx="5796080" cy="2478337"/>
              <a:chOff x="580414" y="2036894"/>
              <a:chExt cx="5796080" cy="2478337"/>
            </a:xfrm>
          </p:grpSpPr>
          <p:sp>
            <p:nvSpPr>
              <p:cNvPr id="16" name="Flowchart: Terminator 15"/>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FBDA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Flowchart: Terminator 16"/>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FBDA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TextBox 14"/>
            <p:cNvSpPr txBox="1"/>
            <p:nvPr/>
          </p:nvSpPr>
          <p:spPr>
            <a:xfrm>
              <a:off x="913989" y="2335228"/>
              <a:ext cx="50813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Khánh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Long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anh</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em</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sinh</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đôi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Hai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anh</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em</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giống</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nhau</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như</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đúc</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a:t>
              </a:r>
            </a:p>
          </p:txBody>
        </p:sp>
      </p:grpSp>
      <p:sp>
        <p:nvSpPr>
          <p:cNvPr id="20"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8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sym typeface="Arial"/>
            </a:endParaRPr>
          </a:p>
        </p:txBody>
      </p:sp>
      <p:sp>
        <p:nvSpPr>
          <p:cNvPr id="21"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sym typeface="Arial"/>
            </a:endParaRPr>
          </a:p>
        </p:txBody>
      </p:sp>
      <p:sp>
        <p:nvSpPr>
          <p:cNvPr id="22" name="Arrow: Left 21">
            <a:hlinkClick r:id="rId8" action="ppaction://hlinksldjump"/>
            <a:extLst>
              <a:ext uri="{FF2B5EF4-FFF2-40B4-BE49-F238E27FC236}">
                <a16:creationId xmlns:a16="http://schemas.microsoft.com/office/drawing/2014/main" id="{14F7B199-C38D-6A9D-FDD8-103173CD2EA8}"/>
              </a:ext>
            </a:extLst>
          </p:cNvPr>
          <p:cNvSpPr/>
          <p:nvPr/>
        </p:nvSpPr>
        <p:spPr>
          <a:xfrm>
            <a:off x="350874" y="6081823"/>
            <a:ext cx="1477926" cy="57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Trở</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12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15304"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6"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8267592" y="1878454"/>
            <a:ext cx="3311327" cy="7218961"/>
          </a:xfrm>
          <a:prstGeom prst="rect">
            <a:avLst/>
          </a:prstGeom>
        </p:spPr>
      </p:pic>
      <p:grpSp>
        <p:nvGrpSpPr>
          <p:cNvPr id="7" name="Group 6"/>
          <p:cNvGrpSpPr/>
          <p:nvPr/>
        </p:nvGrpSpPr>
        <p:grpSpPr>
          <a:xfrm>
            <a:off x="377553" y="-18922"/>
            <a:ext cx="10674949" cy="1709488"/>
            <a:chOff x="377553" y="-18922"/>
            <a:chExt cx="10674949" cy="1709488"/>
          </a:xfrm>
        </p:grpSpPr>
        <p:grpSp>
          <p:nvGrpSpPr>
            <p:cNvPr id="8" name="Group 7"/>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10" name="Group 9"/>
              <p:cNvGrpSpPr/>
              <p:nvPr/>
            </p:nvGrpSpPr>
            <p:grpSpPr>
              <a:xfrm>
                <a:off x="919673" y="197904"/>
                <a:ext cx="9871572" cy="1453474"/>
                <a:chOff x="994238" y="364022"/>
                <a:chExt cx="9871572" cy="1679262"/>
              </a:xfrm>
            </p:grpSpPr>
            <p:sp>
              <p:nvSpPr>
                <p:cNvPr id="12"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1" name="TextBox 10"/>
              <p:cNvSpPr txBox="1"/>
              <p:nvPr/>
            </p:nvSpPr>
            <p:spPr>
              <a:xfrm>
                <a:off x="1060430" y="310053"/>
                <a:ext cx="946192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Những chi tiết nào thể hiện cảm xúc và hành động của Long khi thấy mình giống anh?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sp>
        <p:nvSpPr>
          <p:cNvPr id="19" name="Google Shape;117;p2"/>
          <p:cNvSpPr/>
          <p:nvPr/>
        </p:nvSpPr>
        <p:spPr>
          <a:xfrm>
            <a:off x="292493" y="3094075"/>
            <a:ext cx="1695795" cy="733646"/>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Long</a:t>
            </a:r>
            <a:endParaRPr kumimoji="0"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sp>
        <p:nvSpPr>
          <p:cNvPr id="14" name="Arrow: Left 13">
            <a:hlinkClick r:id="rId7" action="ppaction://hlinksldjump"/>
            <a:extLst>
              <a:ext uri="{FF2B5EF4-FFF2-40B4-BE49-F238E27FC236}">
                <a16:creationId xmlns:a16="http://schemas.microsoft.com/office/drawing/2014/main" id="{549ED919-F8B9-3C70-814E-E23770B46093}"/>
              </a:ext>
            </a:extLst>
          </p:cNvPr>
          <p:cNvSpPr/>
          <p:nvPr/>
        </p:nvSpPr>
        <p:spPr>
          <a:xfrm>
            <a:off x="350874" y="6081823"/>
            <a:ext cx="1477926" cy="57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Trở</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F60B01D8-DFD5-AAA4-5921-5AD404797E1D}"/>
              </a:ext>
            </a:extLst>
          </p:cNvPr>
          <p:cNvCxnSpPr>
            <a:stCxn id="19" idx="3"/>
          </p:cNvCxnSpPr>
          <p:nvPr/>
        </p:nvCxnSpPr>
        <p:spPr>
          <a:xfrm flipV="1">
            <a:off x="1988288" y="2849526"/>
            <a:ext cx="542261" cy="6113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117;p2">
            <a:extLst>
              <a:ext uri="{FF2B5EF4-FFF2-40B4-BE49-F238E27FC236}">
                <a16:creationId xmlns:a16="http://schemas.microsoft.com/office/drawing/2014/main" id="{C873F6AF-0125-D339-1509-FF6E14FB6887}"/>
              </a:ext>
            </a:extLst>
          </p:cNvPr>
          <p:cNvSpPr/>
          <p:nvPr/>
        </p:nvSpPr>
        <p:spPr>
          <a:xfrm>
            <a:off x="2578493" y="2456121"/>
            <a:ext cx="2323116" cy="733646"/>
          </a:xfrm>
          <a:prstGeom prst="roundRect">
            <a:avLst>
              <a:gd name="adj" fmla="val 16667"/>
            </a:avLst>
          </a:prstGeom>
          <a:solidFill>
            <a:schemeClr val="accent5">
              <a:lumMod val="20000"/>
              <a:lumOff val="80000"/>
            </a:schemeClr>
          </a:solidFill>
          <a:ln w="57150">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Cảm</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xúc</a:t>
            </a:r>
            <a:endParaRPr kumimoji="0"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cxnSp>
        <p:nvCxnSpPr>
          <p:cNvPr id="18" name="Straight Arrow Connector 17">
            <a:extLst>
              <a:ext uri="{FF2B5EF4-FFF2-40B4-BE49-F238E27FC236}">
                <a16:creationId xmlns:a16="http://schemas.microsoft.com/office/drawing/2014/main" id="{5C4641AA-B567-13B7-86E7-0E722ADD0B4B}"/>
              </a:ext>
            </a:extLst>
          </p:cNvPr>
          <p:cNvCxnSpPr>
            <a:cxnSpLocks/>
          </p:cNvCxnSpPr>
          <p:nvPr/>
        </p:nvCxnSpPr>
        <p:spPr>
          <a:xfrm>
            <a:off x="2009553" y="3615070"/>
            <a:ext cx="627322" cy="63795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Google Shape;117;p2">
            <a:extLst>
              <a:ext uri="{FF2B5EF4-FFF2-40B4-BE49-F238E27FC236}">
                <a16:creationId xmlns:a16="http://schemas.microsoft.com/office/drawing/2014/main" id="{E8EB3F0B-9592-2C71-21B4-04C92BBAD460}"/>
              </a:ext>
            </a:extLst>
          </p:cNvPr>
          <p:cNvSpPr/>
          <p:nvPr/>
        </p:nvSpPr>
        <p:spPr>
          <a:xfrm>
            <a:off x="2684818" y="3859619"/>
            <a:ext cx="2695255" cy="733646"/>
          </a:xfrm>
          <a:prstGeom prst="roundRect">
            <a:avLst>
              <a:gd name="adj" fmla="val 16667"/>
            </a:avLst>
          </a:prstGeom>
          <a:solidFill>
            <a:schemeClr val="accent6">
              <a:lumMod val="20000"/>
              <a:lumOff val="80000"/>
            </a:schemeClr>
          </a:solidFill>
          <a:ln w="57150">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mbria" panose="02040503050406030204" pitchFamily="18" charset="0"/>
                <a:ea typeface="Cambria" panose="02040503050406030204" pitchFamily="18" charset="0"/>
                <a:cs typeface="Tahoma"/>
                <a:sym typeface="Tahoma"/>
              </a:rPr>
              <a:t>Hành</a:t>
            </a:r>
            <a:r>
              <a:rPr lang="en-US" sz="3600" dirty="0">
                <a:solidFill>
                  <a:srgbClr val="FF0000"/>
                </a:solidFill>
                <a:latin typeface="Cambria" panose="02040503050406030204" pitchFamily="18" charset="0"/>
                <a:ea typeface="Cambria" panose="02040503050406030204" pitchFamily="18" charset="0"/>
                <a:cs typeface="Tahoma"/>
                <a:sym typeface="Tahoma"/>
              </a:rPr>
              <a:t> </a:t>
            </a:r>
            <a:r>
              <a:rPr lang="en-US" sz="3600" dirty="0" err="1">
                <a:solidFill>
                  <a:srgbClr val="FF0000"/>
                </a:solidFill>
                <a:latin typeface="Cambria" panose="02040503050406030204" pitchFamily="18" charset="0"/>
                <a:ea typeface="Cambria" panose="02040503050406030204" pitchFamily="18" charset="0"/>
                <a:cs typeface="Tahoma"/>
                <a:sym typeface="Tahoma"/>
              </a:rPr>
              <a:t>động</a:t>
            </a:r>
            <a:endParaRPr kumimoji="0"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cxnSp>
        <p:nvCxnSpPr>
          <p:cNvPr id="28" name="Straight Arrow Connector 27">
            <a:extLst>
              <a:ext uri="{FF2B5EF4-FFF2-40B4-BE49-F238E27FC236}">
                <a16:creationId xmlns:a16="http://schemas.microsoft.com/office/drawing/2014/main" id="{EB62E34B-6513-7FA4-29A2-8149E91398A5}"/>
              </a:ext>
            </a:extLst>
          </p:cNvPr>
          <p:cNvCxnSpPr>
            <a:cxnSpLocks/>
            <a:stCxn id="17" idx="3"/>
            <a:endCxn id="29" idx="1"/>
          </p:cNvCxnSpPr>
          <p:nvPr/>
        </p:nvCxnSpPr>
        <p:spPr>
          <a:xfrm flipV="1">
            <a:off x="4901609" y="2121195"/>
            <a:ext cx="792223" cy="70174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Google Shape;117;p2">
            <a:extLst>
              <a:ext uri="{FF2B5EF4-FFF2-40B4-BE49-F238E27FC236}">
                <a16:creationId xmlns:a16="http://schemas.microsoft.com/office/drawing/2014/main" id="{D75EC6A1-338F-6F9A-4E90-C57C2AA12F79}"/>
              </a:ext>
            </a:extLst>
          </p:cNvPr>
          <p:cNvSpPr/>
          <p:nvPr/>
        </p:nvSpPr>
        <p:spPr>
          <a:xfrm>
            <a:off x="5693832" y="1754372"/>
            <a:ext cx="4396465" cy="733646"/>
          </a:xfrm>
          <a:prstGeom prst="roundRect">
            <a:avLst>
              <a:gd name="adj" fmla="val 16667"/>
            </a:avLst>
          </a:prstGeom>
          <a:ln w="57150">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Hồi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nhỏ:</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khoái</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chí</a:t>
            </a:r>
            <a:endParaRPr kumimoji="0"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cxnSp>
        <p:nvCxnSpPr>
          <p:cNvPr id="33" name="Straight Arrow Connector 32">
            <a:extLst>
              <a:ext uri="{FF2B5EF4-FFF2-40B4-BE49-F238E27FC236}">
                <a16:creationId xmlns:a16="http://schemas.microsoft.com/office/drawing/2014/main" id="{09872D4E-9E62-16A3-5EB4-7E6691827EC8}"/>
              </a:ext>
            </a:extLst>
          </p:cNvPr>
          <p:cNvCxnSpPr>
            <a:cxnSpLocks/>
            <a:stCxn id="17" idx="3"/>
            <a:endCxn id="34" idx="1"/>
          </p:cNvCxnSpPr>
          <p:nvPr/>
        </p:nvCxnSpPr>
        <p:spPr>
          <a:xfrm>
            <a:off x="4901609" y="2822944"/>
            <a:ext cx="824121" cy="13822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Google Shape;117;p2">
            <a:extLst>
              <a:ext uri="{FF2B5EF4-FFF2-40B4-BE49-F238E27FC236}">
                <a16:creationId xmlns:a16="http://schemas.microsoft.com/office/drawing/2014/main" id="{B973B052-A1E7-B8E2-082B-529BDFE3822D}"/>
              </a:ext>
            </a:extLst>
          </p:cNvPr>
          <p:cNvSpPr/>
          <p:nvPr/>
        </p:nvSpPr>
        <p:spPr>
          <a:xfrm>
            <a:off x="5725730" y="2594345"/>
            <a:ext cx="4396465" cy="733646"/>
          </a:xfrm>
          <a:prstGeom prst="roundRect">
            <a:avLst>
              <a:gd name="adj" fmla="val 16667"/>
            </a:avLst>
          </a:prstGeom>
          <a:ln w="57150">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Lớn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lên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không</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thú</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vị</a:t>
            </a:r>
            <a:endParaRPr kumimoji="0"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cxnSp>
        <p:nvCxnSpPr>
          <p:cNvPr id="37" name="Straight Arrow Connector 36">
            <a:extLst>
              <a:ext uri="{FF2B5EF4-FFF2-40B4-BE49-F238E27FC236}">
                <a16:creationId xmlns:a16="http://schemas.microsoft.com/office/drawing/2014/main" id="{25E65E04-FDE4-C12C-F118-D51471E997F6}"/>
              </a:ext>
            </a:extLst>
          </p:cNvPr>
          <p:cNvCxnSpPr>
            <a:cxnSpLocks/>
            <a:stCxn id="17" idx="3"/>
            <a:endCxn id="38" idx="1"/>
          </p:cNvCxnSpPr>
          <p:nvPr/>
        </p:nvCxnSpPr>
        <p:spPr>
          <a:xfrm>
            <a:off x="4901609" y="2822944"/>
            <a:ext cx="997786" cy="93921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Google Shape;117;p2">
            <a:extLst>
              <a:ext uri="{FF2B5EF4-FFF2-40B4-BE49-F238E27FC236}">
                <a16:creationId xmlns:a16="http://schemas.microsoft.com/office/drawing/2014/main" id="{22F71F33-750F-6253-E7A7-A170D65DB142}"/>
              </a:ext>
            </a:extLst>
          </p:cNvPr>
          <p:cNvSpPr/>
          <p:nvPr/>
        </p:nvSpPr>
        <p:spPr>
          <a:xfrm>
            <a:off x="5899395" y="3395331"/>
            <a:ext cx="4396465" cy="733646"/>
          </a:xfrm>
          <a:prstGeom prst="roundRect">
            <a:avLst>
              <a:gd name="adj" fmla="val 16667"/>
            </a:avLst>
          </a:prstGeom>
          <a:ln w="57150">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Hội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thao: lo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lắng</a:t>
            </a:r>
            <a:endParaRPr kumimoji="0"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cxnSp>
        <p:nvCxnSpPr>
          <p:cNvPr id="43" name="Straight Arrow Connector 42">
            <a:extLst>
              <a:ext uri="{FF2B5EF4-FFF2-40B4-BE49-F238E27FC236}">
                <a16:creationId xmlns:a16="http://schemas.microsoft.com/office/drawing/2014/main" id="{441AC063-722A-E12F-AD9A-5D6324EE45B9}"/>
              </a:ext>
            </a:extLst>
          </p:cNvPr>
          <p:cNvCxnSpPr>
            <a:cxnSpLocks/>
          </p:cNvCxnSpPr>
          <p:nvPr/>
        </p:nvCxnSpPr>
        <p:spPr>
          <a:xfrm>
            <a:off x="5404884" y="4166191"/>
            <a:ext cx="942753" cy="48023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Google Shape;117;p2">
            <a:extLst>
              <a:ext uri="{FF2B5EF4-FFF2-40B4-BE49-F238E27FC236}">
                <a16:creationId xmlns:a16="http://schemas.microsoft.com/office/drawing/2014/main" id="{55017E9C-2734-C11E-D848-F1604518E3D1}"/>
              </a:ext>
            </a:extLst>
          </p:cNvPr>
          <p:cNvSpPr/>
          <p:nvPr/>
        </p:nvSpPr>
        <p:spPr>
          <a:xfrm>
            <a:off x="6360139" y="4281377"/>
            <a:ext cx="4396465" cy="1842975"/>
          </a:xfrm>
          <a:prstGeom prst="roundRect">
            <a:avLst>
              <a:gd name="adj" fmla="val 16667"/>
            </a:avLst>
          </a:prstGeom>
          <a:ln w="57150">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Làm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mọi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thứ</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khác</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anh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các</a:t>
            </a:r>
            <a:r>
              <a:rPr lang="en-US" sz="3200" b="1" dirty="0">
                <a:solidFill>
                  <a:srgbClr val="FF0000"/>
                </a:solidFill>
                <a:latin typeface="Cambria" panose="02040503050406030204" pitchFamily="18" charset="0"/>
                <a:ea typeface="Cambria" panose="02040503050406030204" pitchFamily="18" charset="0"/>
                <a:cs typeface="Tahoma"/>
                <a:sym typeface="Tahoma"/>
              </a:rPr>
              <a:t>h </a:t>
            </a:r>
            <a:r>
              <a:rPr lang="en-US" sz="3200" b="1" dirty="0" err="1">
                <a:solidFill>
                  <a:srgbClr val="FF0000"/>
                </a:solidFill>
                <a:latin typeface="Cambria" panose="02040503050406030204" pitchFamily="18" charset="0"/>
                <a:ea typeface="Cambria" panose="02040503050406030204" pitchFamily="18" charset="0"/>
                <a:cs typeface="Tahoma"/>
                <a:sym typeface="Tahoma"/>
              </a:rPr>
              <a:t>nói</a:t>
            </a:r>
            <a:r>
              <a:rPr lang="en-US" sz="3200" b="1" dirty="0">
                <a:solidFill>
                  <a:srgbClr val="FF0000"/>
                </a:solidFill>
                <a:latin typeface="Cambria" panose="02040503050406030204" pitchFamily="18" charset="0"/>
                <a:ea typeface="Cambria" panose="02040503050406030204" pitchFamily="18" charset="0"/>
                <a:cs typeface="Tahoma"/>
                <a:sym typeface="Tahoma"/>
              </a:rPr>
              <a:t>, </a:t>
            </a:r>
            <a:r>
              <a:rPr lang="en-US" sz="3200" b="1" dirty="0" err="1">
                <a:solidFill>
                  <a:srgbClr val="FF0000"/>
                </a:solidFill>
                <a:latin typeface="Cambria" panose="02040503050406030204" pitchFamily="18" charset="0"/>
                <a:ea typeface="Cambria" panose="02040503050406030204" pitchFamily="18" charset="0"/>
                <a:cs typeface="Tahoma"/>
                <a:sym typeface="Tahoma"/>
              </a:rPr>
              <a:t>dáng</a:t>
            </a:r>
            <a:r>
              <a:rPr lang="en-US" sz="3200" b="1" dirty="0">
                <a:solidFill>
                  <a:srgbClr val="FF0000"/>
                </a:solidFill>
                <a:latin typeface="Cambria" panose="02040503050406030204" pitchFamily="18" charset="0"/>
                <a:ea typeface="Cambria" panose="02040503050406030204" pitchFamily="18" charset="0"/>
                <a:cs typeface="Tahoma"/>
                <a:sym typeface="Tahoma"/>
              </a:rPr>
              <a:t> </a:t>
            </a:r>
            <a:r>
              <a:rPr lang="en-US" sz="3200" b="1" dirty="0" err="1">
                <a:solidFill>
                  <a:srgbClr val="FF0000"/>
                </a:solidFill>
                <a:latin typeface="Cambria" panose="02040503050406030204" pitchFamily="18" charset="0"/>
                <a:ea typeface="Cambria" panose="02040503050406030204" pitchFamily="18" charset="0"/>
                <a:cs typeface="Tahoma"/>
                <a:sym typeface="Tahoma"/>
              </a:rPr>
              <a:t>đi</a:t>
            </a:r>
            <a:r>
              <a:rPr lang="en-US" sz="3200" b="1" dirty="0">
                <a:solidFill>
                  <a:srgbClr val="FF0000"/>
                </a:solidFill>
                <a:latin typeface="Cambria" panose="02040503050406030204" pitchFamily="18" charset="0"/>
                <a:ea typeface="Cambria" panose="02040503050406030204" pitchFamily="18" charset="0"/>
                <a:cs typeface="Tahoma"/>
                <a:sym typeface="Tahoma"/>
              </a:rPr>
              <a:t>, </a:t>
            </a:r>
            <a:r>
              <a:rPr lang="en-US" sz="3200" b="1" dirty="0" err="1">
                <a:solidFill>
                  <a:srgbClr val="FF0000"/>
                </a:solidFill>
                <a:latin typeface="Cambria" panose="02040503050406030204" pitchFamily="18" charset="0"/>
                <a:ea typeface="Cambria" panose="02040503050406030204" pitchFamily="18" charset="0"/>
                <a:cs typeface="Tahoma"/>
                <a:sym typeface="Tahoma"/>
              </a:rPr>
              <a:t>trang</a:t>
            </a:r>
            <a:r>
              <a:rPr lang="en-US" sz="3200" b="1" dirty="0">
                <a:solidFill>
                  <a:srgbClr val="FF0000"/>
                </a:solidFill>
                <a:latin typeface="Cambria" panose="02040503050406030204" pitchFamily="18" charset="0"/>
                <a:ea typeface="Cambria" panose="02040503050406030204" pitchFamily="18" charset="0"/>
                <a:cs typeface="Tahoma"/>
                <a:sym typeface="Tahoma"/>
              </a:rPr>
              <a:t> </a:t>
            </a:r>
            <a:r>
              <a:rPr lang="en-US" sz="3200" b="1" dirty="0" err="1">
                <a:solidFill>
                  <a:srgbClr val="FF0000"/>
                </a:solidFill>
                <a:latin typeface="Cambria" panose="02040503050406030204" pitchFamily="18" charset="0"/>
                <a:ea typeface="Cambria" panose="02040503050406030204" pitchFamily="18" charset="0"/>
                <a:cs typeface="Tahoma"/>
                <a:sym typeface="Tahoma"/>
              </a:rPr>
              <a:t>phục</a:t>
            </a:r>
            <a:r>
              <a:rPr lang="en-US" sz="3200" b="1" dirty="0">
                <a:solidFill>
                  <a:srgbClr val="FF0000"/>
                </a:solidFill>
                <a:latin typeface="Cambria" panose="02040503050406030204" pitchFamily="18" charset="0"/>
                <a:ea typeface="Cambria" panose="02040503050406030204" pitchFamily="18" charset="0"/>
                <a:cs typeface="Tahoma"/>
                <a:sym typeface="Tahoma"/>
              </a:rPr>
              <a:t>, </a:t>
            </a:r>
            <a:r>
              <a:rPr lang="en-US" sz="3200" b="1" dirty="0" err="1">
                <a:solidFill>
                  <a:srgbClr val="FF0000"/>
                </a:solidFill>
                <a:latin typeface="Cambria" panose="02040503050406030204" pitchFamily="18" charset="0"/>
                <a:ea typeface="Cambria" panose="02040503050406030204" pitchFamily="18" charset="0"/>
                <a:cs typeface="Tahoma"/>
                <a:sym typeface="Tahoma"/>
              </a:rPr>
              <a:t>kiểu</a:t>
            </a:r>
            <a:r>
              <a:rPr lang="en-US" sz="3200" b="1" dirty="0">
                <a:solidFill>
                  <a:srgbClr val="FF0000"/>
                </a:solidFill>
                <a:latin typeface="Cambria" panose="02040503050406030204" pitchFamily="18" charset="0"/>
                <a:ea typeface="Cambria" panose="02040503050406030204" pitchFamily="18" charset="0"/>
                <a:cs typeface="Tahoma"/>
                <a:sym typeface="Tahoma"/>
              </a:rPr>
              <a:t> </a:t>
            </a:r>
            <a:r>
              <a:rPr lang="en-US" sz="3200" b="1" dirty="0" err="1">
                <a:solidFill>
                  <a:srgbClr val="FF0000"/>
                </a:solidFill>
                <a:latin typeface="Cambria" panose="02040503050406030204" pitchFamily="18" charset="0"/>
                <a:ea typeface="Cambria" panose="02040503050406030204" pitchFamily="18" charset="0"/>
                <a:cs typeface="Tahoma"/>
                <a:sym typeface="Tahoma"/>
              </a:rPr>
              <a:t>tóc</a:t>
            </a:r>
            <a:endParaRPr kumimoji="0"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spTree>
    <p:extLst>
      <p:ext uri="{BB962C8B-B14F-4D97-AF65-F5344CB8AC3E}">
        <p14:creationId xmlns:p14="http://schemas.microsoft.com/office/powerpoint/2010/main" val="198665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inVertical)">
                                      <p:cBhvr>
                                        <p:cTn id="57" dur="500"/>
                                        <p:tgtEl>
                                          <p:spTgt spid="43"/>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barn(inVertical)">
                                      <p:cBhvr>
                                        <p:cTn id="6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26" grpId="0" animBg="1"/>
      <p:bldP spid="29" grpId="0" animBg="1"/>
      <p:bldP spid="34" grpId="0" animBg="1"/>
      <p:bldP spid="38"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4">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260" y="4508589"/>
            <a:ext cx="2692400" cy="2692400"/>
          </a:xfrm>
          <a:prstGeom prst="rect">
            <a:avLst/>
          </a:prstGeom>
        </p:spPr>
      </p:pic>
      <p:grpSp>
        <p:nvGrpSpPr>
          <p:cNvPr id="7" name="Group 6"/>
          <p:cNvGrpSpPr/>
          <p:nvPr/>
        </p:nvGrpSpPr>
        <p:grpSpPr>
          <a:xfrm>
            <a:off x="377553" y="-18922"/>
            <a:ext cx="10674949" cy="1934470"/>
            <a:chOff x="377553" y="-18922"/>
            <a:chExt cx="10674949" cy="1934470"/>
          </a:xfrm>
        </p:grpSpPr>
        <p:grpSp>
          <p:nvGrpSpPr>
            <p:cNvPr id="8" name="Group 7"/>
            <p:cNvGrpSpPr/>
            <p:nvPr/>
          </p:nvGrpSpPr>
          <p:grpSpPr>
            <a:xfrm>
              <a:off x="1180930" y="237092"/>
              <a:ext cx="9871572" cy="1678456"/>
              <a:chOff x="919673" y="197904"/>
              <a:chExt cx="9871572" cy="1678456"/>
            </a:xfrm>
            <a:effectLst>
              <a:outerShdw blurRad="50800" dist="38100" dir="16200000" rotWithShape="0">
                <a:prstClr val="black">
                  <a:alpha val="40000"/>
                </a:prstClr>
              </a:outerShdw>
            </a:effectLst>
          </p:grpSpPr>
          <p:grpSp>
            <p:nvGrpSpPr>
              <p:cNvPr id="10" name="Group 9"/>
              <p:cNvGrpSpPr/>
              <p:nvPr/>
            </p:nvGrpSpPr>
            <p:grpSpPr>
              <a:xfrm>
                <a:off x="919673" y="197904"/>
                <a:ext cx="9871572" cy="1678456"/>
                <a:chOff x="994238" y="364022"/>
                <a:chExt cx="9871572" cy="1939194"/>
              </a:xfrm>
            </p:grpSpPr>
            <p:sp>
              <p:nvSpPr>
                <p:cNvPr id="12" name="Rectangle: Rounded Corners 19"/>
                <p:cNvSpPr/>
                <p:nvPr/>
              </p:nvSpPr>
              <p:spPr>
                <a:xfrm>
                  <a:off x="1122370" y="529443"/>
                  <a:ext cx="9743440"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9743440"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1" name="TextBox 10"/>
              <p:cNvSpPr txBox="1"/>
              <p:nvPr/>
            </p:nvSpPr>
            <p:spPr>
              <a:xfrm>
                <a:off x="1060430" y="310053"/>
                <a:ext cx="946192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3</a:t>
                </a:r>
                <a:r>
                  <a:rPr kumimoji="0" lang="en-US" sz="3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Theo em, vì sao Long không muốn giống anh của mình? Chọn câu trả lời dưới đây hoặc nêu ý kiến của em.</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78" name="Nhóm 1">
            <a:extLst>
              <a:ext uri="{FF2B5EF4-FFF2-40B4-BE49-F238E27FC236}">
                <a16:creationId xmlns:a16="http://schemas.microsoft.com/office/drawing/2014/main" id="{5D919A39-535E-2705-5D44-7D32AF41840A}"/>
              </a:ext>
            </a:extLst>
          </p:cNvPr>
          <p:cNvGrpSpPr/>
          <p:nvPr/>
        </p:nvGrpSpPr>
        <p:grpSpPr>
          <a:xfrm>
            <a:off x="889936" y="2202593"/>
            <a:ext cx="8992954" cy="1152000"/>
            <a:chOff x="873492" y="2490890"/>
            <a:chExt cx="8992954" cy="1152000"/>
          </a:xfrm>
        </p:grpSpPr>
        <p:grpSp>
          <p:nvGrpSpPr>
            <p:cNvPr id="79" name="Nhóm 7">
              <a:extLst>
                <a:ext uri="{FF2B5EF4-FFF2-40B4-BE49-F238E27FC236}">
                  <a16:creationId xmlns:a16="http://schemas.microsoft.com/office/drawing/2014/main" id="{9C25E72F-3347-F5BA-1EF4-814B3861AB22}"/>
                </a:ext>
              </a:extLst>
            </p:cNvPr>
            <p:cNvGrpSpPr/>
            <p:nvPr/>
          </p:nvGrpSpPr>
          <p:grpSpPr>
            <a:xfrm>
              <a:off x="873492" y="2490890"/>
              <a:ext cx="8992954" cy="1152000"/>
              <a:chOff x="873492" y="2490890"/>
              <a:chExt cx="8992954" cy="1152000"/>
            </a:xfrm>
          </p:grpSpPr>
          <p:sp>
            <p:nvSpPr>
              <p:cNvPr id="81" name="Hình chữ nhật: Góc Tròn 8">
                <a:extLst>
                  <a:ext uri="{FF2B5EF4-FFF2-40B4-BE49-F238E27FC236}">
                    <a16:creationId xmlns:a16="http://schemas.microsoft.com/office/drawing/2014/main" id="{E269473F-6A8B-E80D-6775-3AD0F811E809}"/>
                  </a:ext>
                </a:extLst>
              </p:cNvPr>
              <p:cNvSpPr/>
              <p:nvPr/>
            </p:nvSpPr>
            <p:spPr>
              <a:xfrm>
                <a:off x="1526773" y="2519678"/>
                <a:ext cx="8339673"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2" name="Đồ họa 9">
                <a:extLst>
                  <a:ext uri="{FF2B5EF4-FFF2-40B4-BE49-F238E27FC236}">
                    <a16:creationId xmlns:a16="http://schemas.microsoft.com/office/drawing/2014/main" id="{2C9DD5BC-4BCB-4B25-466C-AE5BF3D1159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73492" y="2490890"/>
                <a:ext cx="1246685" cy="1152000"/>
              </a:xfrm>
              <a:prstGeom prst="rect">
                <a:avLst/>
              </a:prstGeom>
            </p:spPr>
          </p:pic>
        </p:grpSp>
        <p:sp>
          <p:nvSpPr>
            <p:cNvPr id="80" name="Hộp Văn bản 23">
              <a:extLst>
                <a:ext uri="{FF2B5EF4-FFF2-40B4-BE49-F238E27FC236}">
                  <a16:creationId xmlns:a16="http://schemas.microsoft.com/office/drawing/2014/main" id="{AE8A3198-B922-95C5-0759-8657347CC3AA}"/>
                </a:ext>
              </a:extLst>
            </p:cNvPr>
            <p:cNvSpPr txBox="1"/>
            <p:nvPr/>
          </p:nvSpPr>
          <p:spPr>
            <a:xfrm>
              <a:off x="2120177" y="2525262"/>
              <a:ext cx="75026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Vì Long không thích bị mọi người gọi nhầm.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3" name="Nhóm 2">
            <a:extLst>
              <a:ext uri="{FF2B5EF4-FFF2-40B4-BE49-F238E27FC236}">
                <a16:creationId xmlns:a16="http://schemas.microsoft.com/office/drawing/2014/main" id="{B4115996-510D-6A2B-BEBF-1EAD5C80FC98}"/>
              </a:ext>
            </a:extLst>
          </p:cNvPr>
          <p:cNvGrpSpPr/>
          <p:nvPr/>
        </p:nvGrpSpPr>
        <p:grpSpPr>
          <a:xfrm>
            <a:off x="2209536" y="3681956"/>
            <a:ext cx="8763446" cy="1152000"/>
            <a:chOff x="6309362" y="2482076"/>
            <a:chExt cx="8763446" cy="1152000"/>
          </a:xfrm>
        </p:grpSpPr>
        <p:grpSp>
          <p:nvGrpSpPr>
            <p:cNvPr id="84" name="Nhóm 10">
              <a:extLst>
                <a:ext uri="{FF2B5EF4-FFF2-40B4-BE49-F238E27FC236}">
                  <a16:creationId xmlns:a16="http://schemas.microsoft.com/office/drawing/2014/main" id="{175A95D1-2541-C698-5406-BAAB89D892AC}"/>
                </a:ext>
              </a:extLst>
            </p:cNvPr>
            <p:cNvGrpSpPr/>
            <p:nvPr/>
          </p:nvGrpSpPr>
          <p:grpSpPr>
            <a:xfrm>
              <a:off x="6309362" y="2482076"/>
              <a:ext cx="8763446" cy="1152000"/>
              <a:chOff x="6309362" y="2463371"/>
              <a:chExt cx="8763446" cy="1152000"/>
            </a:xfrm>
          </p:grpSpPr>
          <p:sp>
            <p:nvSpPr>
              <p:cNvPr id="86" name="Hình chữ nhật: Góc Tròn 11">
                <a:extLst>
                  <a:ext uri="{FF2B5EF4-FFF2-40B4-BE49-F238E27FC236}">
                    <a16:creationId xmlns:a16="http://schemas.microsoft.com/office/drawing/2014/main" id="{41570551-CF30-86B0-616C-56C5EF16E020}"/>
                  </a:ext>
                </a:extLst>
              </p:cNvPr>
              <p:cNvSpPr/>
              <p:nvPr/>
            </p:nvSpPr>
            <p:spPr>
              <a:xfrm>
                <a:off x="6688190" y="2496527"/>
                <a:ext cx="8384618"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7" name="Đồ họa 12">
                <a:extLst>
                  <a:ext uri="{FF2B5EF4-FFF2-40B4-BE49-F238E27FC236}">
                    <a16:creationId xmlns:a16="http://schemas.microsoft.com/office/drawing/2014/main" id="{BF458DFC-396D-4F2C-B38F-9FDE1B3662C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2463371"/>
                <a:ext cx="1061053" cy="1152000"/>
              </a:xfrm>
              <a:prstGeom prst="rect">
                <a:avLst/>
              </a:prstGeom>
            </p:spPr>
          </p:pic>
        </p:grpSp>
        <p:sp>
          <p:nvSpPr>
            <p:cNvPr id="85" name="Hộp Văn bản 24">
              <a:extLst>
                <a:ext uri="{FF2B5EF4-FFF2-40B4-BE49-F238E27FC236}">
                  <a16:creationId xmlns:a16="http://schemas.microsoft.com/office/drawing/2014/main" id="{709D10A9-E0E4-1F61-B017-5E54D7949015}"/>
                </a:ext>
              </a:extLst>
            </p:cNvPr>
            <p:cNvSpPr txBox="1"/>
            <p:nvPr/>
          </p:nvSpPr>
          <p:spPr>
            <a:xfrm>
              <a:off x="7464730" y="2529026"/>
              <a:ext cx="72496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Vì Long cảm thấy phiền hà khi giống người khác.</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8" name="Nhóm 21">
            <a:extLst>
              <a:ext uri="{FF2B5EF4-FFF2-40B4-BE49-F238E27FC236}">
                <a16:creationId xmlns:a16="http://schemas.microsoft.com/office/drawing/2014/main" id="{E1B3EBE0-1A03-71FF-4EF6-BBC720D376FD}"/>
              </a:ext>
            </a:extLst>
          </p:cNvPr>
          <p:cNvGrpSpPr/>
          <p:nvPr/>
        </p:nvGrpSpPr>
        <p:grpSpPr>
          <a:xfrm>
            <a:off x="3425759" y="5093635"/>
            <a:ext cx="8232841" cy="1167019"/>
            <a:chOff x="958238" y="4423396"/>
            <a:chExt cx="8232841" cy="1167019"/>
          </a:xfrm>
        </p:grpSpPr>
        <p:grpSp>
          <p:nvGrpSpPr>
            <p:cNvPr id="89" name="Nhóm 16">
              <a:extLst>
                <a:ext uri="{FF2B5EF4-FFF2-40B4-BE49-F238E27FC236}">
                  <a16:creationId xmlns:a16="http://schemas.microsoft.com/office/drawing/2014/main" id="{EC3EFBD6-C519-D613-E5FA-4B964968DFCC}"/>
                </a:ext>
              </a:extLst>
            </p:cNvPr>
            <p:cNvGrpSpPr/>
            <p:nvPr/>
          </p:nvGrpSpPr>
          <p:grpSpPr>
            <a:xfrm>
              <a:off x="958238" y="4423396"/>
              <a:ext cx="8232841" cy="1152000"/>
              <a:chOff x="958238" y="4423396"/>
              <a:chExt cx="8232841" cy="1152000"/>
            </a:xfrm>
          </p:grpSpPr>
          <p:sp>
            <p:nvSpPr>
              <p:cNvPr id="91" name="Hình chữ nhật: Góc Tròn 17">
                <a:extLst>
                  <a:ext uri="{FF2B5EF4-FFF2-40B4-BE49-F238E27FC236}">
                    <a16:creationId xmlns:a16="http://schemas.microsoft.com/office/drawing/2014/main" id="{940CE092-43E3-C439-BE96-F2A3F195B5DB}"/>
                  </a:ext>
                </a:extLst>
              </p:cNvPr>
              <p:cNvSpPr/>
              <p:nvPr/>
            </p:nvSpPr>
            <p:spPr>
              <a:xfrm>
                <a:off x="1351279" y="4453999"/>
                <a:ext cx="783980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92" name="Đồ họa 18">
                <a:extLst>
                  <a:ext uri="{FF2B5EF4-FFF2-40B4-BE49-F238E27FC236}">
                    <a16:creationId xmlns:a16="http://schemas.microsoft.com/office/drawing/2014/main" id="{C6821B68-802E-2C33-43DE-528B28C5613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58238" y="4423396"/>
                <a:ext cx="1077191" cy="1152000"/>
              </a:xfrm>
              <a:prstGeom prst="rect">
                <a:avLst/>
              </a:prstGeom>
            </p:spPr>
          </p:pic>
        </p:grpSp>
        <p:sp>
          <p:nvSpPr>
            <p:cNvPr id="90" name="Hộp Văn bản 25">
              <a:extLst>
                <a:ext uri="{FF2B5EF4-FFF2-40B4-BE49-F238E27FC236}">
                  <a16:creationId xmlns:a16="http://schemas.microsoft.com/office/drawing/2014/main" id="{21AB69C4-0A06-7DD8-3B9F-558523C22576}"/>
                </a:ext>
              </a:extLst>
            </p:cNvPr>
            <p:cNvSpPr txBox="1"/>
            <p:nvPr/>
          </p:nvSpPr>
          <p:spPr>
            <a:xfrm>
              <a:off x="2035430" y="4513197"/>
              <a:ext cx="69651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Vì Long muốn khẳng định vẻ riêng của mình</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3"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8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sym typeface="Arial"/>
            </a:endParaRPr>
          </a:p>
        </p:txBody>
      </p:sp>
      <p:sp>
        <p:nvSpPr>
          <p:cNvPr id="94"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sym typeface="Arial"/>
            </a:endParaRPr>
          </a:p>
        </p:txBody>
      </p:sp>
      <p:sp>
        <p:nvSpPr>
          <p:cNvPr id="5" name="Arrow: Left 4">
            <a:hlinkClick r:id="rId13" action="ppaction://hlinksldjump"/>
            <a:extLst>
              <a:ext uri="{FF2B5EF4-FFF2-40B4-BE49-F238E27FC236}">
                <a16:creationId xmlns:a16="http://schemas.microsoft.com/office/drawing/2014/main" id="{367CFD87-73D4-90AF-4235-DA5E35A5248E}"/>
              </a:ext>
            </a:extLst>
          </p:cNvPr>
          <p:cNvSpPr/>
          <p:nvPr/>
        </p:nvSpPr>
        <p:spPr>
          <a:xfrm>
            <a:off x="350874" y="6081823"/>
            <a:ext cx="1477926" cy="57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Trở</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574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83"/>
                                        </p:tgtEl>
                                      </p:cBhvr>
                                    </p:animEffect>
                                    <p:anim calcmode="lin" valueType="num">
                                      <p:cBhvr>
                                        <p:cTn id="24" dur="1000"/>
                                        <p:tgtEl>
                                          <p:spTgt spid="83"/>
                                        </p:tgtEl>
                                        <p:attrNameLst>
                                          <p:attrName>ppt_x</p:attrName>
                                        </p:attrNameLst>
                                      </p:cBhvr>
                                      <p:tavLst>
                                        <p:tav tm="0">
                                          <p:val>
                                            <p:strVal val="ppt_x"/>
                                          </p:val>
                                        </p:tav>
                                        <p:tav tm="100000">
                                          <p:val>
                                            <p:strVal val="ppt_x"/>
                                          </p:val>
                                        </p:tav>
                                      </p:tavLst>
                                    </p:anim>
                                    <p:anim calcmode="lin" valueType="num">
                                      <p:cBhvr>
                                        <p:cTn id="25" dur="1000"/>
                                        <p:tgtEl>
                                          <p:spTgt spid="83"/>
                                        </p:tgtEl>
                                        <p:attrNameLst>
                                          <p:attrName>ppt_y</p:attrName>
                                        </p:attrNameLst>
                                      </p:cBhvr>
                                      <p:tavLst>
                                        <p:tav tm="0">
                                          <p:val>
                                            <p:strVal val="ppt_y"/>
                                          </p:val>
                                        </p:tav>
                                        <p:tav tm="100000">
                                          <p:val>
                                            <p:strVal val="ppt_y+.1"/>
                                          </p:val>
                                        </p:tav>
                                      </p:tavLst>
                                    </p:anim>
                                    <p:set>
                                      <p:cBhvr>
                                        <p:cTn id="26" dur="1" fill="hold">
                                          <p:stCondLst>
                                            <p:cond delay="999"/>
                                          </p:stCondLst>
                                        </p:cTn>
                                        <p:tgtEl>
                                          <p:spTgt spid="83"/>
                                        </p:tgtEl>
                                        <p:attrNameLst>
                                          <p:attrName>style.visibility</p:attrName>
                                        </p:attrNameLst>
                                      </p:cBhvr>
                                      <p:to>
                                        <p:strVal val="hidden"/>
                                      </p:to>
                                    </p:set>
                                  </p:childTnLst>
                                </p:cTn>
                              </p:par>
                              <p:par>
                                <p:cTn id="27" presetID="32" presetClass="emph" presetSubtype="0" fill="hold" nodeType="withEffect">
                                  <p:stCondLst>
                                    <p:cond delay="0"/>
                                  </p:stCondLst>
                                  <p:childTnLst>
                                    <p:animRot by="120000">
                                      <p:cBhvr>
                                        <p:cTn id="28" dur="100" fill="hold">
                                          <p:stCondLst>
                                            <p:cond delay="0"/>
                                          </p:stCondLst>
                                        </p:cTn>
                                        <p:tgtEl>
                                          <p:spTgt spid="88"/>
                                        </p:tgtEl>
                                        <p:attrNameLst>
                                          <p:attrName>r</p:attrName>
                                        </p:attrNameLst>
                                      </p:cBhvr>
                                    </p:animRot>
                                    <p:animRot by="-240000">
                                      <p:cBhvr>
                                        <p:cTn id="29" dur="200" fill="hold">
                                          <p:stCondLst>
                                            <p:cond delay="200"/>
                                          </p:stCondLst>
                                        </p:cTn>
                                        <p:tgtEl>
                                          <p:spTgt spid="88"/>
                                        </p:tgtEl>
                                        <p:attrNameLst>
                                          <p:attrName>r</p:attrName>
                                        </p:attrNameLst>
                                      </p:cBhvr>
                                    </p:animRot>
                                    <p:animRot by="240000">
                                      <p:cBhvr>
                                        <p:cTn id="30" dur="200" fill="hold">
                                          <p:stCondLst>
                                            <p:cond delay="400"/>
                                          </p:stCondLst>
                                        </p:cTn>
                                        <p:tgtEl>
                                          <p:spTgt spid="88"/>
                                        </p:tgtEl>
                                        <p:attrNameLst>
                                          <p:attrName>r</p:attrName>
                                        </p:attrNameLst>
                                      </p:cBhvr>
                                    </p:animRot>
                                    <p:animRot by="-240000">
                                      <p:cBhvr>
                                        <p:cTn id="31" dur="200" fill="hold">
                                          <p:stCondLst>
                                            <p:cond delay="600"/>
                                          </p:stCondLst>
                                        </p:cTn>
                                        <p:tgtEl>
                                          <p:spTgt spid="88"/>
                                        </p:tgtEl>
                                        <p:attrNameLst>
                                          <p:attrName>r</p:attrName>
                                        </p:attrNameLst>
                                      </p:cBhvr>
                                    </p:animRot>
                                    <p:animRot by="120000">
                                      <p:cBhvr>
                                        <p:cTn id="32" dur="200" fill="hold">
                                          <p:stCondLst>
                                            <p:cond delay="800"/>
                                          </p:stCondLst>
                                        </p:cTn>
                                        <p:tgtEl>
                                          <p:spTgt spid="88"/>
                                        </p:tgtEl>
                                        <p:attrNameLst>
                                          <p:attrName>r</p:attrName>
                                        </p:attrNameLst>
                                      </p:cBhvr>
                                    </p:animRot>
                                  </p:childTnLst>
                                </p:cTn>
                              </p:par>
                              <p:par>
                                <p:cTn id="33" presetID="42" presetClass="exit" presetSubtype="0" fill="hold" nodeType="withEffect">
                                  <p:stCondLst>
                                    <p:cond delay="100"/>
                                  </p:stCondLst>
                                  <p:childTnLst>
                                    <p:animEffect transition="out" filter="fade">
                                      <p:cBhvr>
                                        <p:cTn id="34" dur="1000"/>
                                        <p:tgtEl>
                                          <p:spTgt spid="78"/>
                                        </p:tgtEl>
                                      </p:cBhvr>
                                    </p:animEffect>
                                    <p:anim calcmode="lin" valueType="num">
                                      <p:cBhvr>
                                        <p:cTn id="35" dur="1000"/>
                                        <p:tgtEl>
                                          <p:spTgt spid="78"/>
                                        </p:tgtEl>
                                        <p:attrNameLst>
                                          <p:attrName>ppt_x</p:attrName>
                                        </p:attrNameLst>
                                      </p:cBhvr>
                                      <p:tavLst>
                                        <p:tav tm="0">
                                          <p:val>
                                            <p:strVal val="ppt_x"/>
                                          </p:val>
                                        </p:tav>
                                        <p:tav tm="100000">
                                          <p:val>
                                            <p:strVal val="ppt_x"/>
                                          </p:val>
                                        </p:tav>
                                      </p:tavLst>
                                    </p:anim>
                                    <p:anim calcmode="lin" valueType="num">
                                      <p:cBhvr>
                                        <p:cTn id="36" dur="1000"/>
                                        <p:tgtEl>
                                          <p:spTgt spid="78"/>
                                        </p:tgtEl>
                                        <p:attrNameLst>
                                          <p:attrName>ppt_y</p:attrName>
                                        </p:attrNameLst>
                                      </p:cBhvr>
                                      <p:tavLst>
                                        <p:tav tm="0">
                                          <p:val>
                                            <p:strVal val="ppt_y"/>
                                          </p:val>
                                        </p:tav>
                                        <p:tav tm="100000">
                                          <p:val>
                                            <p:strVal val="ppt_y+.1"/>
                                          </p:val>
                                        </p:tav>
                                      </p:tavLst>
                                    </p:anim>
                                    <p:set>
                                      <p:cBhvr>
                                        <p:cTn id="37"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260" y="4508589"/>
            <a:ext cx="2692400" cy="2692400"/>
          </a:xfrm>
          <a:prstGeom prst="rect">
            <a:avLst/>
          </a:prstGeom>
        </p:spPr>
      </p:pic>
      <p:grpSp>
        <p:nvGrpSpPr>
          <p:cNvPr id="7" name="Group 6"/>
          <p:cNvGrpSpPr/>
          <p:nvPr/>
        </p:nvGrpSpPr>
        <p:grpSpPr>
          <a:xfrm>
            <a:off x="377553" y="-18922"/>
            <a:ext cx="10674949" cy="1934470"/>
            <a:chOff x="377553" y="-18922"/>
            <a:chExt cx="10674949" cy="1934470"/>
          </a:xfrm>
        </p:grpSpPr>
        <p:grpSp>
          <p:nvGrpSpPr>
            <p:cNvPr id="8" name="Group 7"/>
            <p:cNvGrpSpPr/>
            <p:nvPr/>
          </p:nvGrpSpPr>
          <p:grpSpPr>
            <a:xfrm>
              <a:off x="1180930" y="237092"/>
              <a:ext cx="9871572" cy="1678456"/>
              <a:chOff x="919673" y="197904"/>
              <a:chExt cx="9871572" cy="1678456"/>
            </a:xfrm>
            <a:effectLst>
              <a:outerShdw blurRad="50800" dist="38100" dir="16200000" rotWithShape="0">
                <a:prstClr val="black">
                  <a:alpha val="40000"/>
                </a:prstClr>
              </a:outerShdw>
            </a:effectLst>
          </p:grpSpPr>
          <p:grpSp>
            <p:nvGrpSpPr>
              <p:cNvPr id="10" name="Group 9"/>
              <p:cNvGrpSpPr/>
              <p:nvPr/>
            </p:nvGrpSpPr>
            <p:grpSpPr>
              <a:xfrm>
                <a:off x="919673" y="197904"/>
                <a:ext cx="9871572" cy="1678456"/>
                <a:chOff x="994238" y="364022"/>
                <a:chExt cx="9871572" cy="1939194"/>
              </a:xfrm>
            </p:grpSpPr>
            <p:sp>
              <p:nvSpPr>
                <p:cNvPr id="12" name="Rectangle: Rounded Corners 19"/>
                <p:cNvSpPr/>
                <p:nvPr/>
              </p:nvSpPr>
              <p:spPr>
                <a:xfrm>
                  <a:off x="1122370" y="529443"/>
                  <a:ext cx="9743440"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9743440"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1" name="TextBox 10"/>
              <p:cNvSpPr txBox="1"/>
              <p:nvPr/>
            </p:nvSpPr>
            <p:spPr>
              <a:xfrm>
                <a:off x="1060430" y="310053"/>
                <a:ext cx="94619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4</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Nhờ nói chuyện với các bạn, Long đã nhận ra mình khác anh như thế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27" name="Group 26"/>
          <p:cNvGrpSpPr/>
          <p:nvPr/>
        </p:nvGrpSpPr>
        <p:grpSpPr>
          <a:xfrm>
            <a:off x="256570" y="2413081"/>
            <a:ext cx="5796080" cy="3721292"/>
            <a:chOff x="580414" y="2036894"/>
            <a:chExt cx="5796080" cy="2478337"/>
          </a:xfrm>
        </p:grpSpPr>
        <p:grpSp>
          <p:nvGrpSpPr>
            <p:cNvPr id="28" name="Group 27"/>
            <p:cNvGrpSpPr/>
            <p:nvPr/>
          </p:nvGrpSpPr>
          <p:grpSpPr>
            <a:xfrm>
              <a:off x="580414" y="2036894"/>
              <a:ext cx="5796080" cy="2478337"/>
              <a:chOff x="580414" y="2036894"/>
              <a:chExt cx="5796080" cy="2478337"/>
            </a:xfrm>
          </p:grpSpPr>
          <p:sp>
            <p:nvSpPr>
              <p:cNvPr id="30" name="Flowchart: Terminator 29"/>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FBDA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1" name="Flowchart: Terminator 30"/>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FBDA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9" name="TextBox 28"/>
            <p:cNvSpPr txBox="1"/>
            <p:nvPr/>
          </p:nvSpPr>
          <p:spPr>
            <a:xfrm>
              <a:off x="913989" y="2335228"/>
              <a:ext cx="5081362" cy="17012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rPr>
                <a:t>- Khánh nhanh nhảu, hay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lumMod val="75000"/>
                      <a:lumOff val="25000"/>
                    </a:prstClr>
                  </a:solidFill>
                  <a:effectLst/>
                  <a:uLnTx/>
                  <a:uFillTx/>
                  <a:latin typeface="Cambria" panose="02040503050406030204" pitchFamily="18" charset="0"/>
                  <a:ea typeface="Cambria" panose="02040503050406030204" pitchFamily="18" charset="0"/>
                </a:rPr>
                <a:t>- Long chậm rãi, lúc nào cũng nghiêm túc.</a:t>
              </a:r>
            </a:p>
          </p:txBody>
        </p:sp>
      </p:grpSp>
      <p:sp>
        <p:nvSpPr>
          <p:cNvPr id="5" name="Right Arrow 4"/>
          <p:cNvSpPr/>
          <p:nvPr/>
        </p:nvSpPr>
        <p:spPr>
          <a:xfrm>
            <a:off x="6147960" y="3810000"/>
            <a:ext cx="860233" cy="750950"/>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Google Shape;117;p2"/>
          <p:cNvSpPr/>
          <p:nvPr/>
        </p:nvSpPr>
        <p:spPr>
          <a:xfrm>
            <a:off x="7219951" y="2360721"/>
            <a:ext cx="4781550" cy="3944830"/>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ahoma"/>
              <a:sym typeface="Tahoma"/>
            </a:endParaRPr>
          </a:p>
        </p:txBody>
      </p:sp>
      <p:sp>
        <p:nvSpPr>
          <p:cNvPr id="34" name="TextBox 33"/>
          <p:cNvSpPr txBox="1"/>
          <p:nvPr/>
        </p:nvSpPr>
        <p:spPr>
          <a:xfrm>
            <a:off x="7375953" y="2514507"/>
            <a:ext cx="446954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Hai anh em chỉ giống nhau ngoại hình, còn đặc điểm tính cách, thói quen,… đều khác nhau. Nghĩa là mỗi anh em đều có vẻ riêng không thể nhầm lẫn.</a:t>
            </a:r>
          </a:p>
        </p:txBody>
      </p:sp>
      <p:sp>
        <p:nvSpPr>
          <p:cNvPr id="35"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8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sym typeface="Arial"/>
            </a:endParaRPr>
          </a:p>
        </p:txBody>
      </p:sp>
      <p:sp>
        <p:nvSpPr>
          <p:cNvPr id="36"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sym typeface="Arial"/>
            </a:endParaRPr>
          </a:p>
        </p:txBody>
      </p:sp>
      <p:sp>
        <p:nvSpPr>
          <p:cNvPr id="6" name="Arrow: Left 5">
            <a:hlinkClick r:id="rId6" action="ppaction://hlinksldjump"/>
            <a:extLst>
              <a:ext uri="{FF2B5EF4-FFF2-40B4-BE49-F238E27FC236}">
                <a16:creationId xmlns:a16="http://schemas.microsoft.com/office/drawing/2014/main" id="{71B5A1FB-EBA8-B5E3-15F7-A8BA4D5819E0}"/>
              </a:ext>
            </a:extLst>
          </p:cNvPr>
          <p:cNvSpPr/>
          <p:nvPr/>
        </p:nvSpPr>
        <p:spPr>
          <a:xfrm>
            <a:off x="350874" y="6081823"/>
            <a:ext cx="1477926" cy="57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Trở</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69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p:tgtEl>
                                          <p:spTgt spid="33"/>
                                        </p:tgtEl>
                                        <p:attrNameLst>
                                          <p:attrName>ppt_w</p:attrName>
                                        </p:attrNameLst>
                                      </p:cBhvr>
                                      <p:tavLst>
                                        <p:tav tm="0">
                                          <p:val>
                                            <p:strVal val="0"/>
                                          </p:val>
                                        </p:tav>
                                        <p:tav tm="100000">
                                          <p:val>
                                            <p:strVal val="#ppt_w"/>
                                          </p:val>
                                        </p:tav>
                                      </p:tavLst>
                                    </p:anim>
                                    <p:anim calcmode="lin" valueType="num">
                                      <p:cBhvr additive="base">
                                        <p:cTn id="23" dur="500"/>
                                        <p:tgtEl>
                                          <p:spTgt spid="33"/>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260" y="4508589"/>
            <a:ext cx="2692400" cy="2692400"/>
          </a:xfrm>
          <a:prstGeom prst="rect">
            <a:avLst/>
          </a:prstGeom>
        </p:spPr>
      </p:pic>
      <p:grpSp>
        <p:nvGrpSpPr>
          <p:cNvPr id="7" name="Group 6"/>
          <p:cNvGrpSpPr/>
          <p:nvPr/>
        </p:nvGrpSpPr>
        <p:grpSpPr>
          <a:xfrm>
            <a:off x="-7494" y="76123"/>
            <a:ext cx="12008994" cy="1543127"/>
            <a:chOff x="183006" y="76123"/>
            <a:chExt cx="12008994" cy="1839425"/>
          </a:xfrm>
        </p:grpSpPr>
        <p:grpSp>
          <p:nvGrpSpPr>
            <p:cNvPr id="8" name="Group 7"/>
            <p:cNvGrpSpPr/>
            <p:nvPr/>
          </p:nvGrpSpPr>
          <p:grpSpPr>
            <a:xfrm>
              <a:off x="1180930" y="177791"/>
              <a:ext cx="11011070" cy="1737757"/>
              <a:chOff x="919673" y="138603"/>
              <a:chExt cx="11011070" cy="1737757"/>
            </a:xfrm>
            <a:effectLst>
              <a:outerShdw blurRad="50800" dist="38100" dir="16200000" rotWithShape="0">
                <a:prstClr val="black">
                  <a:alpha val="40000"/>
                </a:prstClr>
              </a:outerShdw>
            </a:effectLst>
          </p:grpSpPr>
          <p:grpSp>
            <p:nvGrpSpPr>
              <p:cNvPr id="10" name="Group 9"/>
              <p:cNvGrpSpPr/>
              <p:nvPr/>
            </p:nvGrpSpPr>
            <p:grpSpPr>
              <a:xfrm>
                <a:off x="919673" y="197904"/>
                <a:ext cx="11011070" cy="1678456"/>
                <a:chOff x="994238" y="364022"/>
                <a:chExt cx="11011070" cy="1939194"/>
              </a:xfrm>
            </p:grpSpPr>
            <p:sp>
              <p:nvSpPr>
                <p:cNvPr id="12" name="Rectangle: Rounded Corners 19"/>
                <p:cNvSpPr/>
                <p:nvPr/>
              </p:nvSpPr>
              <p:spPr>
                <a:xfrm>
                  <a:off x="1122370" y="529443"/>
                  <a:ext cx="10882938"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10882938"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1" name="TextBox 10"/>
              <p:cNvSpPr txBox="1"/>
              <p:nvPr/>
            </p:nvSpPr>
            <p:spPr>
              <a:xfrm>
                <a:off x="1060429" y="138603"/>
                <a:ext cx="10568501" cy="14308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5</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Nhận xét về đặc điểm của Long và Khánh thể hiện qua hành động, lời nói của từng nhân vật.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06" y="76123"/>
              <a:ext cx="1324454" cy="1746199"/>
            </a:xfrm>
            <a:prstGeom prst="rect">
              <a:avLst/>
            </a:prstGeom>
          </p:spPr>
        </p:pic>
      </p:grpSp>
      <p:graphicFrame>
        <p:nvGraphicFramePr>
          <p:cNvPr id="6" name="Table 5"/>
          <p:cNvGraphicFramePr>
            <a:graphicFrameLocks noGrp="1"/>
          </p:cNvGraphicFramePr>
          <p:nvPr>
            <p:extLst>
              <p:ext uri="{D42A27DB-BD31-4B8C-83A1-F6EECF244321}">
                <p14:modId xmlns:p14="http://schemas.microsoft.com/office/powerpoint/2010/main" val="145978241"/>
              </p:ext>
            </p:extLst>
          </p:nvPr>
        </p:nvGraphicFramePr>
        <p:xfrm>
          <a:off x="305383" y="1640901"/>
          <a:ext cx="11567985" cy="5180499"/>
        </p:xfrm>
        <a:graphic>
          <a:graphicData uri="http://schemas.openxmlformats.org/drawingml/2006/table">
            <a:tbl>
              <a:tblPr firstRow="1" bandRow="1">
                <a:tableStyleId>{D7AC3CCA-C797-4891-BE02-D94E43425B78}</a:tableStyleId>
              </a:tblPr>
              <a:tblGrid>
                <a:gridCol w="1945997">
                  <a:extLst>
                    <a:ext uri="{9D8B030D-6E8A-4147-A177-3AD203B41FA5}">
                      <a16:colId xmlns:a16="http://schemas.microsoft.com/office/drawing/2014/main" val="1515413346"/>
                    </a:ext>
                  </a:extLst>
                </a:gridCol>
                <a:gridCol w="6060981">
                  <a:extLst>
                    <a:ext uri="{9D8B030D-6E8A-4147-A177-3AD203B41FA5}">
                      <a16:colId xmlns:a16="http://schemas.microsoft.com/office/drawing/2014/main" val="1311462016"/>
                    </a:ext>
                  </a:extLst>
                </a:gridCol>
                <a:gridCol w="3561007">
                  <a:extLst>
                    <a:ext uri="{9D8B030D-6E8A-4147-A177-3AD203B41FA5}">
                      <a16:colId xmlns:a16="http://schemas.microsoft.com/office/drawing/2014/main" val="4052202838"/>
                    </a:ext>
                  </a:extLst>
                </a:gridCol>
              </a:tblGrid>
              <a:tr h="540975">
                <a:tc>
                  <a:txBody>
                    <a:bodyPr/>
                    <a:lstStyle/>
                    <a:p>
                      <a:pPr algn="ctr"/>
                      <a:endParaRPr lang="en-US" sz="1600">
                        <a:latin typeface="Cambria" panose="02040503050406030204" pitchFamily="18" charset="0"/>
                        <a:ea typeface="Cambria" panose="02040503050406030204" pitchFamily="18" charset="0"/>
                      </a:endParaRPr>
                    </a:p>
                  </a:txBody>
                  <a:tcPr anchor="ctr">
                    <a:solidFill>
                      <a:srgbClr val="92D050"/>
                    </a:solidFill>
                  </a:tcPr>
                </a:tc>
                <a:tc>
                  <a:txBody>
                    <a:bodyPr/>
                    <a:lstStyle/>
                    <a:p>
                      <a:pPr algn="ctr"/>
                      <a:r>
                        <a:rPr lang="en-US" sz="3200">
                          <a:latin typeface="Cambria" panose="02040503050406030204" pitchFamily="18" charset="0"/>
                          <a:ea typeface="Cambria" panose="02040503050406030204" pitchFamily="18" charset="0"/>
                        </a:rPr>
                        <a:t>Long </a:t>
                      </a:r>
                    </a:p>
                  </a:txBody>
                  <a:tcPr anchor="ctr">
                    <a:solidFill>
                      <a:srgbClr val="92D050"/>
                    </a:solidFill>
                  </a:tcPr>
                </a:tc>
                <a:tc>
                  <a:txBody>
                    <a:bodyPr/>
                    <a:lstStyle/>
                    <a:p>
                      <a:pPr algn="ctr"/>
                      <a:r>
                        <a:rPr lang="en-US" sz="3200">
                          <a:latin typeface="Cambria" panose="02040503050406030204" pitchFamily="18" charset="0"/>
                          <a:ea typeface="Cambria" panose="02040503050406030204" pitchFamily="18" charset="0"/>
                        </a:rPr>
                        <a:t>Khánh</a:t>
                      </a:r>
                      <a:r>
                        <a:rPr lang="en-US" sz="3200" baseline="0">
                          <a:latin typeface="Cambria" panose="02040503050406030204" pitchFamily="18" charset="0"/>
                          <a:ea typeface="Cambria" panose="02040503050406030204" pitchFamily="18" charset="0"/>
                        </a:rPr>
                        <a:t> </a:t>
                      </a:r>
                      <a:endParaRPr lang="en-US" sz="3200">
                        <a:latin typeface="Cambria" panose="02040503050406030204" pitchFamily="18" charset="0"/>
                        <a:ea typeface="Cambria" panose="02040503050406030204" pitchFamily="18" charset="0"/>
                      </a:endParaRPr>
                    </a:p>
                  </a:txBody>
                  <a:tcPr anchor="ctr">
                    <a:solidFill>
                      <a:srgbClr val="92D050"/>
                    </a:solidFill>
                  </a:tcPr>
                </a:tc>
                <a:extLst>
                  <a:ext uri="{0D108BD9-81ED-4DB2-BD59-A6C34878D82A}">
                    <a16:rowId xmlns:a16="http://schemas.microsoft.com/office/drawing/2014/main" val="3617890963"/>
                  </a:ext>
                </a:extLst>
              </a:tr>
              <a:tr h="2924979">
                <a:tc>
                  <a:txBody>
                    <a:bodyPr/>
                    <a:lstStyle/>
                    <a:p>
                      <a:pPr algn="ctr"/>
                      <a:r>
                        <a:rPr lang="en-US" sz="3200">
                          <a:ln>
                            <a:solidFill>
                              <a:srgbClr val="CC3300"/>
                            </a:solidFill>
                          </a:ln>
                          <a:solidFill>
                            <a:srgbClr val="C00000"/>
                          </a:solidFill>
                          <a:latin typeface="Cambria" panose="02040503050406030204" pitchFamily="18" charset="0"/>
                          <a:ea typeface="Cambria" panose="02040503050406030204" pitchFamily="18" charset="0"/>
                        </a:rPr>
                        <a:t>Hành</a:t>
                      </a:r>
                      <a:r>
                        <a:rPr lang="en-US" sz="3200" baseline="0">
                          <a:ln>
                            <a:solidFill>
                              <a:srgbClr val="CC3300"/>
                            </a:solidFill>
                          </a:ln>
                          <a:solidFill>
                            <a:srgbClr val="C00000"/>
                          </a:solidFill>
                          <a:latin typeface="Cambria" panose="02040503050406030204" pitchFamily="18" charset="0"/>
                          <a:ea typeface="Cambria" panose="02040503050406030204" pitchFamily="18" charset="0"/>
                        </a:rPr>
                        <a:t> động</a:t>
                      </a:r>
                      <a:endParaRPr lang="en-US" sz="3200">
                        <a:ln>
                          <a:solidFill>
                            <a:srgbClr val="CC3300"/>
                          </a:solidFill>
                        </a:ln>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marL="342900" indent="-342900">
                        <a:buFontTx/>
                        <a:buChar char="-"/>
                      </a:pPr>
                      <a:r>
                        <a:rPr lang="en-US" sz="2500" dirty="0" err="1">
                          <a:ln>
                            <a:solidFill>
                              <a:srgbClr val="002060"/>
                            </a:solidFill>
                          </a:ln>
                          <a:solidFill>
                            <a:srgbClr val="002060"/>
                          </a:solidFill>
                          <a:latin typeface="Cambria" panose="02040503050406030204" pitchFamily="18" charset="0"/>
                          <a:ea typeface="Cambria" panose="02040503050406030204" pitchFamily="18" charset="0"/>
                        </a:rPr>
                        <a:t>Cố</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gắng</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làm</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mọi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thứ</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khác</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anh</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a:t>
                      </a:r>
                    </a:p>
                    <a:p>
                      <a:pPr marL="285750" indent="-285750">
                        <a:buFontTx/>
                        <a:buChar char="-"/>
                      </a:pP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Hỏi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bạn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bè</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nguyên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nhân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các</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bạn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không</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nhầm</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lẫn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khi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cổ</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vũ</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mình</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và</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anh</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Khánh.</a:t>
                      </a:r>
                    </a:p>
                    <a:p>
                      <a:pPr marL="285750" indent="-285750">
                        <a:buFontTx/>
                        <a:buChar char="-"/>
                      </a:pP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Phá</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lên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cười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khi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nhận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ra</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mình</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và</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anh</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Khánh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chỉ</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giống</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nhau</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vẻ</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bề</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ngoài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thực</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chất</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mỗi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người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một</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vẻ</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không</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ai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giống</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ai.</a:t>
                      </a:r>
                      <a:endParaRPr lang="en-US" sz="2500" dirty="0">
                        <a:ln>
                          <a:solidFill>
                            <a:srgbClr val="002060"/>
                          </a:solidFill>
                        </a:ln>
                        <a:solidFill>
                          <a:srgbClr val="002060"/>
                        </a:solidFill>
                        <a:latin typeface="Cambria" panose="02040503050406030204" pitchFamily="18" charset="0"/>
                        <a:ea typeface="Cambria" panose="02040503050406030204" pitchFamily="18" charset="0"/>
                      </a:endParaRPr>
                    </a:p>
                  </a:txBody>
                  <a:tcPr>
                    <a:solidFill>
                      <a:schemeClr val="bg1"/>
                    </a:solidFill>
                  </a:tcPr>
                </a:tc>
                <a:tc>
                  <a:txBody>
                    <a:bodyPr/>
                    <a:lstStyle/>
                    <a:p>
                      <a:r>
                        <a:rPr lang="en-US" sz="2600">
                          <a:ln>
                            <a:solidFill>
                              <a:srgbClr val="002060"/>
                            </a:solidFill>
                          </a:ln>
                          <a:solidFill>
                            <a:srgbClr val="002060"/>
                          </a:solidFill>
                          <a:latin typeface="Cambria" panose="02040503050406030204" pitchFamily="18" charset="0"/>
                          <a:ea typeface="Cambria" panose="02040503050406030204" pitchFamily="18" charset="0"/>
                        </a:rPr>
                        <a:t>- Không</a:t>
                      </a:r>
                      <a:r>
                        <a:rPr lang="en-US" sz="2600" baseline="0">
                          <a:ln>
                            <a:solidFill>
                              <a:srgbClr val="002060"/>
                            </a:solidFill>
                          </a:ln>
                          <a:solidFill>
                            <a:srgbClr val="002060"/>
                          </a:solidFill>
                          <a:latin typeface="Cambria" panose="02040503050406030204" pitchFamily="18" charset="0"/>
                          <a:ea typeface="Cambria" panose="02040503050406030204" pitchFamily="18" charset="0"/>
                        </a:rPr>
                        <a:t> bận tâm đến việc hai anh em giống nhau.</a:t>
                      </a:r>
                      <a:endParaRPr lang="en-US" sz="2600">
                        <a:ln>
                          <a:solidFill>
                            <a:srgbClr val="002060"/>
                          </a:solidFill>
                        </a:ln>
                        <a:solidFill>
                          <a:srgbClr val="002060"/>
                        </a:solidFill>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2243174084"/>
                  </a:ext>
                </a:extLst>
              </a:tr>
              <a:tr h="1503494">
                <a:tc>
                  <a:txBody>
                    <a:bodyPr/>
                    <a:lstStyle/>
                    <a:p>
                      <a:pPr algn="ctr"/>
                      <a:r>
                        <a:rPr lang="en-US" sz="3200">
                          <a:ln>
                            <a:solidFill>
                              <a:srgbClr val="CC3300"/>
                            </a:solidFill>
                          </a:ln>
                          <a:solidFill>
                            <a:srgbClr val="C00000"/>
                          </a:solidFill>
                          <a:latin typeface="Cambria" panose="02040503050406030204" pitchFamily="18" charset="0"/>
                          <a:ea typeface="Cambria" panose="02040503050406030204" pitchFamily="18" charset="0"/>
                        </a:rPr>
                        <a:t>Lời</a:t>
                      </a:r>
                      <a:r>
                        <a:rPr lang="en-US" sz="3200" baseline="0">
                          <a:ln>
                            <a:solidFill>
                              <a:srgbClr val="CC3300"/>
                            </a:solidFill>
                          </a:ln>
                          <a:solidFill>
                            <a:srgbClr val="C00000"/>
                          </a:solidFill>
                          <a:latin typeface="Cambria" panose="02040503050406030204" pitchFamily="18" charset="0"/>
                          <a:ea typeface="Cambria" panose="02040503050406030204" pitchFamily="18" charset="0"/>
                        </a:rPr>
                        <a:t> nói</a:t>
                      </a:r>
                      <a:endParaRPr lang="en-US" sz="3200">
                        <a:ln>
                          <a:solidFill>
                            <a:srgbClr val="CC3300"/>
                          </a:solidFill>
                        </a:ln>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r>
                        <a:rPr lang="en-US" sz="2600">
                          <a:ln>
                            <a:solidFill>
                              <a:srgbClr val="002060"/>
                            </a:solidFill>
                          </a:ln>
                          <a:solidFill>
                            <a:srgbClr val="002060"/>
                          </a:solidFill>
                          <a:latin typeface="Cambria" panose="02040503050406030204" pitchFamily="18" charset="0"/>
                          <a:ea typeface="Cambria" panose="02040503050406030204" pitchFamily="18" charset="0"/>
                        </a:rPr>
                        <a:t>Tôi</a:t>
                      </a:r>
                      <a:r>
                        <a:rPr lang="en-US" sz="2600" baseline="0">
                          <a:ln>
                            <a:solidFill>
                              <a:srgbClr val="002060"/>
                            </a:solidFill>
                          </a:ln>
                          <a:solidFill>
                            <a:srgbClr val="002060"/>
                          </a:solidFill>
                          <a:latin typeface="Cambria" panose="02040503050406030204" pitchFamily="18" charset="0"/>
                          <a:ea typeface="Cambria" panose="02040503050406030204" pitchFamily="18" charset="0"/>
                        </a:rPr>
                        <a:t> là Long, tôi chẳng giống ai hết.</a:t>
                      </a:r>
                      <a:endParaRPr lang="en-US" sz="2600">
                        <a:ln>
                          <a:solidFill>
                            <a:srgbClr val="002060"/>
                          </a:solidFill>
                        </a:ln>
                        <a:solidFill>
                          <a:srgbClr val="002060"/>
                        </a:solidFill>
                        <a:latin typeface="Cambria" panose="02040503050406030204" pitchFamily="18" charset="0"/>
                        <a:ea typeface="Cambria" panose="02040503050406030204" pitchFamily="18" charset="0"/>
                      </a:endParaRPr>
                    </a:p>
                  </a:txBody>
                  <a:tcPr>
                    <a:solidFill>
                      <a:schemeClr val="bg1"/>
                    </a:solidFill>
                  </a:tcPr>
                </a:tc>
                <a:tc>
                  <a:txBody>
                    <a:bodyPr/>
                    <a:lstStyle/>
                    <a:p>
                      <a:r>
                        <a:rPr lang="en-US" sz="2600" dirty="0" err="1">
                          <a:ln>
                            <a:solidFill>
                              <a:srgbClr val="002060"/>
                            </a:solidFill>
                          </a:ln>
                          <a:solidFill>
                            <a:srgbClr val="002060"/>
                          </a:solidFill>
                          <a:latin typeface="Cambria" panose="02040503050406030204" pitchFamily="18" charset="0"/>
                          <a:ea typeface="Cambria" panose="02040503050406030204" pitchFamily="18" charset="0"/>
                        </a:rPr>
                        <a:t>Đôi</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khi</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giống</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nhau</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cũng</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hay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mà</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chỉ</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cần</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không</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bị</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phạt</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nhầm</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là</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được</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a:t>
                      </a:r>
                      <a:endParaRPr lang="en-US" sz="2600" dirty="0">
                        <a:ln>
                          <a:solidFill>
                            <a:srgbClr val="002060"/>
                          </a:solidFill>
                        </a:ln>
                        <a:solidFill>
                          <a:srgbClr val="002060"/>
                        </a:solidFill>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421662357"/>
                  </a:ext>
                </a:extLst>
              </a:tr>
            </a:tbl>
          </a:graphicData>
        </a:graphic>
      </p:graphicFrame>
      <p:sp>
        <p:nvSpPr>
          <p:cNvPr id="5" name="Arrow: Left 4">
            <a:hlinkClick r:id="rId6" action="ppaction://hlinksldjump"/>
            <a:extLst>
              <a:ext uri="{FF2B5EF4-FFF2-40B4-BE49-F238E27FC236}">
                <a16:creationId xmlns:a16="http://schemas.microsoft.com/office/drawing/2014/main" id="{A6199F57-2F8B-F90A-011A-2F24837F7EEB}"/>
              </a:ext>
            </a:extLst>
          </p:cNvPr>
          <p:cNvSpPr/>
          <p:nvPr/>
        </p:nvSpPr>
        <p:spPr>
          <a:xfrm>
            <a:off x="318976" y="6177516"/>
            <a:ext cx="1477926" cy="57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Trở</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123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3487" y="4820351"/>
            <a:ext cx="2692400" cy="2692400"/>
          </a:xfrm>
          <a:prstGeom prst="rect">
            <a:avLst/>
          </a:prstGeom>
        </p:spPr>
      </p:pic>
      <p:grpSp>
        <p:nvGrpSpPr>
          <p:cNvPr id="7" name="Group 6"/>
          <p:cNvGrpSpPr/>
          <p:nvPr/>
        </p:nvGrpSpPr>
        <p:grpSpPr>
          <a:xfrm>
            <a:off x="-7494" y="76123"/>
            <a:ext cx="12008994" cy="1543127"/>
            <a:chOff x="183006" y="76123"/>
            <a:chExt cx="12008994" cy="1839425"/>
          </a:xfrm>
        </p:grpSpPr>
        <p:grpSp>
          <p:nvGrpSpPr>
            <p:cNvPr id="8" name="Group 7"/>
            <p:cNvGrpSpPr/>
            <p:nvPr/>
          </p:nvGrpSpPr>
          <p:grpSpPr>
            <a:xfrm>
              <a:off x="1180930" y="177791"/>
              <a:ext cx="11011070" cy="1737757"/>
              <a:chOff x="919673" y="138603"/>
              <a:chExt cx="11011070" cy="1737757"/>
            </a:xfrm>
            <a:effectLst>
              <a:outerShdw blurRad="50800" dist="38100" dir="16200000" rotWithShape="0">
                <a:prstClr val="black">
                  <a:alpha val="40000"/>
                </a:prstClr>
              </a:outerShdw>
            </a:effectLst>
          </p:grpSpPr>
          <p:grpSp>
            <p:nvGrpSpPr>
              <p:cNvPr id="10" name="Group 9"/>
              <p:cNvGrpSpPr/>
              <p:nvPr/>
            </p:nvGrpSpPr>
            <p:grpSpPr>
              <a:xfrm>
                <a:off x="919673" y="197904"/>
                <a:ext cx="11011070" cy="1678456"/>
                <a:chOff x="994238" y="364022"/>
                <a:chExt cx="11011070" cy="1939194"/>
              </a:xfrm>
            </p:grpSpPr>
            <p:sp>
              <p:nvSpPr>
                <p:cNvPr id="12" name="Rectangle: Rounded Corners 19"/>
                <p:cNvSpPr/>
                <p:nvPr/>
              </p:nvSpPr>
              <p:spPr>
                <a:xfrm>
                  <a:off x="1122370" y="529443"/>
                  <a:ext cx="10882938"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10882938"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1" name="TextBox 10"/>
              <p:cNvSpPr txBox="1"/>
              <p:nvPr/>
            </p:nvSpPr>
            <p:spPr>
              <a:xfrm>
                <a:off x="1060429" y="138603"/>
                <a:ext cx="10568501" cy="14308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5</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Nhận xét về đặc điểm của Long và Khánh thể hiện qua hành động, lời nói của từng nhân vật.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06" y="76123"/>
              <a:ext cx="1324454" cy="1746199"/>
            </a:xfrm>
            <a:prstGeom prst="rect">
              <a:avLst/>
            </a:prstGeom>
          </p:spPr>
        </p:pic>
      </p:grpSp>
      <p:sp>
        <p:nvSpPr>
          <p:cNvPr id="15" name="圆角矩形 53"/>
          <p:cNvSpPr/>
          <p:nvPr/>
        </p:nvSpPr>
        <p:spPr>
          <a:xfrm>
            <a:off x="2853660" y="1923515"/>
            <a:ext cx="9147840" cy="4582494"/>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6" name="TextBox 15"/>
          <p:cNvSpPr txBox="1"/>
          <p:nvPr/>
        </p:nvSpPr>
        <p:spPr>
          <a:xfrm>
            <a:off x="3159158" y="2134678"/>
            <a:ext cx="8639621"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Long</a:t>
            </a: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là người khá nghiêm túc, chậm rãi, hay suy nghĩ. Long luôn muốn khẳng định bản thân, muốn mình đặc biệt và là duy nhất.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Khánh</a:t>
            </a: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là nhanh nhẹn, hài hước, suy nghĩ đơn giản, không quá coi trọng nét tương đồng về hình thức, hiểu rõ việc mình và em thực chất khác nhau về tính cách, nên việc giống nhau không khiến Khánh phải bận tâm.</a:t>
            </a:r>
          </a:p>
        </p:txBody>
      </p:sp>
      <p:pic>
        <p:nvPicPr>
          <p:cNvPr id="17"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
        <p:nvSpPr>
          <p:cNvPr id="5" name="Arrow: Left 4">
            <a:hlinkClick r:id="rId7" action="ppaction://hlinksldjump"/>
            <a:extLst>
              <a:ext uri="{FF2B5EF4-FFF2-40B4-BE49-F238E27FC236}">
                <a16:creationId xmlns:a16="http://schemas.microsoft.com/office/drawing/2014/main" id="{9A6882DC-4DDD-22F5-FF29-7E6D944B339F}"/>
              </a:ext>
            </a:extLst>
          </p:cNvPr>
          <p:cNvSpPr/>
          <p:nvPr/>
        </p:nvSpPr>
        <p:spPr>
          <a:xfrm>
            <a:off x="350874" y="6081823"/>
            <a:ext cx="1477926" cy="57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Trở</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651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2"/>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ask="http://schemas.microsoft.com/office/drawing/2018/sketchyshapes" xmln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mbria" panose="02040503050406030204" pitchFamily="18" charset="0"/>
                <a:ea typeface="Cambria" panose="02040503050406030204" pitchFamily="18" charset="0"/>
                <a:sym typeface="Arial"/>
              </a:endParaRPr>
            </a:p>
          </p:txBody>
        </p:sp>
        <p:sp>
          <p:nvSpPr>
            <p:cNvPr id="22" name="Hộp Văn bản 9">
              <a:extLst>
                <a:ext uri="{FF2B5EF4-FFF2-40B4-BE49-F238E27FC236}">
                  <a16:creationId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24" name="Bong bóng Lời nói: Hình bầu dục 12">
            <a:extLst>
              <a:ext uri="{FF2B5EF4-FFF2-40B4-BE49-F238E27FC236}">
                <a16:creationId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mbria" panose="02040503050406030204" pitchFamily="18" charset="0"/>
                <a:ea typeface="Cambria" panose="02040503050406030204" pitchFamily="18" charset="0"/>
                <a:sym typeface="Arial"/>
              </a:rPr>
              <a:t>Nội dung chính của bài là gì</a:t>
            </a:r>
            <a:r>
              <a:rPr lang="en-US" sz="3733" kern="0" dirty="0">
                <a:solidFill>
                  <a:srgbClr val="080808"/>
                </a:solidFill>
                <a:latin typeface="Cambria" panose="02040503050406030204" pitchFamily="18" charset="0"/>
                <a:ea typeface="Cambria" panose="02040503050406030204" pitchFamily="18" charset="0"/>
                <a:sym typeface="Arial"/>
              </a:rPr>
              <a:t>?</a:t>
            </a:r>
          </a:p>
        </p:txBody>
      </p:sp>
      <p:grpSp>
        <p:nvGrpSpPr>
          <p:cNvPr id="25" name="Nhóm 13">
            <a:extLst>
              <a:ext uri="{FF2B5EF4-FFF2-40B4-BE49-F238E27FC236}">
                <a16:creationId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7" name="Hình chữ nhật: Góc Tròn 15">
              <a:extLst>
                <a:ext uri="{FF2B5EF4-FFF2-40B4-BE49-F238E27FC236}">
                  <a16:creationId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Bài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đọc</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giúp</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ta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hiểu</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ra</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rằng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Mọi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người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có</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thể</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giống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nhau</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về</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ngoại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hoặc</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một</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đặc</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điểm</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nào</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đó</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nhưng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không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ai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giống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ai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hoàn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toàn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bởi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bản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thân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mỗi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người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một</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thực</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thể</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duy</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nhất</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a:t>
              </a:r>
              <a:endParaRPr lang="en-US" sz="3200" kern="0" dirty="0">
                <a:solidFill>
                  <a:srgbClr val="F9FAF0"/>
                </a:solidFill>
                <a:latin typeface="Cambria" panose="02040503050406030204" pitchFamily="18" charset="0"/>
                <a:ea typeface="Cambria" panose="02040503050406030204" pitchFamily="18" charset="0"/>
                <a:sym typeface="Arial"/>
              </a:endParaRPr>
            </a:p>
          </p:txBody>
        </p:sp>
        <p:grpSp>
          <p:nvGrpSpPr>
            <p:cNvPr id="28" name="Nhóm 16">
              <a:extLst>
                <a:ext uri="{FF2B5EF4-FFF2-40B4-BE49-F238E27FC236}">
                  <a16:creationId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mbria" panose="02040503050406030204" pitchFamily="18" charset="0"/>
                  <a:ea typeface="Cambria" panose="02040503050406030204" pitchFamily="18" charset="0"/>
                  <a:sym typeface="Arial"/>
                </a:endParaRPr>
              </a:p>
            </p:txBody>
          </p:sp>
          <p:pic>
            <p:nvPicPr>
              <p:cNvPr id="30" name="Hình ảnh 18">
                <a:extLst>
                  <a:ext uri="{FF2B5EF4-FFF2-40B4-BE49-F238E27FC236}">
                    <a16:creationId xmlns:a16="http://schemas.microsoft.com/office/drawing/2014/main" id="{C12D9420-874C-C270-8C35-5372C4017DFA}"/>
                  </a:ext>
                </a:extLst>
              </p:cNvPr>
              <p:cNvPicPr>
                <a:picLocks noChangeAspect="1"/>
              </p:cNvPicPr>
              <p:nvPr/>
            </p:nvPicPr>
            <p:blipFill rotWithShape="1">
              <a:blip r:embed="rId3"/>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234528-9B48-11AA-CF8C-E9C61E285A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id="{244594C7-A337-7959-59BC-EEEF87F7A1D4}"/>
              </a:ext>
            </a:extLst>
          </p:cNvPr>
          <p:cNvPicPr>
            <a:picLocks noChangeAspect="1"/>
          </p:cNvPicPr>
          <p:nvPr/>
        </p:nvPicPr>
        <p:blipFill>
          <a:blip r:embed="rId4"/>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id="{EF9A1CD9-F278-21CB-098F-94C861C1D5CF}"/>
              </a:ext>
            </a:extLst>
          </p:cNvPr>
          <p:cNvPicPr>
            <a:picLocks noChangeAspect="1"/>
          </p:cNvPicPr>
          <p:nvPr/>
        </p:nvPicPr>
        <p:blipFill>
          <a:blip r:embed="rId5"/>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3885" y="0"/>
            <a:ext cx="12215886" cy="6858000"/>
          </a:xfrm>
          <a:prstGeom prst="rect">
            <a:avLst/>
          </a:prstGeom>
        </p:spPr>
      </p:pic>
      <p:pic>
        <p:nvPicPr>
          <p:cNvPr id="20"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b="58472"/>
          <a:stretch/>
        </p:blipFill>
        <p:spPr>
          <a:xfrm>
            <a:off x="-23885" y="0"/>
            <a:ext cx="12204700" cy="284797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t="54630"/>
          <a:stretch/>
        </p:blipFill>
        <p:spPr>
          <a:xfrm>
            <a:off x="-61364" y="3751933"/>
            <a:ext cx="12279658" cy="3111500"/>
          </a:xfrm>
          <a:prstGeom prst="rect">
            <a:avLst/>
          </a:prstGeom>
        </p:spPr>
      </p:pic>
      <p:pic>
        <p:nvPicPr>
          <p:cNvPr id="34" name="图片 33">
            <a:extLst>
              <a:ext uri="{FF2B5EF4-FFF2-40B4-BE49-F238E27FC236}">
                <a16:creationId xmlns:a16="http://schemas.microsoft.com/office/drawing/2014/main" id="{8ED18FE0-F595-E428-D48F-44E87864F9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9731" b="66358"/>
          <a:stretch/>
        </p:blipFill>
        <p:spPr>
          <a:xfrm>
            <a:off x="8456047" y="1062108"/>
            <a:ext cx="829852" cy="693272"/>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23885" y="-178628"/>
            <a:ext cx="1523956" cy="1508868"/>
          </a:xfrm>
          <a:prstGeom prst="rect">
            <a:avLst/>
          </a:prstGeom>
        </p:spPr>
      </p:pic>
      <p:pic>
        <p:nvPicPr>
          <p:cNvPr id="29" name="图片 39">
            <a:extLst>
              <a:ext uri="{FF2B5EF4-FFF2-40B4-BE49-F238E27FC236}">
                <a16:creationId xmlns:a16="http://schemas.microsoft.com/office/drawing/2014/main" id="{E54D7669-D266-42AC-891E-E01C1C154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7941" t="14722"/>
          <a:stretch/>
        </p:blipFill>
        <p:spPr>
          <a:xfrm>
            <a:off x="6725268" y="3097"/>
            <a:ext cx="1693300" cy="5848350"/>
          </a:xfrm>
          <a:prstGeom prst="rect">
            <a:avLst/>
          </a:prstGeom>
        </p:spPr>
      </p:pic>
      <p:pic>
        <p:nvPicPr>
          <p:cNvPr id="31" name="Picture 5" descr="D:\acer\配图\0e6c7aa66eb413773ffe55293db78bc5.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02964" y="-230967"/>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acer\配图\0e6c7aa66eb413773ffe55293db78bc5.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334660" y="-232962"/>
            <a:ext cx="3710608" cy="1975169"/>
          </a:xfrm>
          <a:prstGeom prst="rect">
            <a:avLst/>
          </a:prstGeom>
          <a:noFill/>
          <a:extLst>
            <a:ext uri="{909E8E84-426E-40DD-AFC4-6F175D3DCCD1}">
              <a14:hiddenFill xmlns:a14="http://schemas.microsoft.com/office/drawing/2010/main">
                <a:solidFill>
                  <a:srgbClr val="FFFFFF"/>
                </a:solidFill>
              </a14:hiddenFill>
            </a:ext>
          </a:extLst>
        </p:spPr>
      </p:pic>
      <p:sp>
        <p:nvSpPr>
          <p:cNvPr id="33"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4472C4"/>
              </a:solidFill>
              <a:effectLst/>
              <a:uLnTx/>
              <a:uFillTx/>
              <a:latin typeface="#9Slide07 HoneyCream" pitchFamily="2" charset="0"/>
              <a:ea typeface="+mj-ea"/>
              <a:cs typeface="+mj-cs"/>
              <a:sym typeface="Arial"/>
            </a:endParaRPr>
          </a:p>
        </p:txBody>
      </p:sp>
      <p:pic>
        <p:nvPicPr>
          <p:cNvPr id="2" name="Picture 1">
            <a:extLst>
              <a:ext uri="{FF2B5EF4-FFF2-40B4-BE49-F238E27FC236}">
                <a16:creationId xmlns:a16="http://schemas.microsoft.com/office/drawing/2014/main" id="{8DE8F453-B093-45C4-CD33-614DEDA047E9}"/>
              </a:ext>
            </a:extLst>
          </p:cNvPr>
          <p:cNvPicPr>
            <a:picLocks noChangeAspect="1"/>
          </p:cNvPicPr>
          <p:nvPr/>
        </p:nvPicPr>
        <p:blipFill>
          <a:blip r:embed="rId10"/>
          <a:stretch>
            <a:fillRect/>
          </a:stretch>
        </p:blipFill>
        <p:spPr>
          <a:xfrm>
            <a:off x="4379212" y="-181938"/>
            <a:ext cx="2901948" cy="1140051"/>
          </a:xfrm>
          <a:prstGeom prst="rect">
            <a:avLst/>
          </a:prstGeom>
        </p:spPr>
      </p:pic>
      <p:pic>
        <p:nvPicPr>
          <p:cNvPr id="4" name="Picture 3">
            <a:extLst>
              <a:ext uri="{FF2B5EF4-FFF2-40B4-BE49-F238E27FC236}">
                <a16:creationId xmlns:a16="http://schemas.microsoft.com/office/drawing/2014/main" id="{64111779-64C7-9820-91C9-F9FAA3EF92C3}"/>
              </a:ext>
            </a:extLst>
          </p:cNvPr>
          <p:cNvPicPr>
            <a:picLocks noChangeAspect="1"/>
          </p:cNvPicPr>
          <p:nvPr/>
        </p:nvPicPr>
        <p:blipFill>
          <a:blip r:embed="rId11"/>
          <a:stretch>
            <a:fillRect/>
          </a:stretch>
        </p:blipFill>
        <p:spPr>
          <a:xfrm>
            <a:off x="511276" y="629506"/>
            <a:ext cx="2658086" cy="2523963"/>
          </a:xfrm>
          <a:prstGeom prst="rect">
            <a:avLst/>
          </a:prstGeom>
        </p:spPr>
      </p:pic>
      <p:pic>
        <p:nvPicPr>
          <p:cNvPr id="11" name="Picture 10">
            <a:extLst>
              <a:ext uri="{FF2B5EF4-FFF2-40B4-BE49-F238E27FC236}">
                <a16:creationId xmlns:a16="http://schemas.microsoft.com/office/drawing/2014/main" id="{54D8D140-32D1-C0B2-37FA-0B504C171B31}"/>
              </a:ext>
            </a:extLst>
          </p:cNvPr>
          <p:cNvPicPr>
            <a:picLocks noChangeAspect="1"/>
          </p:cNvPicPr>
          <p:nvPr/>
        </p:nvPicPr>
        <p:blipFill>
          <a:blip r:embed="rId12"/>
          <a:stretch>
            <a:fillRect/>
          </a:stretch>
        </p:blipFill>
        <p:spPr>
          <a:xfrm>
            <a:off x="2031830" y="1725602"/>
            <a:ext cx="7724301" cy="3066554"/>
          </a:xfrm>
          <a:prstGeom prst="rect">
            <a:avLst/>
          </a:prstGeom>
        </p:spPr>
      </p:pic>
      <p:pic>
        <p:nvPicPr>
          <p:cNvPr id="16" name="Picture 15">
            <a:extLst>
              <a:ext uri="{FF2B5EF4-FFF2-40B4-BE49-F238E27FC236}">
                <a16:creationId xmlns:a16="http://schemas.microsoft.com/office/drawing/2014/main" id="{989AE133-F769-7A4C-1E30-0C523B2E5DAB}"/>
              </a:ext>
            </a:extLst>
          </p:cNvPr>
          <p:cNvPicPr>
            <a:picLocks noChangeAspect="1"/>
          </p:cNvPicPr>
          <p:nvPr/>
        </p:nvPicPr>
        <p:blipFill>
          <a:blip r:embed="rId13"/>
          <a:stretch>
            <a:fillRect/>
          </a:stretch>
        </p:blipFill>
        <p:spPr>
          <a:xfrm>
            <a:off x="8592081" y="3413051"/>
            <a:ext cx="3599919" cy="301428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33580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16"/>
                                        </p:tgtEl>
                                        <p:attrNameLst>
                                          <p:attrName>r</p:attrName>
                                        </p:attrNameLst>
                                      </p:cBhvr>
                                    </p:animRot>
                                    <p:animRot by="-240000">
                                      <p:cBhvr>
                                        <p:cTn id="7" dur="350" fill="hold">
                                          <p:stCondLst>
                                            <p:cond delay="350"/>
                                          </p:stCondLst>
                                        </p:cTn>
                                        <p:tgtEl>
                                          <p:spTgt spid="16"/>
                                        </p:tgtEl>
                                        <p:attrNameLst>
                                          <p:attrName>r</p:attrName>
                                        </p:attrNameLst>
                                      </p:cBhvr>
                                    </p:animRot>
                                    <p:animRot by="240000">
                                      <p:cBhvr>
                                        <p:cTn id="8" dur="350" fill="hold">
                                          <p:stCondLst>
                                            <p:cond delay="700"/>
                                          </p:stCondLst>
                                        </p:cTn>
                                        <p:tgtEl>
                                          <p:spTgt spid="16"/>
                                        </p:tgtEl>
                                        <p:attrNameLst>
                                          <p:attrName>r</p:attrName>
                                        </p:attrNameLst>
                                      </p:cBhvr>
                                    </p:animRot>
                                    <p:animRot by="-240000">
                                      <p:cBhvr>
                                        <p:cTn id="9" dur="350" fill="hold">
                                          <p:stCondLst>
                                            <p:cond delay="1050"/>
                                          </p:stCondLst>
                                        </p:cTn>
                                        <p:tgtEl>
                                          <p:spTgt spid="16"/>
                                        </p:tgtEl>
                                        <p:attrNameLst>
                                          <p:attrName>r</p:attrName>
                                        </p:attrNameLst>
                                      </p:cBhvr>
                                    </p:animRot>
                                    <p:animRot by="120000">
                                      <p:cBhvr>
                                        <p:cTn id="10" dur="350" fill="hold">
                                          <p:stCondLst>
                                            <p:cond delay="14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a16="http://schemas.microsoft.com/office/drawing/2014/main" id="{339D0241-71CF-6A86-CE00-46AC762A8116}"/>
              </a:ext>
            </a:extLst>
          </p:cNvPr>
          <p:cNvPicPr>
            <a:picLocks noChangeAspect="1"/>
          </p:cNvPicPr>
          <p:nvPr/>
        </p:nvPicPr>
        <p:blipFill>
          <a:blip r:embed="rId5"/>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spid="1026" name="TextBox1" r:id="rId2" imgW="5038560" imgH="828720"/>
        </mc:Choice>
        <mc:Fallback>
          <p:control name="TextBox1" r:id="rId2" imgW="5038560" imgH="828720">
            <p:pic>
              <p:nvPicPr>
                <p:cNvPr id="221" name="TextBox1">
                  <a:extLst>
                    <a:ext uri="{FF2B5EF4-FFF2-40B4-BE49-F238E27FC236}">
                      <a16:creationId xmlns:a16="http://schemas.microsoft.com/office/drawing/2014/main" id="{538E727D-C69C-1A4D-FD7A-0001B1427953}"/>
                    </a:ext>
                  </a:extLst>
                </p:cNvPr>
                <p:cNvPicPr>
                  <a:picLocks/>
                </p:cNvPicPr>
                <p:nvPr/>
              </p:nvPicPr>
              <p:blipFill>
                <a:blip r:embed="rId6"/>
                <a:stretch>
                  <a:fillRect/>
                </a:stretch>
              </p:blipFill>
              <p:spPr>
                <a:xfrm>
                  <a:off x="3248438" y="2251372"/>
                  <a:ext cx="5040557" cy="830997"/>
                </a:xfrm>
                <a:prstGeom prst="rect">
                  <a:avLst/>
                </a:prstGeom>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orange text&#10;&#10;AI-generated content may be incorrect.">
            <a:extLst>
              <a:ext uri="{FF2B5EF4-FFF2-40B4-BE49-F238E27FC236}">
                <a16:creationId xmlns:a16="http://schemas.microsoft.com/office/drawing/2014/main" id="{AFBFA738-3FE9-2213-D6D9-719F3289D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D7F16A-D0E7-7269-C0AE-4C3F1CAC621E}"/>
              </a:ext>
            </a:extLst>
          </p:cNvPr>
          <p:cNvSpPr txBox="1"/>
          <p:nvPr/>
        </p:nvSpPr>
        <p:spPr>
          <a:xfrm>
            <a:off x="4088737" y="263826"/>
            <a:ext cx="4822258" cy="707886"/>
          </a:xfrm>
          <a:prstGeom prst="rect">
            <a:avLst/>
          </a:prstGeom>
          <a:noFill/>
        </p:spPr>
        <p:txBody>
          <a:bodyPr wrap="square" rtlCol="0">
            <a:spAutoFit/>
          </a:bodyPr>
          <a:lstStyle/>
          <a:p>
            <a:r>
              <a:rPr lang="en-US" sz="4000" b="1" dirty="0">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rPr>
              <a:t>Anh </a:t>
            </a:r>
            <a:r>
              <a:rPr lang="en-US" sz="4000" b="1" dirty="0" err="1">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rPr>
              <a:t>em</a:t>
            </a:r>
            <a:r>
              <a:rPr lang="en-US" sz="4000" b="1" dirty="0">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rPr>
              <a:t> </a:t>
            </a:r>
            <a:r>
              <a:rPr lang="en-US" sz="4000" b="1" dirty="0" err="1">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rPr>
              <a:t>sinh</a:t>
            </a:r>
            <a:r>
              <a:rPr lang="en-US" sz="4000" b="1" dirty="0">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rPr>
              <a:t> </a:t>
            </a:r>
            <a:r>
              <a:rPr lang="en-US" sz="4000" b="1" dirty="0" err="1">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rPr>
              <a:t>đôi</a:t>
            </a:r>
            <a:endParaRPr lang="en-US" sz="4000" b="1" dirty="0">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endParaRPr>
          </a:p>
        </p:txBody>
      </p:sp>
      <p:sp>
        <p:nvSpPr>
          <p:cNvPr id="6" name="TextBox 262">
            <a:extLst>
              <a:ext uri="{FF2B5EF4-FFF2-40B4-BE49-F238E27FC236}">
                <a16:creationId xmlns:a16="http://schemas.microsoft.com/office/drawing/2014/main" id="{A55750F2-8AAC-E9B0-280F-FB6F27DBD1D6}"/>
              </a:ext>
            </a:extLst>
          </p:cNvPr>
          <p:cNvSpPr txBox="1"/>
          <p:nvPr/>
        </p:nvSpPr>
        <p:spPr>
          <a:xfrm>
            <a:off x="405516" y="989257"/>
            <a:ext cx="11338559" cy="5293757"/>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      Khánh </a:t>
            </a:r>
            <a:r>
              <a:rPr lang="en-US" sz="2600" b="1" dirty="0" err="1">
                <a:solidFill>
                  <a:srgbClr val="002060"/>
                </a:solidFill>
                <a:latin typeface="Cambria" panose="02040503050406030204" pitchFamily="18" charset="0"/>
                <a:ea typeface="Cambria" panose="02040503050406030204" pitchFamily="18" charset="0"/>
              </a:rPr>
              <a:t>và</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là</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em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sinh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đôi</a:t>
            </a:r>
            <a:r>
              <a:rPr lang="en-US" sz="2600" b="1" dirty="0">
                <a:solidFill>
                  <a:srgbClr val="002060"/>
                </a:solidFill>
                <a:latin typeface="Cambria" panose="02040503050406030204" pitchFamily="18" charset="0"/>
                <a:ea typeface="Cambria" panose="02040503050406030204" pitchFamily="18" charset="0"/>
              </a:rPr>
              <a:t>. Hai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em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giống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như</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đúc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Hồi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nhỏ</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thấy</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mọi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không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nhận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ai </a:t>
            </a:r>
            <a:r>
              <a:rPr lang="en-US" sz="2600" b="1" dirty="0" err="1">
                <a:solidFill>
                  <a:srgbClr val="002060"/>
                </a:solidFill>
                <a:latin typeface="Cambria" panose="02040503050406030204" pitchFamily="18" charset="0"/>
                <a:ea typeface="Cambria" panose="02040503050406030204" pitchFamily="18" charset="0"/>
              </a:rPr>
              <a:t>là</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ai </a:t>
            </a:r>
            <a:r>
              <a:rPr lang="en-US" sz="2600" b="1" dirty="0" err="1">
                <a:solidFill>
                  <a:srgbClr val="002060"/>
                </a:solidFill>
                <a:latin typeface="Cambria" panose="02040503050406030204" pitchFamily="18" charset="0"/>
                <a:ea typeface="Cambria" panose="02040503050406030204" pitchFamily="18" charset="0"/>
              </a:rPr>
              <a:t>là</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em</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khoái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chí</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lắm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Nhưng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dần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dần</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không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còn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thấy</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thú</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vị</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nữa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Mỗi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khi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bị</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gọi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nhầm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tên</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lại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muốn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kêu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Tôi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là</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tôi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chẳng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giống</a:t>
            </a:r>
            <a:r>
              <a:rPr lang="en-US" sz="2600" b="1" dirty="0">
                <a:solidFill>
                  <a:srgbClr val="002060"/>
                </a:solidFill>
                <a:latin typeface="Cambria" panose="02040503050406030204" pitchFamily="18" charset="0"/>
                <a:ea typeface="Cambria" panose="02040503050406030204" pitchFamily="18" charset="0"/>
              </a:rPr>
              <a:t> ai </a:t>
            </a:r>
            <a:r>
              <a:rPr lang="en-US" sz="2600" b="1" dirty="0" err="1">
                <a:solidFill>
                  <a:srgbClr val="002060"/>
                </a:solidFill>
                <a:latin typeface="Cambria" panose="02040503050406030204" pitchFamily="18" charset="0"/>
                <a:ea typeface="Cambria" panose="02040503050406030204" pitchFamily="18" charset="0"/>
              </a:rPr>
              <a:t>hết</a:t>
            </a:r>
            <a:r>
              <a:rPr lang="en-US" sz="2600" b="1" dirty="0">
                <a:solidFill>
                  <a:srgbClr val="002060"/>
                </a:solidFill>
                <a:latin typeface="Cambria" panose="02040503050406030204" pitchFamily="18" charset="0"/>
                <a:ea typeface="Cambria" panose="02040503050406030204" pitchFamily="18" charset="0"/>
              </a:rPr>
              <a:t>.”</a:t>
            </a:r>
          </a:p>
          <a:p>
            <a:pPr algn="just"/>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cố</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gắng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làm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mọi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thứ</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khác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từ</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nói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dáng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đến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trang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phục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kiểu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tóc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Còn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cậu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chẳng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bận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đến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chuyện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đó</a:t>
            </a:r>
            <a:r>
              <a:rPr lang="en-US" sz="2600" b="1" dirty="0">
                <a:solidFill>
                  <a:srgbClr val="002060"/>
                </a:solidFill>
                <a:latin typeface="Cambria" panose="02040503050406030204" pitchFamily="18" charset="0"/>
                <a:ea typeface="Cambria" panose="02040503050406030204" pitchFamily="18" charset="0"/>
              </a:rPr>
              <a:t>.</a:t>
            </a:r>
          </a:p>
          <a:p>
            <a:pPr algn="just"/>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Một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hai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em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gia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hội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thao</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của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trường</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vô</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cùng</a:t>
            </a:r>
            <a:r>
              <a:rPr lang="en-US" sz="2600" b="1" dirty="0">
                <a:solidFill>
                  <a:srgbClr val="002060"/>
                </a:solidFill>
                <a:latin typeface="Cambria" panose="02040503050406030204" pitchFamily="18" charset="0"/>
                <a:ea typeface="Cambria" panose="02040503050406030204" pitchFamily="18" charset="0"/>
              </a:rPr>
              <a:t> lo </a:t>
            </a:r>
            <a:r>
              <a:rPr lang="en-US" sz="2600" b="1" dirty="0" err="1">
                <a:solidFill>
                  <a:srgbClr val="002060"/>
                </a:solidFill>
                <a:latin typeface="Cambria" panose="02040503050406030204" pitchFamily="18" charset="0"/>
                <a:ea typeface="Cambria" panose="02040503050406030204" pitchFamily="18" charset="0"/>
              </a:rPr>
              <a:t>lắng</a:t>
            </a:r>
            <a:r>
              <a:rPr lang="en-US" sz="2600" b="1" dirty="0">
                <a:solidFill>
                  <a:srgbClr val="002060"/>
                </a:solidFill>
                <a:latin typeface="Cambria" panose="02040503050406030204" pitchFamily="18" charset="0"/>
                <a:ea typeface="Cambria" panose="02040503050406030204" pitchFamily="18" charset="0"/>
              </a:rPr>
              <a:t>. Hai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em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mặc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đồng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phục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và</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đội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mũ</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giống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hệt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bạn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bè</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lại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cổ</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vũ</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nhầm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mất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thôi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Nhưng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khi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đấu</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nhận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bạn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không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nhầm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lẫn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chút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nào</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bạn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cổ</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vũ</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đuổi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theo</a:t>
            </a:r>
            <a:r>
              <a:rPr lang="en-US" sz="2600" b="1" dirty="0">
                <a:solidFill>
                  <a:srgbClr val="002060"/>
                </a:solidFill>
                <a:latin typeface="Cambria" panose="02040503050406030204" pitchFamily="18" charset="0"/>
                <a:ea typeface="Cambria" panose="02040503050406030204" pitchFamily="18" charset="0"/>
              </a:rPr>
              <a:t> Khánh </a:t>
            </a:r>
            <a:r>
              <a:rPr lang="en-US" sz="2600" b="1" dirty="0" err="1">
                <a:solidFill>
                  <a:srgbClr val="002060"/>
                </a:solidFill>
                <a:latin typeface="Cambria" panose="02040503050406030204" pitchFamily="18" charset="0"/>
                <a:ea typeface="Cambria" panose="02040503050406030204" pitchFamily="18" charset="0"/>
              </a:rPr>
              <a:t>khi</a:t>
            </a:r>
            <a:r>
              <a:rPr lang="en-US" sz="2600" b="1" dirty="0">
                <a:solidFill>
                  <a:srgbClr val="002060"/>
                </a:solidFill>
                <a:latin typeface="Cambria" panose="02040503050406030204" pitchFamily="18" charset="0"/>
                <a:ea typeface="Cambria" panose="02040503050406030204" pitchFamily="18" charset="0"/>
              </a:rPr>
              <a:t> Khánh </a:t>
            </a:r>
            <a:r>
              <a:rPr lang="en-US" sz="2600" b="1" dirty="0" err="1">
                <a:solidFill>
                  <a:srgbClr val="002060"/>
                </a:solidFill>
                <a:latin typeface="Cambria" panose="02040503050406030204" pitchFamily="18" charset="0"/>
                <a:ea typeface="Cambria" panose="02040503050406030204" pitchFamily="18" charset="0"/>
              </a:rPr>
              <a:t>dẫn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đầu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đường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chạy</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bạn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cuống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quýt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gọi</a:t>
            </a:r>
            <a:r>
              <a:rPr lang="en-US" sz="2600" b="1" dirty="0">
                <a:solidFill>
                  <a:srgbClr val="002060"/>
                </a:solidFill>
                <a:latin typeface="Cambria" panose="02040503050406030204" pitchFamily="18" charset="0"/>
                <a:ea typeface="Cambria" panose="02040503050406030204" pitchFamily="18" charset="0"/>
              </a:rPr>
              <a:t> Khánh </a:t>
            </a:r>
            <a:r>
              <a:rPr lang="en-US" sz="2600" b="1" dirty="0" err="1">
                <a:solidFill>
                  <a:srgbClr val="002060"/>
                </a:solidFill>
                <a:latin typeface="Cambria" panose="02040503050406030204" pitchFamily="18" charset="0"/>
                <a:ea typeface="Cambria" panose="02040503050406030204" pitchFamily="18" charset="0"/>
              </a:rPr>
              <a:t>thay</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thế</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khi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thấy</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nhăn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nhó</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trong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trận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kéo</a:t>
            </a:r>
            <a:r>
              <a:rPr lang="en-US" sz="2600" b="1" dirty="0">
                <a:solidFill>
                  <a:srgbClr val="002060"/>
                </a:solidFill>
                <a:latin typeface="Cambria" panose="02040503050406030204" pitchFamily="18" charset="0"/>
                <a:ea typeface="Cambria" panose="02040503050406030204" pitchFamily="18" charset="0"/>
              </a:rPr>
              <a:t> co,… </a:t>
            </a:r>
            <a:r>
              <a:rPr lang="en-US" sz="2600" b="1" dirty="0" err="1">
                <a:solidFill>
                  <a:srgbClr val="002060"/>
                </a:solidFill>
                <a:latin typeface="Cambria" panose="02040503050406030204" pitchFamily="18" charset="0"/>
                <a:ea typeface="Cambria" panose="02040503050406030204" pitchFamily="18" charset="0"/>
              </a:rPr>
              <a:t>Hội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thao</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kết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thúc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trong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nỗi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nhiên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ngập</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tràn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của</a:t>
            </a:r>
            <a:r>
              <a:rPr lang="en-US" sz="2600" b="1" dirty="0">
                <a:solidFill>
                  <a:srgbClr val="002060"/>
                </a:solidFill>
                <a:latin typeface="Cambria" panose="02040503050406030204" pitchFamily="18" charset="0"/>
                <a:ea typeface="Cambria" panose="02040503050406030204" pitchFamily="18" charset="0"/>
              </a:rPr>
              <a:t> Long.</a:t>
            </a: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25AB79-FF6C-C27D-1650-F72995928802}"/>
              </a:ext>
            </a:extLst>
          </p:cNvPr>
          <p:cNvSpPr txBox="1"/>
          <p:nvPr/>
        </p:nvSpPr>
        <p:spPr>
          <a:xfrm>
            <a:off x="285750" y="294017"/>
            <a:ext cx="11544300" cy="6740307"/>
          </a:xfrm>
          <a:prstGeom prst="rect">
            <a:avLst/>
          </a:prstGeom>
          <a:noFill/>
        </p:spPr>
        <p:txBody>
          <a:bodyPr wrap="square" rtlCol="0">
            <a:spAutoFit/>
          </a:bodyPr>
          <a:lstStyle/>
          <a:p>
            <a:pPr algn="just"/>
            <a:r>
              <a:rPr lang="en-US" sz="2700" b="1">
                <a:solidFill>
                  <a:srgbClr val="002060"/>
                </a:solidFill>
                <a:latin typeface="Cambria" panose="02040503050406030204" pitchFamily="18" charset="0"/>
                <a:ea typeface="Cambria" panose="02040503050406030204" pitchFamily="18" charset="0"/>
              </a:rPr>
              <a:t>    Trên đường về, Long hỏi Vân:</a:t>
            </a:r>
          </a:p>
          <a:p>
            <a:pPr algn="just"/>
            <a:r>
              <a:rPr lang="en-US" sz="2700" b="1">
                <a:solidFill>
                  <a:srgbClr val="002060"/>
                </a:solidFill>
                <a:latin typeface="Cambria" panose="02040503050406030204" pitchFamily="18" charset="0"/>
                <a:ea typeface="Cambria" panose="02040503050406030204" pitchFamily="18" charset="0"/>
              </a:rPr>
              <a:t>   - Sao hôm nay không ai nhầm chúng tớ nhỉ?</a:t>
            </a:r>
          </a:p>
          <a:p>
            <a:pPr algn="just"/>
            <a:r>
              <a:rPr lang="en-US" sz="2700" b="1">
                <a:solidFill>
                  <a:srgbClr val="002060"/>
                </a:solidFill>
                <a:latin typeface="Cambria" panose="02040503050406030204" pitchFamily="18" charset="0"/>
                <a:ea typeface="Cambria" panose="02040503050406030204" pitchFamily="18" charset="0"/>
              </a:rPr>
              <a:t>    Vân khúc khích:</a:t>
            </a:r>
          </a:p>
          <a:p>
            <a:pPr algn="just"/>
            <a:r>
              <a:rPr lang="en-US" sz="2700" b="1">
                <a:solidFill>
                  <a:srgbClr val="002060"/>
                </a:solidFill>
                <a:latin typeface="Cambria" panose="02040503050406030204" pitchFamily="18" charset="0"/>
                <a:ea typeface="Cambria" panose="02040503050406030204" pitchFamily="18" charset="0"/>
              </a:rPr>
              <a:t>   - Vì Khánh hay cười, còn cậu lúc nào cũng nghiêm túc.</a:t>
            </a:r>
          </a:p>
          <a:p>
            <a:pPr algn="just"/>
            <a:r>
              <a:rPr lang="en-US" sz="2700" b="1">
                <a:solidFill>
                  <a:srgbClr val="002060"/>
                </a:solidFill>
                <a:latin typeface="Cambria" panose="02040503050406030204" pitchFamily="18" charset="0"/>
                <a:ea typeface="Cambria" panose="02040503050406030204" pitchFamily="18" charset="0"/>
              </a:rPr>
              <a:t>    Vinh chen vào:</a:t>
            </a:r>
          </a:p>
          <a:p>
            <a:pPr algn="just"/>
            <a:r>
              <a:rPr lang="en-US" sz="2700" b="1">
                <a:solidFill>
                  <a:srgbClr val="002060"/>
                </a:solidFill>
                <a:latin typeface="Cambria" panose="02040503050406030204" pitchFamily="18" charset="0"/>
                <a:ea typeface="Cambria" panose="02040503050406030204" pitchFamily="18" charset="0"/>
              </a:rPr>
              <a:t>   - Cậu thì chậm rãi, Khánh thì nhanh nhảu, sao nhầm được.</a:t>
            </a:r>
          </a:p>
          <a:p>
            <a:pPr algn="just"/>
            <a:r>
              <a:rPr lang="en-US" sz="2700" b="1">
                <a:solidFill>
                  <a:srgbClr val="002060"/>
                </a:solidFill>
                <a:latin typeface="Cambria" panose="02040503050406030204" pitchFamily="18" charset="0"/>
                <a:ea typeface="Cambria" panose="02040503050406030204" pitchFamily="18" charset="0"/>
              </a:rPr>
              <a:t>    Nghe Long thắc mắc về những lần bạn bè nhầm lẫn các bạn cùng cười:</a:t>
            </a:r>
          </a:p>
          <a:p>
            <a:pPr algn="just"/>
            <a:r>
              <a:rPr lang="en-US" sz="2700" b="1">
                <a:solidFill>
                  <a:srgbClr val="002060"/>
                </a:solidFill>
                <a:latin typeface="Cambria" panose="02040503050406030204" pitchFamily="18" charset="0"/>
                <a:ea typeface="Cambria" panose="02040503050406030204" pitchFamily="18" charset="0"/>
              </a:rPr>
              <a:t>   - Nhìn xa thì tưởng giống nhau, chứ nhìn gần thì mỗi cậu một vẻ mà. Có lúc bọn tớ còn giả vờ nhầm để trêu các cậu đấy.</a:t>
            </a:r>
          </a:p>
          <a:p>
            <a:pPr algn="just"/>
            <a:r>
              <a:rPr lang="en-US" sz="2700" b="1">
                <a:solidFill>
                  <a:srgbClr val="002060"/>
                </a:solidFill>
                <a:latin typeface="Cambria" panose="02040503050406030204" pitchFamily="18" charset="0"/>
                <a:ea typeface="Cambria" panose="02040503050406030204" pitchFamily="18" charset="0"/>
              </a:rPr>
              <a:t>    Anh Khánh lúc đó mới lên tiếng: </a:t>
            </a:r>
          </a:p>
          <a:p>
            <a:pPr algn="just"/>
            <a:r>
              <a:rPr lang="en-US" sz="2700" b="1">
                <a:solidFill>
                  <a:srgbClr val="002060"/>
                </a:solidFill>
                <a:latin typeface="Cambria" panose="02040503050406030204" pitchFamily="18" charset="0"/>
                <a:ea typeface="Cambria" panose="02040503050406030204" pitchFamily="18" charset="0"/>
              </a:rPr>
              <a:t>    - Đôi khi giống nhau cũng hay mà, chỉ cần không phạt nhầm là được.</a:t>
            </a:r>
          </a:p>
          <a:p>
            <a:pPr algn="just"/>
            <a:r>
              <a:rPr lang="en-US" sz="2700" b="1">
                <a:solidFill>
                  <a:srgbClr val="002060"/>
                </a:solidFill>
                <a:latin typeface="Cambria" panose="02040503050406030204" pitchFamily="18" charset="0"/>
                <a:ea typeface="Cambria" panose="02040503050406030204" pitchFamily="18" charset="0"/>
              </a:rPr>
              <a:t>Tiếng cười rộn rã làm tan biến mọi thắc mắc của Long. Cậu cũng phá lên cười. Cậu hiểu ra: Cậu vẫn là cậu, anh Khánh vẫn là anh Khánh. Hai anh em chỉ giống nhau bề ngoài thôi.                                                 </a:t>
            </a:r>
          </a:p>
          <a:p>
            <a:pPr algn="r"/>
            <a:r>
              <a:rPr lang="en-US" sz="2700" b="1">
                <a:solidFill>
                  <a:srgbClr val="002060"/>
                </a:solidFill>
                <a:latin typeface="Cambria" panose="02040503050406030204" pitchFamily="18" charset="0"/>
                <a:ea typeface="Cambria" panose="02040503050406030204" pitchFamily="18" charset="0"/>
              </a:rPr>
              <a:t>(Châu Khuê)</a:t>
            </a:r>
          </a:p>
          <a:p>
            <a:pPr algn="just"/>
            <a:endParaRPr lang="en-US" sz="27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18267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a:extLst>
              <a:ext uri="{FF2B5EF4-FFF2-40B4-BE49-F238E27FC236}">
                <a16:creationId xmlns:a16="http://schemas.microsoft.com/office/drawing/2014/main" id="{A24169B0-C029-3CA1-0D2D-DA1DE3CB93DE}"/>
              </a:ext>
            </a:extLst>
          </p:cNvPr>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12963" y="0"/>
            <a:ext cx="12215885" cy="1803400"/>
          </a:xfrm>
          <a:prstGeom prst="rect">
            <a:avLst/>
          </a:prstGeom>
        </p:spPr>
      </p:pic>
      <p:grpSp>
        <p:nvGrpSpPr>
          <p:cNvPr id="9" name="Group 8">
            <a:extLst>
              <a:ext uri="{FF2B5EF4-FFF2-40B4-BE49-F238E27FC236}">
                <a16:creationId xmlns:a16="http://schemas.microsoft.com/office/drawing/2014/main" id="{F839F94F-E215-488B-650B-08DD134219F5}"/>
              </a:ext>
            </a:extLst>
          </p:cNvPr>
          <p:cNvGrpSpPr/>
          <p:nvPr/>
        </p:nvGrpSpPr>
        <p:grpSpPr>
          <a:xfrm>
            <a:off x="672799" y="2428172"/>
            <a:ext cx="11296015" cy="765447"/>
            <a:chOff x="2182284" y="2809646"/>
            <a:chExt cx="11296015" cy="765447"/>
          </a:xfrm>
        </p:grpSpPr>
        <p:sp>
          <p:nvSpPr>
            <p:cNvPr id="10" name="Oval 9">
              <a:extLst>
                <a:ext uri="{FF2B5EF4-FFF2-40B4-BE49-F238E27FC236}">
                  <a16:creationId xmlns:a16="http://schemas.microsoft.com/office/drawing/2014/main" id="{BA087733-1BBD-F0B8-14EE-D4AFD23B4073}"/>
                </a:ext>
              </a:extLst>
            </p:cNvPr>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p>
          </p:txBody>
        </p:sp>
        <p:sp>
          <p:nvSpPr>
            <p:cNvPr id="11" name="TextBox 10">
              <a:extLst>
                <a:ext uri="{FF2B5EF4-FFF2-40B4-BE49-F238E27FC236}">
                  <a16:creationId xmlns:a16="http://schemas.microsoft.com/office/drawing/2014/main" id="{3D010CBE-AA23-7B73-6F66-DF4595CCE139}"/>
                </a:ext>
              </a:extLst>
            </p:cNvPr>
            <p:cNvSpPr txBox="1"/>
            <p:nvPr/>
          </p:nvSpPr>
          <p:spPr>
            <a:xfrm>
              <a:off x="3036915" y="2906580"/>
              <a:ext cx="10441384"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3200" b="1" i="1">
                  <a:solidFill>
                    <a:srgbClr val="0070C0"/>
                  </a:solidFill>
                  <a:latin typeface="Cambria" panose="02040503050406030204" pitchFamily="18" charset="0"/>
                  <a:ea typeface="Cambria" panose="02040503050406030204" pitchFamily="18" charset="0"/>
                  <a:cs typeface="Arial" panose="020B0604020202020204" pitchFamily="34" charset="0"/>
                </a:rPr>
                <a:t>chẳng bận tâm đến chuyện đó</a:t>
              </a:r>
              <a:r>
                <a:rPr lang="en-US" sz="3200" b="1">
                  <a:solidFill>
                    <a:srgbClr val="002060"/>
                  </a:solidFill>
                  <a:latin typeface="Cambria" panose="02040503050406030204" pitchFamily="18" charset="0"/>
                  <a:ea typeface="Cambria" panose="02040503050406030204" pitchFamily="18" charset="0"/>
                  <a:cs typeface="Arial" panose="020B0604020202020204" pitchFamily="34" charset="0"/>
                </a:rPr>
                <a:t>.</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a:extLst>
              <a:ext uri="{FF2B5EF4-FFF2-40B4-BE49-F238E27FC236}">
                <a16:creationId xmlns:a16="http://schemas.microsoft.com/office/drawing/2014/main" id="{D4DDF8E0-24D9-5E2D-49C2-B9B6BDBB7271}"/>
              </a:ext>
            </a:extLst>
          </p:cNvPr>
          <p:cNvGrpSpPr/>
          <p:nvPr/>
        </p:nvGrpSpPr>
        <p:grpSpPr>
          <a:xfrm>
            <a:off x="672799" y="3344891"/>
            <a:ext cx="11187147" cy="765447"/>
            <a:chOff x="2271468" y="4200677"/>
            <a:chExt cx="11187147" cy="765447"/>
          </a:xfrm>
        </p:grpSpPr>
        <p:sp>
          <p:nvSpPr>
            <p:cNvPr id="13" name="Oval 12">
              <a:extLst>
                <a:ext uri="{FF2B5EF4-FFF2-40B4-BE49-F238E27FC236}">
                  <a16:creationId xmlns:a16="http://schemas.microsoft.com/office/drawing/2014/main" id="{1C58EF81-08BF-77AC-3678-3531C72102EA}"/>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p>
          </p:txBody>
        </p:sp>
        <p:sp>
          <p:nvSpPr>
            <p:cNvPr id="14" name="TextBox 13">
              <a:extLst>
                <a:ext uri="{FF2B5EF4-FFF2-40B4-BE49-F238E27FC236}">
                  <a16:creationId xmlns:a16="http://schemas.microsoft.com/office/drawing/2014/main" id="{B5BBEDFF-C527-EE5C-2CB3-2FD49EF12B7D}"/>
                </a:ext>
              </a:extLst>
            </p:cNvPr>
            <p:cNvSpPr txBox="1"/>
            <p:nvPr/>
          </p:nvSpPr>
          <p:spPr>
            <a:xfrm>
              <a:off x="3217334" y="4229457"/>
              <a:ext cx="10241281"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3200" b="1" i="1">
                  <a:solidFill>
                    <a:srgbClr val="0070C0"/>
                  </a:solidFill>
                  <a:latin typeface="Cambria" panose="02040503050406030204" pitchFamily="18" charset="0"/>
                  <a:ea typeface="Cambria" panose="02040503050406030204" pitchFamily="18" charset="0"/>
                  <a:cs typeface="Arial" panose="020B0604020202020204" pitchFamily="34" charset="0"/>
                </a:rPr>
                <a:t>nỗi ngạc nhiên ngập tràn của Long</a:t>
              </a:r>
              <a:r>
                <a:rPr lang="en-US" sz="3200" b="1">
                  <a:solidFill>
                    <a:srgbClr val="002060"/>
                  </a:solidFill>
                  <a:latin typeface="Cambria" panose="02040503050406030204" pitchFamily="18" charset="0"/>
                  <a:ea typeface="Cambria" panose="02040503050406030204" pitchFamily="18" charset="0"/>
                  <a:cs typeface="Arial" panose="020B0604020202020204" pitchFamily="34" charset="0"/>
                </a:rPr>
                <a:t>.</a:t>
              </a:r>
              <a:endParaRPr lang="en-US" sz="32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7E567BD2-FB03-A6AC-2E8E-C543ADDCE2AA}"/>
              </a:ext>
            </a:extLst>
          </p:cNvPr>
          <p:cNvGrpSpPr/>
          <p:nvPr/>
        </p:nvGrpSpPr>
        <p:grpSpPr>
          <a:xfrm>
            <a:off x="672799" y="5326462"/>
            <a:ext cx="5537217" cy="765447"/>
            <a:chOff x="2271468" y="4200677"/>
            <a:chExt cx="5537217" cy="765447"/>
          </a:xfrm>
        </p:grpSpPr>
        <p:sp>
          <p:nvSpPr>
            <p:cNvPr id="16" name="Oval 15">
              <a:extLst>
                <a:ext uri="{FF2B5EF4-FFF2-40B4-BE49-F238E27FC236}">
                  <a16:creationId xmlns:a16="http://schemas.microsoft.com/office/drawing/2014/main" id="{1A43DD18-05D0-EDB0-1931-06CB6AC7A111}"/>
                </a:ext>
              </a:extLst>
            </p:cNvPr>
            <p:cNvSpPr/>
            <p:nvPr/>
          </p:nvSpPr>
          <p:spPr>
            <a:xfrm>
              <a:off x="2271468" y="4200677"/>
              <a:ext cx="765447" cy="765447"/>
            </a:xfrm>
            <a:prstGeom prst="ellipse">
              <a:avLst/>
            </a:prstGeom>
            <a:solidFill>
              <a:schemeClr val="accent2">
                <a:lumMod val="75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p>
          </p:txBody>
        </p:sp>
        <p:sp>
          <p:nvSpPr>
            <p:cNvPr id="17" name="TextBox 16">
              <a:extLst>
                <a:ext uri="{FF2B5EF4-FFF2-40B4-BE49-F238E27FC236}">
                  <a16:creationId xmlns:a16="http://schemas.microsoft.com/office/drawing/2014/main" id="{C30F6CE7-A1DE-9402-9D30-16A066E653D0}"/>
                </a:ext>
              </a:extLst>
            </p:cNvPr>
            <p:cNvSpPr txBox="1"/>
            <p:nvPr/>
          </p:nvSpPr>
          <p:spPr>
            <a:xfrm>
              <a:off x="3217334" y="4288072"/>
              <a:ext cx="4591351"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32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8" name="Group 17">
            <a:extLst>
              <a:ext uri="{FF2B5EF4-FFF2-40B4-BE49-F238E27FC236}">
                <a16:creationId xmlns:a16="http://schemas.microsoft.com/office/drawing/2014/main" id="{55DEE39C-C468-B4F3-72F8-0DAF1ED6EF33}"/>
              </a:ext>
            </a:extLst>
          </p:cNvPr>
          <p:cNvGrpSpPr/>
          <p:nvPr/>
        </p:nvGrpSpPr>
        <p:grpSpPr>
          <a:xfrm>
            <a:off x="653936" y="4358496"/>
            <a:ext cx="11187147" cy="765447"/>
            <a:chOff x="2271468" y="4200677"/>
            <a:chExt cx="11187147" cy="765447"/>
          </a:xfrm>
        </p:grpSpPr>
        <p:sp>
          <p:nvSpPr>
            <p:cNvPr id="19" name="Oval 18">
              <a:extLst>
                <a:ext uri="{FF2B5EF4-FFF2-40B4-BE49-F238E27FC236}">
                  <a16:creationId xmlns:a16="http://schemas.microsoft.com/office/drawing/2014/main" id="{D896C9EC-8346-70B0-0EE8-A78325D7F6D9}"/>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p>
          </p:txBody>
        </p:sp>
        <p:sp>
          <p:nvSpPr>
            <p:cNvPr id="20" name="TextBox 19">
              <a:extLst>
                <a:ext uri="{FF2B5EF4-FFF2-40B4-BE49-F238E27FC236}">
                  <a16:creationId xmlns:a16="http://schemas.microsoft.com/office/drawing/2014/main" id="{CAEBFB8D-7A98-0283-B453-69709B30DCAA}"/>
                </a:ext>
              </a:extLst>
            </p:cNvPr>
            <p:cNvSpPr txBox="1"/>
            <p:nvPr/>
          </p:nvSpPr>
          <p:spPr>
            <a:xfrm>
              <a:off x="3217334" y="4229457"/>
              <a:ext cx="10241281"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3200" b="1" i="1">
                  <a:solidFill>
                    <a:srgbClr val="0070C0"/>
                  </a:solidFill>
                  <a:latin typeface="Cambria" panose="02040503050406030204" pitchFamily="18" charset="0"/>
                  <a:ea typeface="Cambria" panose="02040503050406030204" pitchFamily="18" charset="0"/>
                  <a:cs typeface="Arial" panose="020B0604020202020204" pitchFamily="34" charset="0"/>
                </a:rPr>
                <a:t>để trêu các cậu đấy</a:t>
              </a:r>
              <a:r>
                <a:rPr lang="en-US" sz="3200" b="1">
                  <a:solidFill>
                    <a:srgbClr val="0070C0"/>
                  </a:solidFill>
                  <a:latin typeface="Cambria" panose="02040503050406030204" pitchFamily="18" charset="0"/>
                  <a:ea typeface="Cambria" panose="02040503050406030204" pitchFamily="18" charset="0"/>
                  <a:cs typeface="Arial" panose="020B0604020202020204" pitchFamily="34" charset="0"/>
                </a:rPr>
                <a:t>.</a:t>
              </a:r>
              <a:endParaRPr lang="en-US" sz="32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
        <p:nvSpPr>
          <p:cNvPr id="22" name="Title 1">
            <a:extLst>
              <a:ext uri="{FF2B5EF4-FFF2-40B4-BE49-F238E27FC236}">
                <a16:creationId xmlns:a16="http://schemas.microsoft.com/office/drawing/2014/main" id="{850F1741-3E71-311C-C04E-CAB5C8835A8C}"/>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sym typeface="Arial"/>
            </a:endParaRPr>
          </a:p>
        </p:txBody>
      </p:sp>
      <p:pic>
        <p:nvPicPr>
          <p:cNvPr id="23" name="Picture 22">
            <a:extLst>
              <a:ext uri="{FF2B5EF4-FFF2-40B4-BE49-F238E27FC236}">
                <a16:creationId xmlns:a16="http://schemas.microsoft.com/office/drawing/2014/main" id="{E0742A6C-27F5-F57B-8C9F-05BFA63E5909}"/>
              </a:ext>
            </a:extLst>
          </p:cNvPr>
          <p:cNvPicPr>
            <a:picLocks noChangeAspect="1"/>
          </p:cNvPicPr>
          <p:nvPr/>
        </p:nvPicPr>
        <p:blipFill>
          <a:blip r:embed="rId3"/>
          <a:stretch>
            <a:fillRect/>
          </a:stretch>
        </p:blipFill>
        <p:spPr>
          <a:xfrm>
            <a:off x="3468167" y="530016"/>
            <a:ext cx="4822354" cy="1926503"/>
          </a:xfrm>
          <a:prstGeom prst="rect">
            <a:avLst/>
          </a:prstGeom>
        </p:spPr>
      </p:pic>
    </p:spTree>
    <p:extLst>
      <p:ext uri="{BB962C8B-B14F-4D97-AF65-F5344CB8AC3E}">
        <p14:creationId xmlns:p14="http://schemas.microsoft.com/office/powerpoint/2010/main" val="292303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E7536-78D4-25F2-0574-EB7A240C627C}"/>
              </a:ext>
            </a:extLst>
          </p:cNvPr>
          <p:cNvGrpSpPr/>
          <p:nvPr/>
        </p:nvGrpSpPr>
        <p:grpSpPr>
          <a:xfrm>
            <a:off x="1658679" y="2266078"/>
            <a:ext cx="3327738" cy="963416"/>
            <a:chOff x="1112969" y="2228671"/>
            <a:chExt cx="2674864" cy="963416"/>
          </a:xfrm>
          <a:solidFill>
            <a:schemeClr val="accent4">
              <a:lumMod val="20000"/>
              <a:lumOff val="80000"/>
            </a:schemeClr>
          </a:solidFill>
        </p:grpSpPr>
        <p:sp>
          <p:nvSpPr>
            <p:cNvPr id="3" name="Rectangle: Rounded Corners 2">
              <a:extLst>
                <a:ext uri="{FF2B5EF4-FFF2-40B4-BE49-F238E27FC236}">
                  <a16:creationId xmlns:a16="http://schemas.microsoft.com/office/drawing/2014/main" id="{16AFA43D-8B60-6F66-1497-83C3B44DF13D}"/>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F3F8B2-944A-CA8F-64CA-F770737405E1}"/>
                </a:ext>
              </a:extLst>
            </p:cNvPr>
            <p:cNvSpPr txBox="1"/>
            <p:nvPr/>
          </p:nvSpPr>
          <p:spPr>
            <a:xfrm>
              <a:off x="1112969" y="2325659"/>
              <a:ext cx="2674864" cy="769441"/>
            </a:xfrm>
            <a:prstGeom prst="rect">
              <a:avLst/>
            </a:prstGeom>
            <a:noFill/>
          </p:spPr>
          <p:txBody>
            <a:bodyPr wrap="square">
              <a:spAutoFit/>
            </a:bodyPr>
            <a:lstStyle/>
            <a:p>
              <a:pPr lvl="0" algn="ctr"/>
              <a:r>
                <a:rPr lang="en-US" sz="4400" b="1" dirty="0">
                  <a:solidFill>
                    <a:schemeClr val="bg1"/>
                  </a:solidFill>
                  <a:latin typeface="Cambria" panose="02040503050406030204" pitchFamily="18" charset="0"/>
                  <a:ea typeface="Cambria" panose="02040503050406030204" pitchFamily="18" charset="0"/>
                </a:rPr>
                <a:t> </a:t>
              </a:r>
              <a:r>
                <a:rPr lang="en-US" sz="4400" b="1" dirty="0" err="1">
                  <a:ln>
                    <a:solidFill>
                      <a:schemeClr val="bg1"/>
                    </a:solidFill>
                  </a:ln>
                  <a:solidFill>
                    <a:srgbClr val="FF0066"/>
                  </a:solidFill>
                  <a:latin typeface="Cambria" panose="02040503050406030204" pitchFamily="18" charset="0"/>
                  <a:ea typeface="Cambria" panose="02040503050406030204" pitchFamily="18" charset="0"/>
                </a:rPr>
                <a:t>cuống</a:t>
              </a:r>
              <a:r>
                <a:rPr lang="en-US" sz="4400" b="1" dirty="0">
                  <a:ln>
                    <a:solidFill>
                      <a:schemeClr val="bg1"/>
                    </a:solidFill>
                  </a:ln>
                  <a:solidFill>
                    <a:srgbClr val="FF0066"/>
                  </a:solidFill>
                  <a:latin typeface="Cambria" panose="02040503050406030204" pitchFamily="18" charset="0"/>
                  <a:ea typeface="Cambria" panose="02040503050406030204" pitchFamily="18" charset="0"/>
                </a:rPr>
                <a:t> </a:t>
              </a:r>
              <a:r>
                <a:rPr lang="en-US" sz="4400" b="1" dirty="0" err="1">
                  <a:ln>
                    <a:solidFill>
                      <a:schemeClr val="bg1"/>
                    </a:solidFill>
                  </a:ln>
                  <a:solidFill>
                    <a:srgbClr val="FF0066"/>
                  </a:solidFill>
                  <a:latin typeface="Cambria" panose="02040503050406030204" pitchFamily="18" charset="0"/>
                  <a:ea typeface="Cambria" panose="02040503050406030204" pitchFamily="18" charset="0"/>
                </a:rPr>
                <a:t>quýt</a:t>
              </a:r>
              <a:endParaRPr lang="en-US" sz="4400" b="1" dirty="0">
                <a:ln>
                  <a:solidFill>
                    <a:schemeClr val="bg1"/>
                  </a:solidFill>
                </a:ln>
                <a:solidFill>
                  <a:srgbClr val="FF0066"/>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A665E23C-EA43-7302-A890-5C03D1C34ECD}"/>
              </a:ext>
            </a:extLst>
          </p:cNvPr>
          <p:cNvGrpSpPr/>
          <p:nvPr/>
        </p:nvGrpSpPr>
        <p:grpSpPr>
          <a:xfrm>
            <a:off x="5921430" y="2266078"/>
            <a:ext cx="3821085" cy="963416"/>
            <a:chOff x="1147155" y="2228671"/>
            <a:chExt cx="2640678" cy="963416"/>
          </a:xfrm>
          <a:solidFill>
            <a:schemeClr val="accent4">
              <a:lumMod val="20000"/>
              <a:lumOff val="80000"/>
            </a:schemeClr>
          </a:solidFill>
        </p:grpSpPr>
        <p:sp>
          <p:nvSpPr>
            <p:cNvPr id="6" name="Rectangle: Rounded Corners 5">
              <a:extLst>
                <a:ext uri="{FF2B5EF4-FFF2-40B4-BE49-F238E27FC236}">
                  <a16:creationId xmlns:a16="http://schemas.microsoft.com/office/drawing/2014/main" id="{5C86B607-8CB3-A00A-2209-63E94DFB9752}"/>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6FE69B9-2EB8-5C54-8879-A5EA8E2DAAC7}"/>
                </a:ext>
              </a:extLst>
            </p:cNvPr>
            <p:cNvSpPr txBox="1"/>
            <p:nvPr/>
          </p:nvSpPr>
          <p:spPr>
            <a:xfrm>
              <a:off x="1382684" y="2325659"/>
              <a:ext cx="2405149" cy="769441"/>
            </a:xfrm>
            <a:prstGeom prst="rect">
              <a:avLst/>
            </a:prstGeom>
            <a:grpFill/>
          </p:spPr>
          <p:txBody>
            <a:bodyPr wrap="square">
              <a:spAutoFit/>
            </a:bodyPr>
            <a:lstStyle/>
            <a:p>
              <a:pPr lvl="0" algn="ctr"/>
              <a:r>
                <a:rPr lang="en-US" sz="4000" b="1" dirty="0">
                  <a:ln w="3175">
                    <a:solidFill>
                      <a:schemeClr val="bg1"/>
                    </a:solidFill>
                  </a:ln>
                  <a:solidFill>
                    <a:srgbClr val="009999"/>
                  </a:solidFill>
                  <a:latin typeface="Cambria" panose="02040503050406030204" pitchFamily="18" charset="0"/>
                  <a:ea typeface="Cambria" panose="02040503050406030204" pitchFamily="18" charset="0"/>
                </a:rPr>
                <a:t> </a:t>
              </a:r>
              <a:r>
                <a:rPr lang="en-US" sz="4400" b="1" dirty="0" err="1">
                  <a:ln w="3175">
                    <a:solidFill>
                      <a:schemeClr val="bg1"/>
                    </a:solidFill>
                  </a:ln>
                  <a:solidFill>
                    <a:srgbClr val="009999"/>
                  </a:solidFill>
                  <a:latin typeface="Cambria" panose="02040503050406030204" pitchFamily="18" charset="0"/>
                  <a:ea typeface="Cambria" panose="02040503050406030204" pitchFamily="18" charset="0"/>
                </a:rPr>
                <a:t>khúc</a:t>
              </a:r>
              <a:r>
                <a:rPr lang="en-US" sz="4400" b="1" dirty="0">
                  <a:ln w="3175">
                    <a:solidFill>
                      <a:schemeClr val="bg1"/>
                    </a:solidFill>
                  </a:ln>
                  <a:solidFill>
                    <a:srgbClr val="009999"/>
                  </a:solidFill>
                  <a:latin typeface="Cambria" panose="02040503050406030204" pitchFamily="18" charset="0"/>
                  <a:ea typeface="Cambria" panose="02040503050406030204" pitchFamily="18" charset="0"/>
                </a:rPr>
                <a:t> </a:t>
              </a:r>
              <a:r>
                <a:rPr lang="en-US" sz="4400" b="1" dirty="0" err="1">
                  <a:ln w="3175">
                    <a:solidFill>
                      <a:schemeClr val="bg1"/>
                    </a:solidFill>
                  </a:ln>
                  <a:solidFill>
                    <a:srgbClr val="009999"/>
                  </a:solidFill>
                  <a:latin typeface="Cambria" panose="02040503050406030204" pitchFamily="18" charset="0"/>
                  <a:ea typeface="Cambria" panose="02040503050406030204" pitchFamily="18" charset="0"/>
                </a:rPr>
                <a:t>khích</a:t>
              </a:r>
              <a:endParaRPr lang="en-US" sz="4400" b="1" dirty="0">
                <a:ln w="3175">
                  <a:solidFill>
                    <a:schemeClr val="bg1"/>
                  </a:solidFill>
                </a:ln>
                <a:solidFill>
                  <a:schemeClr val="accent5">
                    <a:lumMod val="7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62A93B2-E411-6A6C-FB03-2860BE575AA2}"/>
              </a:ext>
            </a:extLst>
          </p:cNvPr>
          <p:cNvGrpSpPr/>
          <p:nvPr/>
        </p:nvGrpSpPr>
        <p:grpSpPr>
          <a:xfrm>
            <a:off x="2095140" y="3975160"/>
            <a:ext cx="3141877" cy="963416"/>
            <a:chOff x="1147155" y="2228671"/>
            <a:chExt cx="2640678" cy="963416"/>
          </a:xfrm>
          <a:solidFill>
            <a:schemeClr val="accent4">
              <a:lumMod val="20000"/>
              <a:lumOff val="80000"/>
            </a:schemeClr>
          </a:solidFill>
        </p:grpSpPr>
        <p:sp>
          <p:nvSpPr>
            <p:cNvPr id="9" name="Rectangle: Rounded Corners 8">
              <a:extLst>
                <a:ext uri="{FF2B5EF4-FFF2-40B4-BE49-F238E27FC236}">
                  <a16:creationId xmlns:a16="http://schemas.microsoft.com/office/drawing/2014/main" id="{3AFA7A61-E360-0238-ACEB-C9636855204E}"/>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A0F91E1-84E2-A40A-897C-06365D6C9F62}"/>
                </a:ext>
              </a:extLst>
            </p:cNvPr>
            <p:cNvSpPr txBox="1"/>
            <p:nvPr/>
          </p:nvSpPr>
          <p:spPr>
            <a:xfrm>
              <a:off x="1382684" y="2325659"/>
              <a:ext cx="2405149" cy="769441"/>
            </a:xfrm>
            <a:prstGeom prst="rect">
              <a:avLst/>
            </a:prstGeom>
            <a:grpFill/>
          </p:spPr>
          <p:txBody>
            <a:bodyPr wrap="square">
              <a:spAutoFit/>
            </a:bodyPr>
            <a:lstStyle/>
            <a:p>
              <a:pPr lvl="0" algn="ctr"/>
              <a:r>
                <a:rPr lang="en-US" sz="4400" b="1" dirty="0">
                  <a:solidFill>
                    <a:srgbClr val="009999"/>
                  </a:solidFill>
                  <a:latin typeface="Cambria" panose="02040503050406030204" pitchFamily="18" charset="0"/>
                  <a:ea typeface="Cambria" panose="02040503050406030204" pitchFamily="18" charset="0"/>
                </a:rPr>
                <a:t> </a:t>
              </a:r>
              <a:r>
                <a:rPr lang="en-US" sz="4400" b="1" dirty="0" err="1">
                  <a:solidFill>
                    <a:srgbClr val="00CC00"/>
                  </a:solidFill>
                  <a:latin typeface="Cambria" panose="02040503050406030204" pitchFamily="18" charset="0"/>
                  <a:ea typeface="Cambria" panose="02040503050406030204" pitchFamily="18" charset="0"/>
                </a:rPr>
                <a:t>chậm</a:t>
              </a:r>
              <a:r>
                <a:rPr lang="en-US" sz="4400" b="1" dirty="0">
                  <a:solidFill>
                    <a:srgbClr val="00CC00"/>
                  </a:solidFill>
                  <a:latin typeface="Cambria" panose="02040503050406030204" pitchFamily="18" charset="0"/>
                  <a:ea typeface="Cambria" panose="02040503050406030204" pitchFamily="18" charset="0"/>
                </a:rPr>
                <a:t> </a:t>
              </a:r>
              <a:r>
                <a:rPr lang="en-US" sz="4400" b="1" dirty="0" err="1">
                  <a:solidFill>
                    <a:srgbClr val="00CC00"/>
                  </a:solidFill>
                  <a:latin typeface="Cambria" panose="02040503050406030204" pitchFamily="18" charset="0"/>
                  <a:ea typeface="Cambria" panose="02040503050406030204" pitchFamily="18" charset="0"/>
                </a:rPr>
                <a:t>rãi</a:t>
              </a:r>
              <a:endParaRPr lang="en-US" sz="4400" b="1" dirty="0">
                <a:solidFill>
                  <a:srgbClr val="00CC00"/>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31B16BB8-DCFC-B617-2F56-BA5309776846}"/>
              </a:ext>
            </a:extLst>
          </p:cNvPr>
          <p:cNvGrpSpPr/>
          <p:nvPr/>
        </p:nvGrpSpPr>
        <p:grpSpPr>
          <a:xfrm>
            <a:off x="6198780" y="3975160"/>
            <a:ext cx="3721395" cy="963416"/>
            <a:chOff x="1101341" y="2228671"/>
            <a:chExt cx="2686491" cy="963416"/>
          </a:xfrm>
          <a:solidFill>
            <a:schemeClr val="accent4">
              <a:lumMod val="20000"/>
              <a:lumOff val="80000"/>
            </a:schemeClr>
          </a:solidFill>
        </p:grpSpPr>
        <p:sp>
          <p:nvSpPr>
            <p:cNvPr id="12" name="Rectangle: Rounded Corners 11">
              <a:extLst>
                <a:ext uri="{FF2B5EF4-FFF2-40B4-BE49-F238E27FC236}">
                  <a16:creationId xmlns:a16="http://schemas.microsoft.com/office/drawing/2014/main" id="{421A46F9-3028-BBC9-DD19-8C96AA81EA52}"/>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9B7B982-ECD3-30EA-AE0C-840E73DC5DA6}"/>
                </a:ext>
              </a:extLst>
            </p:cNvPr>
            <p:cNvSpPr txBox="1"/>
            <p:nvPr/>
          </p:nvSpPr>
          <p:spPr>
            <a:xfrm>
              <a:off x="1101341" y="2357557"/>
              <a:ext cx="2625086" cy="769441"/>
            </a:xfrm>
            <a:prstGeom prst="rect">
              <a:avLst/>
            </a:prstGeom>
            <a:grpFill/>
          </p:spPr>
          <p:txBody>
            <a:bodyPr wrap="square">
              <a:spAutoFit/>
            </a:bodyPr>
            <a:lstStyle/>
            <a:p>
              <a:pPr lvl="0" algn="ctr"/>
              <a:r>
                <a:rPr lang="en-US" sz="4400" b="1" dirty="0">
                  <a:solidFill>
                    <a:srgbClr val="009999"/>
                  </a:solidFill>
                  <a:latin typeface="Cambria" panose="02040503050406030204" pitchFamily="18" charset="0"/>
                  <a:ea typeface="Cambria" panose="02040503050406030204" pitchFamily="18" charset="0"/>
                </a:rPr>
                <a:t> </a:t>
              </a:r>
              <a:r>
                <a:rPr lang="en-US" sz="4400" b="1" dirty="0" err="1">
                  <a:solidFill>
                    <a:srgbClr val="663300"/>
                  </a:solidFill>
                  <a:latin typeface="Cambria" panose="02040503050406030204" pitchFamily="18" charset="0"/>
                  <a:ea typeface="Cambria" panose="02040503050406030204" pitchFamily="18" charset="0"/>
                </a:rPr>
                <a:t>nhanh</a:t>
              </a:r>
              <a:r>
                <a:rPr lang="en-US" sz="4400" b="1" dirty="0">
                  <a:solidFill>
                    <a:srgbClr val="663300"/>
                  </a:solidFill>
                  <a:latin typeface="Cambria" panose="02040503050406030204" pitchFamily="18" charset="0"/>
                  <a:ea typeface="Cambria" panose="02040503050406030204" pitchFamily="18" charset="0"/>
                </a:rPr>
                <a:t> </a:t>
              </a:r>
              <a:r>
                <a:rPr lang="en-US" sz="4400" b="1" dirty="0" err="1">
                  <a:solidFill>
                    <a:srgbClr val="663300"/>
                  </a:solidFill>
                  <a:latin typeface="Cambria" panose="02040503050406030204" pitchFamily="18" charset="0"/>
                  <a:ea typeface="Cambria" panose="02040503050406030204" pitchFamily="18" charset="0"/>
                </a:rPr>
                <a:t>nhảu</a:t>
              </a:r>
              <a:endParaRPr lang="en-US" sz="4400" b="1" dirty="0">
                <a:solidFill>
                  <a:srgbClr val="66330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BC6BC5CD-0942-D10A-7493-C61EE82D1D45}"/>
              </a:ext>
            </a:extLst>
          </p:cNvPr>
          <p:cNvPicPr>
            <a:picLocks noChangeAspect="1"/>
          </p:cNvPicPr>
          <p:nvPr/>
        </p:nvPicPr>
        <p:blipFill>
          <a:blip r:embed="rId2"/>
          <a:stretch>
            <a:fillRect/>
          </a:stretch>
        </p:blipFill>
        <p:spPr>
          <a:xfrm>
            <a:off x="1907685" y="460172"/>
            <a:ext cx="8376630" cy="1926503"/>
          </a:xfrm>
          <a:prstGeom prst="rect">
            <a:avLst/>
          </a:prstGeom>
        </p:spPr>
      </p:pic>
    </p:spTree>
    <p:extLst>
      <p:ext uri="{BB962C8B-B14F-4D97-AF65-F5344CB8AC3E}">
        <p14:creationId xmlns:p14="http://schemas.microsoft.com/office/powerpoint/2010/main" val="37729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3"/>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ngắt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giọng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dài</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Hai anh em mặc đồng phục</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và đội mũ</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giống hệt nhau,</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bạn bè</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lại cổ vũ nhầm mất thôi.</a:t>
            </a:r>
            <a:r>
              <a:rPr lang="en-US" sz="3200" b="1" dirty="0">
                <a:solidFill>
                  <a:srgbClr val="FF0000"/>
                </a:solidFill>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Các bạn cuống quýt</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gọi Khánh thay thế</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khi thấy Long nhăn nhó vì đau</a:t>
            </a:r>
            <a:r>
              <a:rPr lang="en-US" sz="3200" b="1" dirty="0">
                <a:solidFill>
                  <a:srgbClr val="FF0000"/>
                </a:solidFill>
                <a:latin typeface="Cambria" panose="02040503050406030204" pitchFamily="18" charset="0"/>
                <a:ea typeface="Cambria" panose="02040503050406030204" pitchFamily="18" charset="0"/>
              </a:rPr>
              <a:t>/</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trong trận kéo co…</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FF0000"/>
                </a:solidFill>
                <a:latin typeface="Cambria" panose="02040503050406030204" pitchFamily="18" charset="0"/>
                <a:ea typeface="Cambria" panose="02040503050406030204" pitchFamily="18" charset="0"/>
              </a:rPr>
              <a:t> </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descr="Graphical user interface, website&#10;&#10;Description automatically generated">
            <a:extLst>
              <a:ext uri="{FF2B5EF4-FFF2-40B4-BE49-F238E27FC236}">
                <a16:creationId xmlns:a16="http://schemas.microsoft.com/office/drawing/2014/main" id="{E3B5999B-358F-CA27-8D6A-5E68185A1E8C}"/>
              </a:ext>
            </a:extLst>
          </p:cNvPr>
          <p:cNvPicPr>
            <a:picLocks noChangeAspect="1"/>
          </p:cNvPicPr>
          <p:nvPr/>
        </p:nvPicPr>
        <p:blipFill>
          <a:blip r:embed="rId3"/>
          <a:stretch>
            <a:fillRect/>
          </a:stretch>
        </p:blipFill>
        <p:spPr>
          <a:xfrm>
            <a:off x="-1" y="0"/>
            <a:ext cx="12344009"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A94F25E6-2C99-8AE2-C8F6-A96144C1E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4" name="Group 3">
            <a:extLst>
              <a:ext uri="{FF2B5EF4-FFF2-40B4-BE49-F238E27FC236}">
                <a16:creationId xmlns:a16="http://schemas.microsoft.com/office/drawing/2014/main" id="{8C5FC4A6-7230-507A-6C69-2ACDF5A18AA1}"/>
              </a:ext>
            </a:extLst>
          </p:cNvPr>
          <p:cNvGrpSpPr/>
          <p:nvPr/>
        </p:nvGrpSpPr>
        <p:grpSpPr>
          <a:xfrm>
            <a:off x="5334705" y="1411600"/>
            <a:ext cx="6634712" cy="3430803"/>
            <a:chOff x="2975205" y="1255651"/>
            <a:chExt cx="5432196" cy="2861668"/>
          </a:xfrm>
        </p:grpSpPr>
        <p:sp>
          <p:nvSpPr>
            <p:cNvPr id="5" name="Rectangle: Rounded Corners 4">
              <a:extLst>
                <a:ext uri="{FF2B5EF4-FFF2-40B4-BE49-F238E27FC236}">
                  <a16:creationId xmlns:a16="http://schemas.microsoft.com/office/drawing/2014/main" id="{51A546CA-2E7B-1D35-BC2C-1B66C67CA757}"/>
                </a:ext>
              </a:extLst>
            </p:cNvPr>
            <p:cNvSpPr/>
            <p:nvPr/>
          </p:nvSpPr>
          <p:spPr>
            <a:xfrm>
              <a:off x="2975205" y="1724299"/>
              <a:ext cx="5432196" cy="2247293"/>
            </a:xfrm>
            <a:custGeom>
              <a:avLst/>
              <a:gdLst>
                <a:gd name="connsiteX0" fmla="*/ 0 w 5432196"/>
                <a:gd name="connsiteY0" fmla="*/ 453324 h 2247293"/>
                <a:gd name="connsiteX1" fmla="*/ 453324 w 5432196"/>
                <a:gd name="connsiteY1" fmla="*/ 0 h 2247293"/>
                <a:gd name="connsiteX2" fmla="*/ 1054575 w 5432196"/>
                <a:gd name="connsiteY2" fmla="*/ 0 h 2247293"/>
                <a:gd name="connsiteX3" fmla="*/ 1655827 w 5432196"/>
                <a:gd name="connsiteY3" fmla="*/ 0 h 2247293"/>
                <a:gd name="connsiteX4" fmla="*/ 2166567 w 5432196"/>
                <a:gd name="connsiteY4" fmla="*/ 0 h 2247293"/>
                <a:gd name="connsiteX5" fmla="*/ 2722563 w 5432196"/>
                <a:gd name="connsiteY5" fmla="*/ 0 h 2247293"/>
                <a:gd name="connsiteX6" fmla="*/ 3278559 w 5432196"/>
                <a:gd name="connsiteY6" fmla="*/ 0 h 2247293"/>
                <a:gd name="connsiteX7" fmla="*/ 3970321 w 5432196"/>
                <a:gd name="connsiteY7" fmla="*/ 0 h 2247293"/>
                <a:gd name="connsiteX8" fmla="*/ 4978872 w 5432196"/>
                <a:gd name="connsiteY8" fmla="*/ 0 h 2247293"/>
                <a:gd name="connsiteX9" fmla="*/ 5432196 w 5432196"/>
                <a:gd name="connsiteY9" fmla="*/ 453324 h 2247293"/>
                <a:gd name="connsiteX10" fmla="*/ 5432196 w 5432196"/>
                <a:gd name="connsiteY10" fmla="*/ 1110240 h 2247293"/>
                <a:gd name="connsiteX11" fmla="*/ 5432196 w 5432196"/>
                <a:gd name="connsiteY11" fmla="*/ 1793969 h 2247293"/>
                <a:gd name="connsiteX12" fmla="*/ 4978872 w 5432196"/>
                <a:gd name="connsiteY12" fmla="*/ 2247293 h 2247293"/>
                <a:gd name="connsiteX13" fmla="*/ 4287110 w 5432196"/>
                <a:gd name="connsiteY13" fmla="*/ 2247293 h 2247293"/>
                <a:gd name="connsiteX14" fmla="*/ 3640603 w 5432196"/>
                <a:gd name="connsiteY14" fmla="*/ 2247293 h 2247293"/>
                <a:gd name="connsiteX15" fmla="*/ 2903585 w 5432196"/>
                <a:gd name="connsiteY15" fmla="*/ 2247293 h 2247293"/>
                <a:gd name="connsiteX16" fmla="*/ 2257078 w 5432196"/>
                <a:gd name="connsiteY16" fmla="*/ 2247293 h 2247293"/>
                <a:gd name="connsiteX17" fmla="*/ 1610571 w 5432196"/>
                <a:gd name="connsiteY17" fmla="*/ 2247293 h 2247293"/>
                <a:gd name="connsiteX18" fmla="*/ 453324 w 5432196"/>
                <a:gd name="connsiteY18" fmla="*/ 2247293 h 2247293"/>
                <a:gd name="connsiteX19" fmla="*/ 0 w 5432196"/>
                <a:gd name="connsiteY19" fmla="*/ 1793969 h 2247293"/>
                <a:gd name="connsiteX20" fmla="*/ 0 w 5432196"/>
                <a:gd name="connsiteY20" fmla="*/ 1137053 h 2247293"/>
                <a:gd name="connsiteX21" fmla="*/ 0 w 5432196"/>
                <a:gd name="connsiteY21" fmla="*/ 453324 h 224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32196" h="2247293" fill="none" extrusionOk="0">
                  <a:moveTo>
                    <a:pt x="0" y="453324"/>
                  </a:moveTo>
                  <a:cubicBezTo>
                    <a:pt x="22362" y="234634"/>
                    <a:pt x="175260" y="25354"/>
                    <a:pt x="453324" y="0"/>
                  </a:cubicBezTo>
                  <a:cubicBezTo>
                    <a:pt x="607490" y="15040"/>
                    <a:pt x="811076" y="-21352"/>
                    <a:pt x="1054575" y="0"/>
                  </a:cubicBezTo>
                  <a:cubicBezTo>
                    <a:pt x="1298074" y="21352"/>
                    <a:pt x="1361273" y="5142"/>
                    <a:pt x="1655827" y="0"/>
                  </a:cubicBezTo>
                  <a:cubicBezTo>
                    <a:pt x="1950381" y="-5142"/>
                    <a:pt x="1915354" y="-14263"/>
                    <a:pt x="2166567" y="0"/>
                  </a:cubicBezTo>
                  <a:cubicBezTo>
                    <a:pt x="2417780" y="14263"/>
                    <a:pt x="2584830" y="16011"/>
                    <a:pt x="2722563" y="0"/>
                  </a:cubicBezTo>
                  <a:cubicBezTo>
                    <a:pt x="2860296" y="-16011"/>
                    <a:pt x="3141062" y="21339"/>
                    <a:pt x="3278559" y="0"/>
                  </a:cubicBezTo>
                  <a:cubicBezTo>
                    <a:pt x="3416056" y="-21339"/>
                    <a:pt x="3776912" y="7992"/>
                    <a:pt x="3970321" y="0"/>
                  </a:cubicBezTo>
                  <a:cubicBezTo>
                    <a:pt x="4163730" y="-7992"/>
                    <a:pt x="4736324" y="37032"/>
                    <a:pt x="4978872" y="0"/>
                  </a:cubicBezTo>
                  <a:cubicBezTo>
                    <a:pt x="5264048" y="-2861"/>
                    <a:pt x="5409231" y="158401"/>
                    <a:pt x="5432196" y="453324"/>
                  </a:cubicBezTo>
                  <a:cubicBezTo>
                    <a:pt x="5457284" y="605947"/>
                    <a:pt x="5441504" y="942846"/>
                    <a:pt x="5432196" y="1110240"/>
                  </a:cubicBezTo>
                  <a:cubicBezTo>
                    <a:pt x="5422888" y="1277634"/>
                    <a:pt x="5413202" y="1555772"/>
                    <a:pt x="5432196" y="1793969"/>
                  </a:cubicBezTo>
                  <a:cubicBezTo>
                    <a:pt x="5454044" y="2044519"/>
                    <a:pt x="5255113" y="2292935"/>
                    <a:pt x="4978872" y="2247293"/>
                  </a:cubicBezTo>
                  <a:cubicBezTo>
                    <a:pt x="4798774" y="2220468"/>
                    <a:pt x="4539801" y="2277462"/>
                    <a:pt x="4287110" y="2247293"/>
                  </a:cubicBezTo>
                  <a:cubicBezTo>
                    <a:pt x="4034419" y="2217124"/>
                    <a:pt x="3892515" y="2252299"/>
                    <a:pt x="3640603" y="2247293"/>
                  </a:cubicBezTo>
                  <a:cubicBezTo>
                    <a:pt x="3388691" y="2242287"/>
                    <a:pt x="3059866" y="2264784"/>
                    <a:pt x="2903585" y="2247293"/>
                  </a:cubicBezTo>
                  <a:cubicBezTo>
                    <a:pt x="2747304" y="2229802"/>
                    <a:pt x="2490063" y="2226546"/>
                    <a:pt x="2257078" y="2247293"/>
                  </a:cubicBezTo>
                  <a:cubicBezTo>
                    <a:pt x="2024093" y="2268040"/>
                    <a:pt x="1826401" y="2234853"/>
                    <a:pt x="1610571" y="2247293"/>
                  </a:cubicBezTo>
                  <a:cubicBezTo>
                    <a:pt x="1394741" y="2259733"/>
                    <a:pt x="843094" y="2202384"/>
                    <a:pt x="453324" y="2247293"/>
                  </a:cubicBezTo>
                  <a:cubicBezTo>
                    <a:pt x="201692" y="2262144"/>
                    <a:pt x="-4991" y="1986990"/>
                    <a:pt x="0" y="1793969"/>
                  </a:cubicBezTo>
                  <a:cubicBezTo>
                    <a:pt x="-15224" y="1657333"/>
                    <a:pt x="-15339" y="1441172"/>
                    <a:pt x="0" y="1137053"/>
                  </a:cubicBezTo>
                  <a:cubicBezTo>
                    <a:pt x="15339" y="832934"/>
                    <a:pt x="-30086" y="612958"/>
                    <a:pt x="0" y="453324"/>
                  </a:cubicBezTo>
                  <a:close/>
                </a:path>
                <a:path w="5432196" h="2247293" stroke="0" extrusionOk="0">
                  <a:moveTo>
                    <a:pt x="0" y="453324"/>
                  </a:moveTo>
                  <a:cubicBezTo>
                    <a:pt x="1999" y="264079"/>
                    <a:pt x="216661" y="24483"/>
                    <a:pt x="453324" y="0"/>
                  </a:cubicBezTo>
                  <a:cubicBezTo>
                    <a:pt x="663715" y="16027"/>
                    <a:pt x="886774" y="-8103"/>
                    <a:pt x="1145086" y="0"/>
                  </a:cubicBezTo>
                  <a:cubicBezTo>
                    <a:pt x="1403398" y="8103"/>
                    <a:pt x="1538160" y="10528"/>
                    <a:pt x="1701082" y="0"/>
                  </a:cubicBezTo>
                  <a:cubicBezTo>
                    <a:pt x="1864004" y="-10528"/>
                    <a:pt x="1990859" y="5617"/>
                    <a:pt x="2257078" y="0"/>
                  </a:cubicBezTo>
                  <a:cubicBezTo>
                    <a:pt x="2523297" y="-5617"/>
                    <a:pt x="2694418" y="1093"/>
                    <a:pt x="2948840" y="0"/>
                  </a:cubicBezTo>
                  <a:cubicBezTo>
                    <a:pt x="3203262" y="-1093"/>
                    <a:pt x="3256821" y="-7175"/>
                    <a:pt x="3550092" y="0"/>
                  </a:cubicBezTo>
                  <a:cubicBezTo>
                    <a:pt x="3843363" y="7175"/>
                    <a:pt x="3957823" y="-5252"/>
                    <a:pt x="4287110" y="0"/>
                  </a:cubicBezTo>
                  <a:cubicBezTo>
                    <a:pt x="4616397" y="5252"/>
                    <a:pt x="4826090" y="27839"/>
                    <a:pt x="4978872" y="0"/>
                  </a:cubicBezTo>
                  <a:cubicBezTo>
                    <a:pt x="5217947" y="5942"/>
                    <a:pt x="5438838" y="195607"/>
                    <a:pt x="5432196" y="453324"/>
                  </a:cubicBezTo>
                  <a:cubicBezTo>
                    <a:pt x="5425914" y="623882"/>
                    <a:pt x="5458782" y="916212"/>
                    <a:pt x="5432196" y="1096834"/>
                  </a:cubicBezTo>
                  <a:cubicBezTo>
                    <a:pt x="5405611" y="1277456"/>
                    <a:pt x="5456279" y="1451315"/>
                    <a:pt x="5432196" y="1793969"/>
                  </a:cubicBezTo>
                  <a:cubicBezTo>
                    <a:pt x="5472167" y="2064008"/>
                    <a:pt x="5220532" y="2192745"/>
                    <a:pt x="4978872" y="2247293"/>
                  </a:cubicBezTo>
                  <a:cubicBezTo>
                    <a:pt x="4806037" y="2274732"/>
                    <a:pt x="4549868" y="2273515"/>
                    <a:pt x="4422876" y="2247293"/>
                  </a:cubicBezTo>
                  <a:cubicBezTo>
                    <a:pt x="4295884" y="2221071"/>
                    <a:pt x="3966014" y="2213034"/>
                    <a:pt x="3731114" y="2247293"/>
                  </a:cubicBezTo>
                  <a:cubicBezTo>
                    <a:pt x="3496214" y="2281552"/>
                    <a:pt x="3161731" y="2212388"/>
                    <a:pt x="2994096" y="2247293"/>
                  </a:cubicBezTo>
                  <a:cubicBezTo>
                    <a:pt x="2826461" y="2282198"/>
                    <a:pt x="2611029" y="2228806"/>
                    <a:pt x="2392845" y="2247293"/>
                  </a:cubicBezTo>
                  <a:cubicBezTo>
                    <a:pt x="2174661" y="2265780"/>
                    <a:pt x="1924303" y="2275110"/>
                    <a:pt x="1791593" y="2247293"/>
                  </a:cubicBezTo>
                  <a:cubicBezTo>
                    <a:pt x="1658883" y="2219476"/>
                    <a:pt x="1372891" y="2226377"/>
                    <a:pt x="1054575" y="2247293"/>
                  </a:cubicBezTo>
                  <a:cubicBezTo>
                    <a:pt x="736259" y="2268209"/>
                    <a:pt x="610202" y="2225747"/>
                    <a:pt x="453324" y="2247293"/>
                  </a:cubicBezTo>
                  <a:cubicBezTo>
                    <a:pt x="241031" y="2236940"/>
                    <a:pt x="21833" y="2055448"/>
                    <a:pt x="0" y="1793969"/>
                  </a:cubicBezTo>
                  <a:cubicBezTo>
                    <a:pt x="22245" y="1493741"/>
                    <a:pt x="16979" y="1441075"/>
                    <a:pt x="0" y="1150459"/>
                  </a:cubicBezTo>
                  <a:cubicBezTo>
                    <a:pt x="-16979" y="859843"/>
                    <a:pt x="-21037" y="612199"/>
                    <a:pt x="0" y="453324"/>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Phân</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công</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theo</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đoạn</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Tất</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cả</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thành</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viên</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đều</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Giải</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nghĩa</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từ</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cùng</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nhau</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
          <p:nvSpPr>
            <p:cNvPr id="8" name="Rectangle: Rounded Corners 7">
              <a:extLst>
                <a:ext uri="{FF2B5EF4-FFF2-40B4-BE49-F238E27FC236}">
                  <a16:creationId xmlns:a16="http://schemas.microsoft.com/office/drawing/2014/main" id="{0BA2D83A-0C4E-5261-35F8-1E4478894BE4}"/>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Yêu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Cầu</a:t>
              </a:r>
              <a:endPar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9DD6CB82-FD37-EA8E-270A-4E52B65415AB}"/>
                </a:ext>
              </a:extLst>
            </p:cNvPr>
            <p:cNvPicPr>
              <a:picLocks noChangeAspect="1"/>
            </p:cNvPicPr>
            <p:nvPr/>
          </p:nvPicPr>
          <p:blipFill>
            <a:blip r:embed="rId6"/>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CAF2AE0C-D67F-8A59-725D-A7201C043197}"/>
                </a:ext>
              </a:extLst>
            </p:cNvPr>
            <p:cNvPicPr>
              <a:picLocks noChangeAspect="1"/>
            </p:cNvPicPr>
            <p:nvPr/>
          </p:nvPicPr>
          <p:blipFill>
            <a:blip r:embed="rId6"/>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094AF1C9-B9E2-C340-E8E7-9F43E2A11378}"/>
                </a:ext>
              </a:extLst>
            </p:cNvPr>
            <p:cNvPicPr>
              <a:picLocks noChangeAspect="1"/>
            </p:cNvPicPr>
            <p:nvPr/>
          </p:nvPicPr>
          <p:blipFill>
            <a:blip r:embed="rId6"/>
            <a:stretch>
              <a:fillRect/>
            </a:stretch>
          </p:blipFill>
          <p:spPr>
            <a:xfrm flipH="1">
              <a:off x="3150160" y="3571452"/>
              <a:ext cx="545867" cy="545867"/>
            </a:xfrm>
            <a:prstGeom prst="rect">
              <a:avLst/>
            </a:prstGeom>
          </p:spPr>
        </p:pic>
      </p:grpSp>
      <p:pic>
        <p:nvPicPr>
          <p:cNvPr id="16" name="Picture 15">
            <a:extLst>
              <a:ext uri="{FF2B5EF4-FFF2-40B4-BE49-F238E27FC236}">
                <a16:creationId xmlns:a16="http://schemas.microsoft.com/office/drawing/2014/main" id="{4E97D5B2-F1CF-D3C8-63E5-D037E7635D74}"/>
              </a:ext>
            </a:extLst>
          </p:cNvPr>
          <p:cNvPicPr>
            <a:picLocks noChangeAspect="1"/>
          </p:cNvPicPr>
          <p:nvPr/>
        </p:nvPicPr>
        <p:blipFill>
          <a:blip r:embed="rId7"/>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72126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E155CEF2-ADF8-3815-3C9F-7896BE3747D2}"/>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5C3965A9-0E14-00EE-255F-8CC2C3E48D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F22CEBF6-18DD-F30B-D08F-4B713A9E660E}"/>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357099F9-86A9-A724-0F7D-782B102822B7}"/>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0A6C41D3-151D-00D2-6B9E-8D874ACF8FE9}"/>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1219170" rtl="0" eaLnBrk="1" fontAlgn="auto" latinLnBrk="0" hangingPunct="1">
                  <a:lnSpc>
                    <a:spcPct val="11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1.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a:p>
                <a:pPr marL="0" marR="0" lvl="0" indent="0" algn="just" defTabSz="1219170" rtl="0" eaLnBrk="1" fontAlgn="auto" latinLnBrk="0" hangingPunct="1">
                  <a:lnSpc>
                    <a:spcPct val="11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2.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to,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rõ</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a:p>
                <a:pPr marL="0" marR="0" lvl="0" indent="0" algn="just" defTabSz="1219170" rtl="0" eaLnBrk="1" fontAlgn="auto" latinLnBrk="0" hangingPunct="1">
                  <a:lnSpc>
                    <a:spcPct val="11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3.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ngắt</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nghỉ</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p:txBody>
          </p:sp>
          <p:sp>
            <p:nvSpPr>
              <p:cNvPr id="21" name="Rectangle: Rounded Corners 20">
                <a:extLst>
                  <a:ext uri="{FF2B5EF4-FFF2-40B4-BE49-F238E27FC236}">
                    <a16:creationId xmlns:a16="http://schemas.microsoft.com/office/drawing/2014/main" id="{218A9EF3-67FB-7F12-14DB-ECFB8BB3B3C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Tiêu</a:t>
                </a:r>
                <a:r>
                  <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chí</a:t>
                </a:r>
                <a:r>
                  <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đánh</a:t>
                </a:r>
                <a:r>
                  <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giá</a:t>
                </a:r>
                <a:endPar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endParaRPr>
              </a:p>
            </p:txBody>
          </p:sp>
        </p:grpSp>
        <p:grpSp>
          <p:nvGrpSpPr>
            <p:cNvPr id="8" name="Group 7">
              <a:extLst>
                <a:ext uri="{FF2B5EF4-FFF2-40B4-BE49-F238E27FC236}">
                  <a16:creationId xmlns:a16="http://schemas.microsoft.com/office/drawing/2014/main" id="{D56AB7DB-8732-9DE5-9157-C1E76609B78C}"/>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C493A59F-549B-15E0-2B42-703F05BC60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471572A7-1309-0672-5CDA-41EDCE38E1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C38CC71E-B93C-DF80-6B5C-7CE9CA4A7A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55083399-B337-8BB6-FF36-F143551EB7EA}"/>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0FFC87A6-5DBD-DEB7-93E4-3BE9323322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2617D0CA-A2F1-854E-C545-B5C3A85075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C43CF4B-4FB6-4A57-B745-3532C42FBE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AD055A06-54A7-000B-C42B-9453C38C46AD}"/>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321B211B-3B7E-6CA7-DEAC-CA28E0BFAB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3C86B57-3CF2-4F39-3E9E-F939532751D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AEE77D64-28AB-4E98-9E26-26C197245B9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2" name="Picture 21">
            <a:extLst>
              <a:ext uri="{FF2B5EF4-FFF2-40B4-BE49-F238E27FC236}">
                <a16:creationId xmlns:a16="http://schemas.microsoft.com/office/drawing/2014/main" id="{0B57BE7C-5695-2C7A-982D-A3FF5210B0E8}"/>
              </a:ext>
            </a:extLst>
          </p:cNvPr>
          <p:cNvPicPr>
            <a:picLocks noChangeAspect="1"/>
          </p:cNvPicPr>
          <p:nvPr/>
        </p:nvPicPr>
        <p:blipFill>
          <a:blip r:embed="rId7"/>
          <a:stretch>
            <a:fillRect/>
          </a:stretch>
        </p:blipFill>
        <p:spPr>
          <a:xfrm>
            <a:off x="1056289" y="0"/>
            <a:ext cx="8620491" cy="1408298"/>
          </a:xfrm>
          <a:prstGeom prst="rect">
            <a:avLst/>
          </a:prstGeom>
        </p:spPr>
      </p:pic>
      <p:pic>
        <p:nvPicPr>
          <p:cNvPr id="23" name="Picture 22" descr="A picture containing text, nature&#10;&#10;Description automatically generated">
            <a:extLst>
              <a:ext uri="{FF2B5EF4-FFF2-40B4-BE49-F238E27FC236}">
                <a16:creationId xmlns:a16="http://schemas.microsoft.com/office/drawing/2014/main" id="{4D554F21-BCB9-9D22-812F-D4C3CCA31C6D}"/>
              </a:ext>
            </a:extLst>
          </p:cNvPr>
          <p:cNvPicPr>
            <a:picLocks noChangeAspect="1"/>
          </p:cNvPicPr>
          <p:nvPr/>
        </p:nvPicPr>
        <p:blipFill>
          <a:blip r:embed="rId2"/>
          <a:stretch>
            <a:fillRect/>
          </a:stretch>
        </p:blipFill>
        <p:spPr>
          <a:xfrm>
            <a:off x="152401" y="152400"/>
            <a:ext cx="12344009" cy="6858000"/>
          </a:xfrm>
          <a:prstGeom prst="rect">
            <a:avLst/>
          </a:prstGeom>
        </p:spPr>
      </p:pic>
      <p:pic>
        <p:nvPicPr>
          <p:cNvPr id="24" name="Picture 23" descr="A picture containing stationary&#10;&#10;Description automatically generated">
            <a:extLst>
              <a:ext uri="{FF2B5EF4-FFF2-40B4-BE49-F238E27FC236}">
                <a16:creationId xmlns:a16="http://schemas.microsoft.com/office/drawing/2014/main" id="{F77EC4EC-ED8F-11BF-44BF-F568B1292C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680022" y="1147758"/>
            <a:ext cx="4742273" cy="5438100"/>
          </a:xfrm>
          <a:prstGeom prst="rect">
            <a:avLst/>
          </a:prstGeom>
        </p:spPr>
      </p:pic>
      <p:grpSp>
        <p:nvGrpSpPr>
          <p:cNvPr id="25" name="Group 24">
            <a:extLst>
              <a:ext uri="{FF2B5EF4-FFF2-40B4-BE49-F238E27FC236}">
                <a16:creationId xmlns:a16="http://schemas.microsoft.com/office/drawing/2014/main" id="{0BD80FC3-F0FB-E67C-3E82-751A7511341D}"/>
              </a:ext>
            </a:extLst>
          </p:cNvPr>
          <p:cNvGrpSpPr/>
          <p:nvPr/>
        </p:nvGrpSpPr>
        <p:grpSpPr>
          <a:xfrm>
            <a:off x="352920" y="1977613"/>
            <a:ext cx="8099964" cy="3778388"/>
            <a:chOff x="353341" y="1443489"/>
            <a:chExt cx="6074974" cy="2833791"/>
          </a:xfrm>
        </p:grpSpPr>
        <p:grpSp>
          <p:nvGrpSpPr>
            <p:cNvPr id="26" name="Group 25">
              <a:extLst>
                <a:ext uri="{FF2B5EF4-FFF2-40B4-BE49-F238E27FC236}">
                  <a16:creationId xmlns:a16="http://schemas.microsoft.com/office/drawing/2014/main" id="{55417282-C019-625E-0210-CEB4EEAB1494}"/>
                </a:ext>
              </a:extLst>
            </p:cNvPr>
            <p:cNvGrpSpPr/>
            <p:nvPr/>
          </p:nvGrpSpPr>
          <p:grpSpPr>
            <a:xfrm>
              <a:off x="353341" y="1443489"/>
              <a:ext cx="6074974" cy="2833791"/>
              <a:chOff x="2975204" y="1281370"/>
              <a:chExt cx="6827731" cy="2816973"/>
            </a:xfrm>
          </p:grpSpPr>
          <p:sp>
            <p:nvSpPr>
              <p:cNvPr id="39" name="Rectangle: Rounded Corners 38">
                <a:extLst>
                  <a:ext uri="{FF2B5EF4-FFF2-40B4-BE49-F238E27FC236}">
                    <a16:creationId xmlns:a16="http://schemas.microsoft.com/office/drawing/2014/main" id="{5E6EF325-D9D4-7F8D-A868-00C43A3D4D36}"/>
                  </a:ext>
                </a:extLst>
              </p:cNvPr>
              <p:cNvSpPr/>
              <p:nvPr/>
            </p:nvSpPr>
            <p:spPr>
              <a:xfrm>
                <a:off x="2975204" y="1724298"/>
                <a:ext cx="6827731" cy="2374045"/>
              </a:xfrm>
              <a:custGeom>
                <a:avLst/>
                <a:gdLst>
                  <a:gd name="connsiteX0" fmla="*/ 0 w 6827731"/>
                  <a:gd name="connsiteY0" fmla="*/ 478892 h 2374045"/>
                  <a:gd name="connsiteX1" fmla="*/ 478892 w 6827731"/>
                  <a:gd name="connsiteY1" fmla="*/ 0 h 2374045"/>
                  <a:gd name="connsiteX2" fmla="*/ 1072409 w 6827731"/>
                  <a:gd name="connsiteY2" fmla="*/ 0 h 2374045"/>
                  <a:gd name="connsiteX3" fmla="*/ 1548527 w 6827731"/>
                  <a:gd name="connsiteY3" fmla="*/ 0 h 2374045"/>
                  <a:gd name="connsiteX4" fmla="*/ 2083344 w 6827731"/>
                  <a:gd name="connsiteY4" fmla="*/ 0 h 2374045"/>
                  <a:gd name="connsiteX5" fmla="*/ 2852959 w 6827731"/>
                  <a:gd name="connsiteY5" fmla="*/ 0 h 2374045"/>
                  <a:gd name="connsiteX6" fmla="*/ 3329077 w 6827731"/>
                  <a:gd name="connsiteY6" fmla="*/ 0 h 2374045"/>
                  <a:gd name="connsiteX7" fmla="*/ 3805195 w 6827731"/>
                  <a:gd name="connsiteY7" fmla="*/ 0 h 2374045"/>
                  <a:gd name="connsiteX8" fmla="*/ 4281313 w 6827731"/>
                  <a:gd name="connsiteY8" fmla="*/ 0 h 2374045"/>
                  <a:gd name="connsiteX9" fmla="*/ 4933530 w 6827731"/>
                  <a:gd name="connsiteY9" fmla="*/ 0 h 2374045"/>
                  <a:gd name="connsiteX10" fmla="*/ 5585746 w 6827731"/>
                  <a:gd name="connsiteY10" fmla="*/ 0 h 2374045"/>
                  <a:gd name="connsiteX11" fmla="*/ 6348839 w 6827731"/>
                  <a:gd name="connsiteY11" fmla="*/ 0 h 2374045"/>
                  <a:gd name="connsiteX12" fmla="*/ 6827731 w 6827731"/>
                  <a:gd name="connsiteY12" fmla="*/ 478892 h 2374045"/>
                  <a:gd name="connsiteX13" fmla="*/ 6827731 w 6827731"/>
                  <a:gd name="connsiteY13" fmla="*/ 922654 h 2374045"/>
                  <a:gd name="connsiteX14" fmla="*/ 6827731 w 6827731"/>
                  <a:gd name="connsiteY14" fmla="*/ 1408903 h 2374045"/>
                  <a:gd name="connsiteX15" fmla="*/ 6827731 w 6827731"/>
                  <a:gd name="connsiteY15" fmla="*/ 1895153 h 2374045"/>
                  <a:gd name="connsiteX16" fmla="*/ 6348839 w 6827731"/>
                  <a:gd name="connsiteY16" fmla="*/ 2374045 h 2374045"/>
                  <a:gd name="connsiteX17" fmla="*/ 5637923 w 6827731"/>
                  <a:gd name="connsiteY17" fmla="*/ 2374045 h 2374045"/>
                  <a:gd name="connsiteX18" fmla="*/ 5044406 w 6827731"/>
                  <a:gd name="connsiteY18" fmla="*/ 2374045 h 2374045"/>
                  <a:gd name="connsiteX19" fmla="*/ 4509589 w 6827731"/>
                  <a:gd name="connsiteY19" fmla="*/ 2374045 h 2374045"/>
                  <a:gd name="connsiteX20" fmla="*/ 4033471 w 6827731"/>
                  <a:gd name="connsiteY20" fmla="*/ 2374045 h 2374045"/>
                  <a:gd name="connsiteX21" fmla="*/ 3263856 w 6827731"/>
                  <a:gd name="connsiteY21" fmla="*/ 2374045 h 2374045"/>
                  <a:gd name="connsiteX22" fmla="*/ 2611639 w 6827731"/>
                  <a:gd name="connsiteY22" fmla="*/ 2374045 h 2374045"/>
                  <a:gd name="connsiteX23" fmla="*/ 2018123 w 6827731"/>
                  <a:gd name="connsiteY23" fmla="*/ 2374045 h 2374045"/>
                  <a:gd name="connsiteX24" fmla="*/ 1307207 w 6827731"/>
                  <a:gd name="connsiteY24" fmla="*/ 2374045 h 2374045"/>
                  <a:gd name="connsiteX25" fmla="*/ 478892 w 6827731"/>
                  <a:gd name="connsiteY25" fmla="*/ 2374045 h 2374045"/>
                  <a:gd name="connsiteX26" fmla="*/ 0 w 6827731"/>
                  <a:gd name="connsiteY26" fmla="*/ 1895153 h 2374045"/>
                  <a:gd name="connsiteX27" fmla="*/ 0 w 6827731"/>
                  <a:gd name="connsiteY27" fmla="*/ 1451391 h 2374045"/>
                  <a:gd name="connsiteX28" fmla="*/ 0 w 6827731"/>
                  <a:gd name="connsiteY28" fmla="*/ 993467 h 2374045"/>
                  <a:gd name="connsiteX29" fmla="*/ 0 w 6827731"/>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27731" h="2374045" fill="none" extrusionOk="0">
                    <a:moveTo>
                      <a:pt x="0" y="478892"/>
                    </a:moveTo>
                    <a:cubicBezTo>
                      <a:pt x="-33932" y="205008"/>
                      <a:pt x="166216" y="53"/>
                      <a:pt x="478892" y="0"/>
                    </a:cubicBezTo>
                    <a:cubicBezTo>
                      <a:pt x="643176" y="2191"/>
                      <a:pt x="864092" y="-3504"/>
                      <a:pt x="1072409" y="0"/>
                    </a:cubicBezTo>
                    <a:cubicBezTo>
                      <a:pt x="1280726" y="3504"/>
                      <a:pt x="1376686" y="-20861"/>
                      <a:pt x="1548527" y="0"/>
                    </a:cubicBezTo>
                    <a:cubicBezTo>
                      <a:pt x="1720368" y="20861"/>
                      <a:pt x="1837808" y="-12213"/>
                      <a:pt x="2083344" y="0"/>
                    </a:cubicBezTo>
                    <a:cubicBezTo>
                      <a:pt x="2328880" y="12213"/>
                      <a:pt x="2537100" y="-8469"/>
                      <a:pt x="2852959" y="0"/>
                    </a:cubicBezTo>
                    <a:cubicBezTo>
                      <a:pt x="3168818" y="8469"/>
                      <a:pt x="3169828" y="13874"/>
                      <a:pt x="3329077" y="0"/>
                    </a:cubicBezTo>
                    <a:cubicBezTo>
                      <a:pt x="3488326" y="-13874"/>
                      <a:pt x="3568368" y="-21261"/>
                      <a:pt x="3805195" y="0"/>
                    </a:cubicBezTo>
                    <a:cubicBezTo>
                      <a:pt x="4042022" y="21261"/>
                      <a:pt x="4081207" y="-21794"/>
                      <a:pt x="4281313" y="0"/>
                    </a:cubicBezTo>
                    <a:cubicBezTo>
                      <a:pt x="4481419" y="21794"/>
                      <a:pt x="4740127" y="-12954"/>
                      <a:pt x="4933530" y="0"/>
                    </a:cubicBezTo>
                    <a:cubicBezTo>
                      <a:pt x="5126933" y="12954"/>
                      <a:pt x="5332798" y="-5383"/>
                      <a:pt x="5585746" y="0"/>
                    </a:cubicBezTo>
                    <a:cubicBezTo>
                      <a:pt x="5838694" y="5383"/>
                      <a:pt x="5992665" y="29366"/>
                      <a:pt x="6348839" y="0"/>
                    </a:cubicBezTo>
                    <a:cubicBezTo>
                      <a:pt x="6620352" y="-15120"/>
                      <a:pt x="6836592" y="150941"/>
                      <a:pt x="6827731" y="478892"/>
                    </a:cubicBezTo>
                    <a:cubicBezTo>
                      <a:pt x="6815923" y="632193"/>
                      <a:pt x="6836838" y="745727"/>
                      <a:pt x="6827731" y="922654"/>
                    </a:cubicBezTo>
                    <a:cubicBezTo>
                      <a:pt x="6818624" y="1099581"/>
                      <a:pt x="6821691" y="1304638"/>
                      <a:pt x="6827731" y="1408903"/>
                    </a:cubicBezTo>
                    <a:cubicBezTo>
                      <a:pt x="6833771" y="1513168"/>
                      <a:pt x="6831706" y="1738021"/>
                      <a:pt x="6827731" y="1895153"/>
                    </a:cubicBezTo>
                    <a:cubicBezTo>
                      <a:pt x="6781744" y="2167025"/>
                      <a:pt x="6642650" y="2372166"/>
                      <a:pt x="6348839" y="2374045"/>
                    </a:cubicBezTo>
                    <a:cubicBezTo>
                      <a:pt x="6056706" y="2408493"/>
                      <a:pt x="5888250" y="2354699"/>
                      <a:pt x="5637923" y="2374045"/>
                    </a:cubicBezTo>
                    <a:cubicBezTo>
                      <a:pt x="5387596" y="2393391"/>
                      <a:pt x="5300384" y="2346571"/>
                      <a:pt x="5044406" y="2374045"/>
                    </a:cubicBezTo>
                    <a:cubicBezTo>
                      <a:pt x="4788428" y="2401519"/>
                      <a:pt x="4672648" y="2378990"/>
                      <a:pt x="4509589" y="2374045"/>
                    </a:cubicBezTo>
                    <a:cubicBezTo>
                      <a:pt x="4346530" y="2369100"/>
                      <a:pt x="4235863" y="2374210"/>
                      <a:pt x="4033471" y="2374045"/>
                    </a:cubicBezTo>
                    <a:cubicBezTo>
                      <a:pt x="3831079" y="2373880"/>
                      <a:pt x="3600848" y="2398304"/>
                      <a:pt x="3263856" y="2374045"/>
                    </a:cubicBezTo>
                    <a:cubicBezTo>
                      <a:pt x="2926864" y="2349786"/>
                      <a:pt x="2864108" y="2398749"/>
                      <a:pt x="2611639" y="2374045"/>
                    </a:cubicBezTo>
                    <a:cubicBezTo>
                      <a:pt x="2359170" y="2349341"/>
                      <a:pt x="2206566" y="2381458"/>
                      <a:pt x="2018123" y="2374045"/>
                    </a:cubicBezTo>
                    <a:cubicBezTo>
                      <a:pt x="1829680" y="2366632"/>
                      <a:pt x="1591552" y="2362069"/>
                      <a:pt x="1307207" y="2374045"/>
                    </a:cubicBezTo>
                    <a:cubicBezTo>
                      <a:pt x="1022862" y="2386021"/>
                      <a:pt x="780714" y="238589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827731" h="2374045" stroke="0" extrusionOk="0">
                    <a:moveTo>
                      <a:pt x="0" y="478892"/>
                    </a:moveTo>
                    <a:cubicBezTo>
                      <a:pt x="1648" y="264812"/>
                      <a:pt x="242370" y="49968"/>
                      <a:pt x="478892" y="0"/>
                    </a:cubicBezTo>
                    <a:cubicBezTo>
                      <a:pt x="746110" y="-30089"/>
                      <a:pt x="1033144" y="-17662"/>
                      <a:pt x="1189808" y="0"/>
                    </a:cubicBezTo>
                    <a:cubicBezTo>
                      <a:pt x="1346472" y="17662"/>
                      <a:pt x="1538789" y="474"/>
                      <a:pt x="1724625" y="0"/>
                    </a:cubicBezTo>
                    <a:cubicBezTo>
                      <a:pt x="1910461" y="-474"/>
                      <a:pt x="2095751" y="-17177"/>
                      <a:pt x="2259443" y="0"/>
                    </a:cubicBezTo>
                    <a:cubicBezTo>
                      <a:pt x="2423135" y="17177"/>
                      <a:pt x="2759676" y="-1355"/>
                      <a:pt x="2970358" y="0"/>
                    </a:cubicBezTo>
                    <a:cubicBezTo>
                      <a:pt x="3181041" y="1355"/>
                      <a:pt x="3292195" y="20856"/>
                      <a:pt x="3563875" y="0"/>
                    </a:cubicBezTo>
                    <a:cubicBezTo>
                      <a:pt x="3835555" y="-20856"/>
                      <a:pt x="4116382" y="-27536"/>
                      <a:pt x="4333491" y="0"/>
                    </a:cubicBezTo>
                    <a:cubicBezTo>
                      <a:pt x="4550600" y="27536"/>
                      <a:pt x="4882979" y="-10060"/>
                      <a:pt x="5103106" y="0"/>
                    </a:cubicBezTo>
                    <a:cubicBezTo>
                      <a:pt x="5323233" y="10060"/>
                      <a:pt x="5816869" y="-60350"/>
                      <a:pt x="6348839" y="0"/>
                    </a:cubicBezTo>
                    <a:cubicBezTo>
                      <a:pt x="6605689" y="-3430"/>
                      <a:pt x="6777231" y="213963"/>
                      <a:pt x="6827731" y="478892"/>
                    </a:cubicBezTo>
                    <a:cubicBezTo>
                      <a:pt x="6812985" y="687907"/>
                      <a:pt x="6827278" y="759322"/>
                      <a:pt x="6827731" y="950979"/>
                    </a:cubicBezTo>
                    <a:cubicBezTo>
                      <a:pt x="6828184" y="1142636"/>
                      <a:pt x="6834882" y="1295443"/>
                      <a:pt x="6827731" y="1423066"/>
                    </a:cubicBezTo>
                    <a:cubicBezTo>
                      <a:pt x="6820580" y="1550689"/>
                      <a:pt x="6829399" y="1672103"/>
                      <a:pt x="6827731" y="1895153"/>
                    </a:cubicBezTo>
                    <a:cubicBezTo>
                      <a:pt x="6857296" y="2163292"/>
                      <a:pt x="6616258" y="2388985"/>
                      <a:pt x="6348839" y="2374045"/>
                    </a:cubicBezTo>
                    <a:cubicBezTo>
                      <a:pt x="5996193" y="2406856"/>
                      <a:pt x="5914199" y="2347713"/>
                      <a:pt x="5637923" y="2374045"/>
                    </a:cubicBezTo>
                    <a:cubicBezTo>
                      <a:pt x="5361647" y="2400377"/>
                      <a:pt x="5216387" y="2397967"/>
                      <a:pt x="5044406" y="2374045"/>
                    </a:cubicBezTo>
                    <a:cubicBezTo>
                      <a:pt x="4872425" y="2350123"/>
                      <a:pt x="4597903" y="2346605"/>
                      <a:pt x="4450889" y="2374045"/>
                    </a:cubicBezTo>
                    <a:cubicBezTo>
                      <a:pt x="4303875" y="2401485"/>
                      <a:pt x="3938378" y="2378564"/>
                      <a:pt x="3681274" y="2374045"/>
                    </a:cubicBezTo>
                    <a:cubicBezTo>
                      <a:pt x="3424170" y="2369526"/>
                      <a:pt x="3180411" y="2363766"/>
                      <a:pt x="2970358" y="2374045"/>
                    </a:cubicBezTo>
                    <a:cubicBezTo>
                      <a:pt x="2760305" y="2384324"/>
                      <a:pt x="2611348" y="2347046"/>
                      <a:pt x="2376842" y="2374045"/>
                    </a:cubicBezTo>
                    <a:cubicBezTo>
                      <a:pt x="2142336" y="2401044"/>
                      <a:pt x="2105918" y="2363666"/>
                      <a:pt x="1842024" y="2374045"/>
                    </a:cubicBezTo>
                    <a:cubicBezTo>
                      <a:pt x="1578130" y="2384424"/>
                      <a:pt x="1561134" y="2397202"/>
                      <a:pt x="1307207" y="2374045"/>
                    </a:cubicBezTo>
                    <a:cubicBezTo>
                      <a:pt x="1053280" y="2350888"/>
                      <a:pt x="829648" y="2408144"/>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1219170" rtl="0" eaLnBrk="1" fontAlgn="auto" latinLnBrk="0" hangingPunct="1">
                  <a:lnSpc>
                    <a:spcPct val="11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1.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a:p>
                <a:pPr marL="0" marR="0" lvl="0" indent="0" algn="just" defTabSz="1219170" rtl="0" eaLnBrk="1" fontAlgn="auto" latinLnBrk="0" hangingPunct="1">
                  <a:lnSpc>
                    <a:spcPct val="11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2.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to,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rõ</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a:p>
                <a:pPr marL="0" marR="0" lvl="0" indent="0" algn="just" defTabSz="1219170" rtl="0" eaLnBrk="1" fontAlgn="auto" latinLnBrk="0" hangingPunct="1">
                  <a:lnSpc>
                    <a:spcPct val="11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3.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ngắt</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nghỉ</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p:txBody>
          </p:sp>
          <p:sp>
            <p:nvSpPr>
              <p:cNvPr id="40" name="Rectangle: Rounded Corners 39">
                <a:extLst>
                  <a:ext uri="{FF2B5EF4-FFF2-40B4-BE49-F238E27FC236}">
                    <a16:creationId xmlns:a16="http://schemas.microsoft.com/office/drawing/2014/main" id="{9581654A-B13F-7832-BD3D-587C7753ED6B}"/>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Tiêu</a:t>
                </a:r>
                <a:r>
                  <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chí</a:t>
                </a:r>
                <a:r>
                  <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đánh</a:t>
                </a:r>
                <a:r>
                  <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giá</a:t>
                </a:r>
                <a:endPar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5E5B0382-7192-29C8-F23B-6AC7B7B4D388}"/>
                </a:ext>
              </a:extLst>
            </p:cNvPr>
            <p:cNvGrpSpPr/>
            <p:nvPr/>
          </p:nvGrpSpPr>
          <p:grpSpPr>
            <a:xfrm>
              <a:off x="2599303" y="2553559"/>
              <a:ext cx="1558526" cy="498928"/>
              <a:chOff x="2598371" y="2558515"/>
              <a:chExt cx="1558526" cy="498928"/>
            </a:xfrm>
          </p:grpSpPr>
          <p:pic>
            <p:nvPicPr>
              <p:cNvPr id="36" name="Picture 35" descr="Shape, circle&#10;&#10;Description automatically generated">
                <a:extLst>
                  <a:ext uri="{FF2B5EF4-FFF2-40B4-BE49-F238E27FC236}">
                    <a16:creationId xmlns:a16="http://schemas.microsoft.com/office/drawing/2014/main" id="{670CBCAC-2412-056E-0535-9727E742D36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598371" y="2563483"/>
                <a:ext cx="456217" cy="493960"/>
              </a:xfrm>
              <a:prstGeom prst="rect">
                <a:avLst/>
              </a:prstGeom>
            </p:spPr>
          </p:pic>
          <p:pic>
            <p:nvPicPr>
              <p:cNvPr id="37" name="Picture 36" descr="Shape, circle&#10;&#10;Description automatically generated">
                <a:extLst>
                  <a:ext uri="{FF2B5EF4-FFF2-40B4-BE49-F238E27FC236}">
                    <a16:creationId xmlns:a16="http://schemas.microsoft.com/office/drawing/2014/main" id="{68EB04F2-D6AE-8D51-F29F-8B571396E7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630598" y="2558515"/>
                <a:ext cx="526299" cy="477713"/>
              </a:xfrm>
              <a:prstGeom prst="rect">
                <a:avLst/>
              </a:prstGeom>
            </p:spPr>
          </p:pic>
          <p:pic>
            <p:nvPicPr>
              <p:cNvPr id="38" name="Picture 37" descr="Shape, circle&#10;&#10;Description automatically generated">
                <a:extLst>
                  <a:ext uri="{FF2B5EF4-FFF2-40B4-BE49-F238E27FC236}">
                    <a16:creationId xmlns:a16="http://schemas.microsoft.com/office/drawing/2014/main" id="{3CBA4DD9-CABB-E046-0FFB-09E3B13501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58429" y="2584699"/>
                <a:ext cx="604846" cy="451529"/>
              </a:xfrm>
              <a:prstGeom prst="rect">
                <a:avLst/>
              </a:prstGeom>
            </p:spPr>
          </p:pic>
        </p:grpSp>
        <p:grpSp>
          <p:nvGrpSpPr>
            <p:cNvPr id="28" name="Group 27">
              <a:extLst>
                <a:ext uri="{FF2B5EF4-FFF2-40B4-BE49-F238E27FC236}">
                  <a16:creationId xmlns:a16="http://schemas.microsoft.com/office/drawing/2014/main" id="{AC1EB57B-EF9B-6D63-286A-0F94797E70B8}"/>
                </a:ext>
              </a:extLst>
            </p:cNvPr>
            <p:cNvGrpSpPr/>
            <p:nvPr/>
          </p:nvGrpSpPr>
          <p:grpSpPr>
            <a:xfrm>
              <a:off x="2598073" y="3079253"/>
              <a:ext cx="1538407" cy="493960"/>
              <a:chOff x="2351163" y="2547535"/>
              <a:chExt cx="1538407" cy="493960"/>
            </a:xfrm>
          </p:grpSpPr>
          <p:pic>
            <p:nvPicPr>
              <p:cNvPr id="33" name="Picture 32" descr="Shape, circle&#10;&#10;Description automatically generated">
                <a:extLst>
                  <a:ext uri="{FF2B5EF4-FFF2-40B4-BE49-F238E27FC236}">
                    <a16:creationId xmlns:a16="http://schemas.microsoft.com/office/drawing/2014/main" id="{4D803FF4-2DCB-1D79-D077-C3B6E805D6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51163" y="2547535"/>
                <a:ext cx="456217" cy="493960"/>
              </a:xfrm>
              <a:prstGeom prst="rect">
                <a:avLst/>
              </a:prstGeom>
            </p:spPr>
          </p:pic>
          <p:pic>
            <p:nvPicPr>
              <p:cNvPr id="34" name="Picture 33" descr="Shape, circle&#10;&#10;Description automatically generated">
                <a:extLst>
                  <a:ext uri="{FF2B5EF4-FFF2-40B4-BE49-F238E27FC236}">
                    <a16:creationId xmlns:a16="http://schemas.microsoft.com/office/drawing/2014/main" id="{66E4B5BD-13B4-2C3B-C954-DB51B5EC76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63271" y="2551711"/>
                <a:ext cx="526299" cy="477713"/>
              </a:xfrm>
              <a:prstGeom prst="rect">
                <a:avLst/>
              </a:prstGeom>
            </p:spPr>
          </p:pic>
          <p:pic>
            <p:nvPicPr>
              <p:cNvPr id="35" name="Picture 34" descr="Shape, circle&#10;&#10;Description automatically generated">
                <a:extLst>
                  <a:ext uri="{FF2B5EF4-FFF2-40B4-BE49-F238E27FC236}">
                    <a16:creationId xmlns:a16="http://schemas.microsoft.com/office/drawing/2014/main" id="{87BE4BFA-D3A0-D91A-572F-395EF00D5D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11222" y="2568750"/>
                <a:ext cx="604846" cy="451529"/>
              </a:xfrm>
              <a:prstGeom prst="rect">
                <a:avLst/>
              </a:prstGeom>
            </p:spPr>
          </p:pic>
        </p:grpSp>
        <p:grpSp>
          <p:nvGrpSpPr>
            <p:cNvPr id="29" name="Group 28">
              <a:extLst>
                <a:ext uri="{FF2B5EF4-FFF2-40B4-BE49-F238E27FC236}">
                  <a16:creationId xmlns:a16="http://schemas.microsoft.com/office/drawing/2014/main" id="{CB109998-FDF4-C94D-99F2-DFFD7D814D81}"/>
                </a:ext>
              </a:extLst>
            </p:cNvPr>
            <p:cNvGrpSpPr/>
            <p:nvPr/>
          </p:nvGrpSpPr>
          <p:grpSpPr>
            <a:xfrm>
              <a:off x="4916072" y="3631627"/>
              <a:ext cx="1465985" cy="498929"/>
              <a:chOff x="2608030" y="2510668"/>
              <a:chExt cx="1465985" cy="498929"/>
            </a:xfrm>
          </p:grpSpPr>
          <p:pic>
            <p:nvPicPr>
              <p:cNvPr id="30" name="Picture 29" descr="Shape, circle&#10;&#10;Description automatically generated">
                <a:extLst>
                  <a:ext uri="{FF2B5EF4-FFF2-40B4-BE49-F238E27FC236}">
                    <a16:creationId xmlns:a16="http://schemas.microsoft.com/office/drawing/2014/main" id="{845FBDAC-7DC4-2D7F-2EE7-916EA4F6B8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08030" y="2515637"/>
                <a:ext cx="456217" cy="493960"/>
              </a:xfrm>
              <a:prstGeom prst="rect">
                <a:avLst/>
              </a:prstGeom>
            </p:spPr>
          </p:pic>
          <p:pic>
            <p:nvPicPr>
              <p:cNvPr id="31" name="Picture 30" descr="Shape, circle&#10;&#10;Description automatically generated">
                <a:extLst>
                  <a:ext uri="{FF2B5EF4-FFF2-40B4-BE49-F238E27FC236}">
                    <a16:creationId xmlns:a16="http://schemas.microsoft.com/office/drawing/2014/main" id="{5518D1D6-6D68-135E-58CA-45C7E67B19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47716" y="2510668"/>
                <a:ext cx="526299" cy="477713"/>
              </a:xfrm>
              <a:prstGeom prst="rect">
                <a:avLst/>
              </a:prstGeom>
            </p:spPr>
          </p:pic>
          <p:pic>
            <p:nvPicPr>
              <p:cNvPr id="32" name="Picture 31" descr="Shape, circle&#10;&#10;Description automatically generated">
                <a:extLst>
                  <a:ext uri="{FF2B5EF4-FFF2-40B4-BE49-F238E27FC236}">
                    <a16:creationId xmlns:a16="http://schemas.microsoft.com/office/drawing/2014/main" id="{60692633-1CFD-5D25-0E37-63D4DD2360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47464" y="2536852"/>
                <a:ext cx="604846" cy="451529"/>
              </a:xfrm>
              <a:prstGeom prst="rect">
                <a:avLst/>
              </a:prstGeom>
            </p:spPr>
          </p:pic>
        </p:grpSp>
      </p:grpSp>
      <p:pic>
        <p:nvPicPr>
          <p:cNvPr id="41" name="Picture 40">
            <a:extLst>
              <a:ext uri="{FF2B5EF4-FFF2-40B4-BE49-F238E27FC236}">
                <a16:creationId xmlns:a16="http://schemas.microsoft.com/office/drawing/2014/main" id="{78DFD3AE-A66F-25B4-9062-9993AF8067D2}"/>
              </a:ext>
            </a:extLst>
          </p:cNvPr>
          <p:cNvPicPr>
            <a:picLocks noChangeAspect="1"/>
          </p:cNvPicPr>
          <p:nvPr/>
        </p:nvPicPr>
        <p:blipFill>
          <a:blip r:embed="rId7"/>
          <a:stretch>
            <a:fillRect/>
          </a:stretch>
        </p:blipFill>
        <p:spPr>
          <a:xfrm>
            <a:off x="1208689" y="152400"/>
            <a:ext cx="8620491" cy="1408298"/>
          </a:xfrm>
          <a:prstGeom prst="rect">
            <a:avLst/>
          </a:prstGeom>
        </p:spPr>
      </p:pic>
    </p:spTree>
    <p:extLst>
      <p:ext uri="{BB962C8B-B14F-4D97-AF65-F5344CB8AC3E}">
        <p14:creationId xmlns:p14="http://schemas.microsoft.com/office/powerpoint/2010/main" val="8394809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5333">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85333">
                                          <p:cBhvr additive="base">
                                            <p:cTn id="11" dur="750" fill="hold"/>
                                            <p:tgtEl>
                                              <p:spTgt spid="25"/>
                                            </p:tgtEl>
                                            <p:attrNameLst>
                                              <p:attrName>ppt_x</p:attrName>
                                            </p:attrNameLst>
                                          </p:cBhvr>
                                          <p:tavLst>
                                            <p:tav tm="0">
                                              <p:val>
                                                <p:strVal val="#ppt_x"/>
                                              </p:val>
                                            </p:tav>
                                            <p:tav tm="100000">
                                              <p:val>
                                                <p:strVal val="#ppt_x"/>
                                              </p:val>
                                            </p:tav>
                                          </p:tavLst>
                                        </p:anim>
                                        <p:anim calcmode="lin" valueType="num" p14:bounceEnd="85333">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TotalTime>
  <Words>1212</Words>
  <Application>Microsoft Office PowerPoint</Application>
  <PresentationFormat>Widescreen</PresentationFormat>
  <Paragraphs>107</Paragraphs>
  <Slides>23</Slides>
  <Notes>4</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23</vt:i4>
      </vt:variant>
    </vt:vector>
  </HeadingPairs>
  <TitlesOfParts>
    <vt:vector size="48" baseType="lpstr">
      <vt:lpstr>微软雅黑</vt:lpstr>
      <vt:lpstr>#9Slide07 HoneyCream</vt:lpstr>
      <vt:lpstr>#9Slide07 IcielBaliho Script</vt:lpstr>
      <vt:lpstr>Arial</vt:lpstr>
      <vt:lpstr>Calibri</vt:lpstr>
      <vt:lpstr>Calibri Light</vt:lpstr>
      <vt:lpstr>Cambria</vt:lpstr>
      <vt:lpstr>等线</vt:lpstr>
      <vt:lpstr>等线 Light</vt:lpstr>
      <vt:lpstr>inpin heiti</vt:lpstr>
      <vt:lpstr>SVN-Newton</vt:lpstr>
      <vt:lpstr>SVN-Ready</vt:lpstr>
      <vt:lpstr>Tahoma</vt:lpstr>
      <vt:lpstr>Times New Roman</vt:lpstr>
      <vt:lpstr>Wingdings</vt:lpstr>
      <vt:lpstr>包图粗黑体</vt:lpstr>
      <vt:lpstr>思源宋体 CN Heavy</vt:lpstr>
      <vt:lpstr>思源宋体 SemiBold</vt:lpstr>
      <vt:lpstr>Custom Design</vt:lpstr>
      <vt:lpstr>1_Custom Design</vt:lpstr>
      <vt:lpstr>Office 主题​​</vt:lpstr>
      <vt:lpstr>1_Office 主题​​</vt:lpstr>
      <vt:lpstr>2_Custom Design</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88</cp:revision>
  <dcterms:created xsi:type="dcterms:W3CDTF">2023-06-08T10:39:05Z</dcterms:created>
  <dcterms:modified xsi:type="dcterms:W3CDTF">2025-12-18T14:13:03Z</dcterms:modified>
</cp:coreProperties>
</file>