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activeX/activeX4.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758" r:id="rId2"/>
    <p:sldMasterId id="2147483793" r:id="rId3"/>
  </p:sldMasterIdLst>
  <p:notesMasterIdLst>
    <p:notesMasterId r:id="rId34"/>
  </p:notesMasterIdLst>
  <p:handoutMasterIdLst>
    <p:handoutMasterId r:id="rId35"/>
  </p:handoutMasterIdLst>
  <p:sldIdLst>
    <p:sldId id="274" r:id="rId4"/>
    <p:sldId id="256" r:id="rId5"/>
    <p:sldId id="266" r:id="rId6"/>
    <p:sldId id="264" r:id="rId7"/>
    <p:sldId id="267" r:id="rId8"/>
    <p:sldId id="452" r:id="rId9"/>
    <p:sldId id="453" r:id="rId10"/>
    <p:sldId id="454" r:id="rId11"/>
    <p:sldId id="455" r:id="rId12"/>
    <p:sldId id="456" r:id="rId13"/>
    <p:sldId id="457" r:id="rId14"/>
    <p:sldId id="319" r:id="rId15"/>
    <p:sldId id="270" r:id="rId16"/>
    <p:sldId id="265" r:id="rId17"/>
    <p:sldId id="462" r:id="rId18"/>
    <p:sldId id="11699" r:id="rId19"/>
    <p:sldId id="11700" r:id="rId20"/>
    <p:sldId id="461" r:id="rId21"/>
    <p:sldId id="320" r:id="rId22"/>
    <p:sldId id="285" r:id="rId23"/>
    <p:sldId id="463" r:id="rId24"/>
    <p:sldId id="269" r:id="rId25"/>
    <p:sldId id="286" r:id="rId26"/>
    <p:sldId id="262" r:id="rId27"/>
    <p:sldId id="322" r:id="rId28"/>
    <p:sldId id="464" r:id="rId29"/>
    <p:sldId id="11701" r:id="rId30"/>
    <p:sldId id="466" r:id="rId31"/>
    <p:sldId id="11702" r:id="rId32"/>
    <p:sldId id="32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9879" autoAdjust="0"/>
  </p:normalViewPr>
  <p:slideViewPr>
    <p:cSldViewPr snapToGrid="0">
      <p:cViewPr varScale="1">
        <p:scale>
          <a:sx n="104" d="100"/>
          <a:sy n="104" d="100"/>
        </p:scale>
        <p:origin x="1056"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6FC5B2-E0F6-3FA3-9047-1EC62E9230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4D44E0-15D9-2B77-BE3F-CD2357AF85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E7C5E3-05A2-4B26-A801-69381EF073A0}" type="datetimeFigureOut">
              <a:rPr lang="en-US" smtClean="0"/>
              <a:t>18/12/2025</a:t>
            </a:fld>
            <a:endParaRPr lang="en-US"/>
          </a:p>
        </p:txBody>
      </p:sp>
      <p:sp>
        <p:nvSpPr>
          <p:cNvPr id="4" name="Footer Placeholder 3">
            <a:extLst>
              <a:ext uri="{FF2B5EF4-FFF2-40B4-BE49-F238E27FC236}">
                <a16:creationId xmlns:a16="http://schemas.microsoft.com/office/drawing/2014/main" id="{CEA220D7-C2C2-78F3-CCA8-B748D07603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52343B-01AC-181C-6CA7-3C6887C081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C173F8-85AC-436C-9E3C-34E95C7E62B1}" type="slidenum">
              <a:rPr lang="en-US" smtClean="0"/>
              <a:t>‹#›</a:t>
            </a:fld>
            <a:endParaRPr lang="en-US"/>
          </a:p>
        </p:txBody>
      </p:sp>
    </p:spTree>
    <p:extLst>
      <p:ext uri="{BB962C8B-B14F-4D97-AF65-F5344CB8AC3E}">
        <p14:creationId xmlns:p14="http://schemas.microsoft.com/office/powerpoint/2010/main" val="3511831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BEB2A-3811-40E3-999B-71AB6C4D8F85}"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EE3711-558C-4187-809D-5518B7517E93}" type="slidenum">
              <a:rPr lang="en-US" smtClean="0"/>
              <a:t>‹#›</a:t>
            </a:fld>
            <a:endParaRPr lang="en-US"/>
          </a:p>
        </p:txBody>
      </p:sp>
    </p:spTree>
    <p:extLst>
      <p:ext uri="{BB962C8B-B14F-4D97-AF65-F5344CB8AC3E}">
        <p14:creationId xmlns:p14="http://schemas.microsoft.com/office/powerpoint/2010/main" val="338448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269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e4b7ac326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e4b7ac326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991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e4b7ac326b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e4b7ac326b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e4b7ac326b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e4b7ac326b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e4b7ac326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e4b7ac326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68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HS nêu từ khó xong GV gõ ngay từ đó trên BÀI GIẢNG ĐANG TRÌNH CHIẾU luôn mà không cần phải thoát ra. (KHI ĐANG TRÌNH CHIẾU GV CLICK CHUỘT VÀO KHUNG TỪ KHÓ ĐỌC VÀ GÕ)</a:t>
            </a:r>
            <a:endParaRPr lang="vi-VN" dirty="0"/>
          </a:p>
        </p:txBody>
      </p:sp>
    </p:spTree>
    <p:extLst>
      <p:ext uri="{BB962C8B-B14F-4D97-AF65-F5344CB8AC3E}">
        <p14:creationId xmlns:p14="http://schemas.microsoft.com/office/powerpoint/2010/main" val="243036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235431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230276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321659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14278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e4b7ac326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e4b7ac326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image" Target="../media/image6.png"/><Relationship Id="rId16"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hyperlink" Target="https://www.facebook.com/groups/629898828017053"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1.svg"/><Relationship Id="rId5" Type="http://schemas.openxmlformats.org/officeDocument/2006/relationships/image" Target="../media/image9.sv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7.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1.svg"/><Relationship Id="rId5" Type="http://schemas.openxmlformats.org/officeDocument/2006/relationships/image" Target="../media/image9.sv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7.sv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4.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svg"/><Relationship Id="rId3" Type="http://schemas.openxmlformats.org/officeDocument/2006/relationships/image" Target="../media/image7.svg"/><Relationship Id="rId7" Type="http://schemas.openxmlformats.org/officeDocument/2006/relationships/image" Target="../media/image13.sv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1.svg"/><Relationship Id="rId5" Type="http://schemas.openxmlformats.org/officeDocument/2006/relationships/image" Target="../media/image9.sv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svg"/><Relationship Id="rId7"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9.svg"/><Relationship Id="rId5" Type="http://schemas.openxmlformats.org/officeDocument/2006/relationships/image" Target="../media/image7.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4.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788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1738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364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1121205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80863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777071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4631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191872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07320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61133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1455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4315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51246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06530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63213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871212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42480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381241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922938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518440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2674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53670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0338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2384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18/12/2025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8310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B538414B-1934-9AFF-94DD-2B7FEDC2400D}"/>
              </a:ext>
            </a:extLst>
          </p:cNvPr>
          <p:cNvSpPr/>
          <p:nvPr userDrawn="1"/>
        </p:nvSpPr>
        <p:spPr>
          <a:xfrm>
            <a:off x="-1052945" y="4801707"/>
            <a:ext cx="6096397" cy="2471812"/>
          </a:xfrm>
          <a:custGeom>
            <a:avLst/>
            <a:gdLst/>
            <a:ahLst/>
            <a:cxnLst/>
            <a:rect l="l" t="t" r="r" b="b"/>
            <a:pathLst>
              <a:path w="9144596" h="3707718">
                <a:moveTo>
                  <a:pt x="0" y="0"/>
                </a:moveTo>
                <a:lnTo>
                  <a:pt x="9144596" y="0"/>
                </a:lnTo>
                <a:lnTo>
                  <a:pt x="9144596" y="3707718"/>
                </a:lnTo>
                <a:lnTo>
                  <a:pt x="0" y="370771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3">
            <a:extLst>
              <a:ext uri="{FF2B5EF4-FFF2-40B4-BE49-F238E27FC236}">
                <a16:creationId xmlns:a16="http://schemas.microsoft.com/office/drawing/2014/main" id="{6C262BAC-37DD-40CA-7EE0-78FE45851BE0}"/>
              </a:ext>
            </a:extLst>
          </p:cNvPr>
          <p:cNvSpPr/>
          <p:nvPr userDrawn="1"/>
        </p:nvSpPr>
        <p:spPr>
          <a:xfrm>
            <a:off x="7410176" y="3429000"/>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4">
            <a:extLst>
              <a:ext uri="{FF2B5EF4-FFF2-40B4-BE49-F238E27FC236}">
                <a16:creationId xmlns:a16="http://schemas.microsoft.com/office/drawing/2014/main" id="{87B44F41-5ADC-7F6E-A935-152BF31C0459}"/>
              </a:ext>
            </a:extLst>
          </p:cNvPr>
          <p:cNvSpPr/>
          <p:nvPr userDrawn="1"/>
        </p:nvSpPr>
        <p:spPr>
          <a:xfrm>
            <a:off x="2320637" y="4185605"/>
            <a:ext cx="2339201" cy="274320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5">
            <a:extLst>
              <a:ext uri="{FF2B5EF4-FFF2-40B4-BE49-F238E27FC236}">
                <a16:creationId xmlns:a16="http://schemas.microsoft.com/office/drawing/2014/main" id="{A24481E0-7B64-CE6E-7D09-D90A1B473F12}"/>
              </a:ext>
            </a:extLst>
          </p:cNvPr>
          <p:cNvSpPr/>
          <p:nvPr userDrawn="1"/>
        </p:nvSpPr>
        <p:spPr>
          <a:xfrm>
            <a:off x="6096000" y="4530319"/>
            <a:ext cx="2174609" cy="27432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6">
            <a:extLst>
              <a:ext uri="{FF2B5EF4-FFF2-40B4-BE49-F238E27FC236}">
                <a16:creationId xmlns:a16="http://schemas.microsoft.com/office/drawing/2014/main" id="{171657D5-E7B2-9524-6D4B-B6EE7C85F895}"/>
              </a:ext>
            </a:extLst>
          </p:cNvPr>
          <p:cNvSpPr/>
          <p:nvPr userDrawn="1"/>
        </p:nvSpPr>
        <p:spPr>
          <a:xfrm>
            <a:off x="-518714" y="3430107"/>
            <a:ext cx="2409029" cy="274320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7">
            <a:extLst>
              <a:ext uri="{FF2B5EF4-FFF2-40B4-BE49-F238E27FC236}">
                <a16:creationId xmlns:a16="http://schemas.microsoft.com/office/drawing/2014/main" id="{5B05C3D6-5FF1-4CE5-CDE9-CF4B832BA63B}"/>
              </a:ext>
            </a:extLst>
          </p:cNvPr>
          <p:cNvSpPr/>
          <p:nvPr userDrawn="1"/>
        </p:nvSpPr>
        <p:spPr>
          <a:xfrm rot="19685096">
            <a:off x="9393982" y="3158719"/>
            <a:ext cx="3294236" cy="2743200"/>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8">
            <a:extLst>
              <a:ext uri="{FF2B5EF4-FFF2-40B4-BE49-F238E27FC236}">
                <a16:creationId xmlns:a16="http://schemas.microsoft.com/office/drawing/2014/main" id="{BC2980CC-2B1F-C88B-2711-E71A0F328360}"/>
              </a:ext>
            </a:extLst>
          </p:cNvPr>
          <p:cNvSpPr/>
          <p:nvPr userDrawn="1"/>
        </p:nvSpPr>
        <p:spPr>
          <a:xfrm>
            <a:off x="-117763" y="0"/>
            <a:ext cx="4876800" cy="1974574"/>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9">
            <a:extLst>
              <a:ext uri="{FF2B5EF4-FFF2-40B4-BE49-F238E27FC236}">
                <a16:creationId xmlns:a16="http://schemas.microsoft.com/office/drawing/2014/main" id="{3E250F2B-C741-83DA-B1E0-0E3514C2A28D}"/>
              </a:ext>
            </a:extLst>
          </p:cNvPr>
          <p:cNvSpPr/>
          <p:nvPr userDrawn="1"/>
        </p:nvSpPr>
        <p:spPr>
          <a:xfrm>
            <a:off x="8287540" y="1333500"/>
            <a:ext cx="4876800" cy="1974574"/>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15" name="Hình ảnh 8">
            <a:extLst>
              <a:ext uri="{FF2B5EF4-FFF2-40B4-BE49-F238E27FC236}">
                <a16:creationId xmlns:a16="http://schemas.microsoft.com/office/drawing/2014/main" id="{3AB43992-91E3-0A41-2476-347C7EB96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914503" y="-14862188"/>
            <a:ext cx="2387503" cy="2461678"/>
          </a:xfrm>
          <a:prstGeom prst="rect">
            <a:avLst/>
          </a:prstGeom>
        </p:spPr>
      </p:pic>
      <p:pic>
        <p:nvPicPr>
          <p:cNvPr id="16" name="Hình ảnh 9">
            <a:extLst>
              <a:ext uri="{FF2B5EF4-FFF2-40B4-BE49-F238E27FC236}">
                <a16:creationId xmlns:a16="http://schemas.microsoft.com/office/drawing/2014/main" id="{452A9591-C3F0-598C-ACF9-A1EC50BBF17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341897" y="-14862188"/>
            <a:ext cx="2387503" cy="2461678"/>
          </a:xfrm>
          <a:prstGeom prst="rect">
            <a:avLst/>
          </a:prstGeom>
        </p:spPr>
      </p:pic>
      <p:pic>
        <p:nvPicPr>
          <p:cNvPr id="17" name="Hình ảnh 10">
            <a:extLst>
              <a:ext uri="{FF2B5EF4-FFF2-40B4-BE49-F238E27FC236}">
                <a16:creationId xmlns:a16="http://schemas.microsoft.com/office/drawing/2014/main" id="{A0526569-C30F-A967-8821-D66480B6A4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914504" y="22823980"/>
            <a:ext cx="2387503" cy="2461678"/>
          </a:xfrm>
          <a:prstGeom prst="rect">
            <a:avLst/>
          </a:prstGeom>
        </p:spPr>
      </p:pic>
      <p:pic>
        <p:nvPicPr>
          <p:cNvPr id="18" name="Hình ảnh 11">
            <a:extLst>
              <a:ext uri="{FF2B5EF4-FFF2-40B4-BE49-F238E27FC236}">
                <a16:creationId xmlns:a16="http://schemas.microsoft.com/office/drawing/2014/main" id="{A2FE8B82-0FFA-FC16-B536-5372313D46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341897" y="22823980"/>
            <a:ext cx="2387503" cy="2461678"/>
          </a:xfrm>
          <a:prstGeom prst="rect">
            <a:avLst/>
          </a:prstGeom>
        </p:spPr>
      </p:pic>
      <p:sp>
        <p:nvSpPr>
          <p:cNvPr id="19" name="TextBox 3">
            <a:extLst>
              <a:ext uri="{FF2B5EF4-FFF2-40B4-BE49-F238E27FC236}">
                <a16:creationId xmlns:a16="http://schemas.microsoft.com/office/drawing/2014/main" id="{F140A3CB-3FAD-230E-1153-5A62D8200BF1}"/>
              </a:ext>
            </a:extLst>
          </p:cNvPr>
          <p:cNvSpPr txBox="1"/>
          <p:nvPr userDrawn="1"/>
        </p:nvSpPr>
        <p:spPr>
          <a:xfrm>
            <a:off x="3047999" y="9098618"/>
            <a:ext cx="7257649"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20" name="Picture 12">
            <a:extLst>
              <a:ext uri="{FF2B5EF4-FFF2-40B4-BE49-F238E27FC236}">
                <a16:creationId xmlns:a16="http://schemas.microsoft.com/office/drawing/2014/main" id="{2741D691-B0A9-8814-DC5E-FAF8CB070832}"/>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21" name="Picture 13">
            <a:extLst>
              <a:ext uri="{FF2B5EF4-FFF2-40B4-BE49-F238E27FC236}">
                <a16:creationId xmlns:a16="http://schemas.microsoft.com/office/drawing/2014/main" id="{68F3ED2A-997C-8366-9A9D-6DC88996C0B5}"/>
              </a:ext>
            </a:extLst>
          </p:cNvPr>
          <p:cNvPicPr>
            <a:picLocks noChangeAspect="1"/>
          </p:cNvPicPr>
          <p:nvPr userDrawn="1"/>
        </p:nvPicPr>
        <p:blipFill>
          <a:blip r:embed="rId16"/>
          <a:stretch>
            <a:fillRect/>
          </a:stretch>
        </p:blipFill>
        <p:spPr>
          <a:xfrm>
            <a:off x="-3031192" y="0"/>
            <a:ext cx="2188654" cy="2658086"/>
          </a:xfrm>
          <a:prstGeom prst="rect">
            <a:avLst/>
          </a:prstGeom>
        </p:spPr>
      </p:pic>
      <p:pic>
        <p:nvPicPr>
          <p:cNvPr id="22" name="Hình ảnh 21">
            <a:extLst>
              <a:ext uri="{FF2B5EF4-FFF2-40B4-BE49-F238E27FC236}">
                <a16:creationId xmlns:a16="http://schemas.microsoft.com/office/drawing/2014/main" id="{D4829459-47A3-E16F-F514-41922C061428}"/>
              </a:ext>
            </a:extLst>
          </p:cNvPr>
          <p:cNvPicPr>
            <a:picLocks noChangeAspect="1"/>
          </p:cNvPicPr>
          <p:nvPr userDrawn="1"/>
        </p:nvPicPr>
        <p:blipFill>
          <a:blip r:embed="rId17"/>
          <a:stretch>
            <a:fillRect/>
          </a:stretch>
        </p:blipFill>
        <p:spPr>
          <a:xfrm>
            <a:off x="9859455" y="-1135424"/>
            <a:ext cx="3566469" cy="627942"/>
          </a:xfrm>
          <a:prstGeom prst="rect">
            <a:avLst/>
          </a:prstGeom>
        </p:spPr>
      </p:pic>
      <p:sp>
        <p:nvSpPr>
          <p:cNvPr id="23" name="Hộp Văn bản 22">
            <a:extLst>
              <a:ext uri="{FF2B5EF4-FFF2-40B4-BE49-F238E27FC236}">
                <a16:creationId xmlns:a16="http://schemas.microsoft.com/office/drawing/2014/main" id="{76F77CAF-B9D2-A946-400E-4560D8797D36}"/>
              </a:ext>
            </a:extLst>
          </p:cNvPr>
          <p:cNvSpPr txBox="1"/>
          <p:nvPr userDrawn="1"/>
        </p:nvSpPr>
        <p:spPr>
          <a:xfrm>
            <a:off x="10992897" y="180870"/>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
        <p:nvSpPr>
          <p:cNvPr id="24" name="Hộp Văn bản 23">
            <a:extLst>
              <a:ext uri="{FF2B5EF4-FFF2-40B4-BE49-F238E27FC236}">
                <a16:creationId xmlns:a16="http://schemas.microsoft.com/office/drawing/2014/main" id="{73EB0807-B71B-FDE4-C171-C31DC59BE78E}"/>
              </a:ext>
            </a:extLst>
          </p:cNvPr>
          <p:cNvSpPr txBox="1"/>
          <p:nvPr userDrawn="1"/>
        </p:nvSpPr>
        <p:spPr>
          <a:xfrm>
            <a:off x="242836" y="6322088"/>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Tree>
    <p:extLst>
      <p:ext uri="{BB962C8B-B14F-4D97-AF65-F5344CB8AC3E}">
        <p14:creationId xmlns:p14="http://schemas.microsoft.com/office/powerpoint/2010/main" val="2512291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549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0325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09ABC214-421A-F6E8-3F7A-FA9F9C35FC6F}"/>
              </a:ext>
            </a:extLst>
          </p:cNvPr>
          <p:cNvSpPr/>
          <p:nvPr userDrawn="1"/>
        </p:nvSpPr>
        <p:spPr>
          <a:xfrm>
            <a:off x="7410176" y="3429000"/>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3">
            <a:extLst>
              <a:ext uri="{FF2B5EF4-FFF2-40B4-BE49-F238E27FC236}">
                <a16:creationId xmlns:a16="http://schemas.microsoft.com/office/drawing/2014/main" id="{67856B7A-2C87-FA57-F62A-80A80CACA3D2}"/>
              </a:ext>
            </a:extLst>
          </p:cNvPr>
          <p:cNvSpPr/>
          <p:nvPr userDrawn="1"/>
        </p:nvSpPr>
        <p:spPr>
          <a:xfrm>
            <a:off x="7931728" y="4185605"/>
            <a:ext cx="2339201" cy="274320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4">
            <a:extLst>
              <a:ext uri="{FF2B5EF4-FFF2-40B4-BE49-F238E27FC236}">
                <a16:creationId xmlns:a16="http://schemas.microsoft.com/office/drawing/2014/main" id="{C59B0476-1724-1421-3130-DFE11C10EF93}"/>
              </a:ext>
            </a:extLst>
          </p:cNvPr>
          <p:cNvSpPr/>
          <p:nvPr userDrawn="1"/>
        </p:nvSpPr>
        <p:spPr>
          <a:xfrm>
            <a:off x="10301686" y="2668107"/>
            <a:ext cx="2409029" cy="274320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5">
            <a:extLst>
              <a:ext uri="{FF2B5EF4-FFF2-40B4-BE49-F238E27FC236}">
                <a16:creationId xmlns:a16="http://schemas.microsoft.com/office/drawing/2014/main" id="{069B538A-39FE-903F-F426-08012FFB7A21}"/>
              </a:ext>
            </a:extLst>
          </p:cNvPr>
          <p:cNvSpPr/>
          <p:nvPr userDrawn="1"/>
        </p:nvSpPr>
        <p:spPr>
          <a:xfrm>
            <a:off x="8097040" y="155864"/>
            <a:ext cx="4876800" cy="1974574"/>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7">
            <a:extLst>
              <a:ext uri="{FF2B5EF4-FFF2-40B4-BE49-F238E27FC236}">
                <a16:creationId xmlns:a16="http://schemas.microsoft.com/office/drawing/2014/main" id="{5D81AB32-3824-248A-7F06-4EB1222B3FDB}"/>
              </a:ext>
            </a:extLst>
          </p:cNvPr>
          <p:cNvSpPr/>
          <p:nvPr userDrawn="1"/>
        </p:nvSpPr>
        <p:spPr>
          <a:xfrm>
            <a:off x="0" y="5176847"/>
            <a:ext cx="1578088" cy="1990707"/>
          </a:xfrm>
          <a:custGeom>
            <a:avLst/>
            <a:gdLst/>
            <a:ahLst/>
            <a:cxnLst/>
            <a:rect l="l" t="t" r="r" b="b"/>
            <a:pathLst>
              <a:path w="2367132" h="2986061">
                <a:moveTo>
                  <a:pt x="0" y="0"/>
                </a:moveTo>
                <a:lnTo>
                  <a:pt x="2367132" y="0"/>
                </a:lnTo>
                <a:lnTo>
                  <a:pt x="2367132" y="2986060"/>
                </a:lnTo>
                <a:lnTo>
                  <a:pt x="0" y="298606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Hộp Văn bản 12">
            <a:extLst>
              <a:ext uri="{FF2B5EF4-FFF2-40B4-BE49-F238E27FC236}">
                <a16:creationId xmlns:a16="http://schemas.microsoft.com/office/drawing/2014/main" id="{AF88F717-3670-4DCE-4F5E-2ED4EFFE17D1}"/>
              </a:ext>
            </a:extLst>
          </p:cNvPr>
          <p:cNvSpPr txBox="1"/>
          <p:nvPr userDrawn="1"/>
        </p:nvSpPr>
        <p:spPr>
          <a:xfrm>
            <a:off x="10992897" y="180870"/>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
        <p:nvSpPr>
          <p:cNvPr id="14" name="Hộp Văn bản 13">
            <a:extLst>
              <a:ext uri="{FF2B5EF4-FFF2-40B4-BE49-F238E27FC236}">
                <a16:creationId xmlns:a16="http://schemas.microsoft.com/office/drawing/2014/main" id="{C29394CF-6AAA-293E-FF98-9EB16D63E952}"/>
              </a:ext>
            </a:extLst>
          </p:cNvPr>
          <p:cNvSpPr txBox="1"/>
          <p:nvPr userDrawn="1"/>
        </p:nvSpPr>
        <p:spPr>
          <a:xfrm>
            <a:off x="242836" y="6322088"/>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Tree>
    <p:extLst>
      <p:ext uri="{BB962C8B-B14F-4D97-AF65-F5344CB8AC3E}">
        <p14:creationId xmlns:p14="http://schemas.microsoft.com/office/powerpoint/2010/main" val="3282624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32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67569E8A-1A4A-C24A-F9ED-20E85E9EE4B5}"/>
              </a:ext>
            </a:extLst>
          </p:cNvPr>
          <p:cNvSpPr/>
          <p:nvPr userDrawn="1"/>
        </p:nvSpPr>
        <p:spPr>
          <a:xfrm>
            <a:off x="7410176" y="3429000"/>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3">
            <a:extLst>
              <a:ext uri="{FF2B5EF4-FFF2-40B4-BE49-F238E27FC236}">
                <a16:creationId xmlns:a16="http://schemas.microsoft.com/office/drawing/2014/main" id="{6458BEBD-CCF9-03CD-1330-14886CCF6834}"/>
              </a:ext>
            </a:extLst>
          </p:cNvPr>
          <p:cNvSpPr/>
          <p:nvPr userDrawn="1"/>
        </p:nvSpPr>
        <p:spPr>
          <a:xfrm>
            <a:off x="7931728" y="4185605"/>
            <a:ext cx="2339201" cy="274320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4">
            <a:extLst>
              <a:ext uri="{FF2B5EF4-FFF2-40B4-BE49-F238E27FC236}">
                <a16:creationId xmlns:a16="http://schemas.microsoft.com/office/drawing/2014/main" id="{24228D03-1622-17BE-3377-483722B9F83D}"/>
              </a:ext>
            </a:extLst>
          </p:cNvPr>
          <p:cNvSpPr/>
          <p:nvPr userDrawn="1"/>
        </p:nvSpPr>
        <p:spPr>
          <a:xfrm>
            <a:off x="10301686" y="2668107"/>
            <a:ext cx="2409029" cy="274320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5">
            <a:extLst>
              <a:ext uri="{FF2B5EF4-FFF2-40B4-BE49-F238E27FC236}">
                <a16:creationId xmlns:a16="http://schemas.microsoft.com/office/drawing/2014/main" id="{79BBC0F5-7783-0405-5847-04BBCEFD7D06}"/>
              </a:ext>
            </a:extLst>
          </p:cNvPr>
          <p:cNvSpPr/>
          <p:nvPr userDrawn="1"/>
        </p:nvSpPr>
        <p:spPr>
          <a:xfrm>
            <a:off x="8097040" y="155864"/>
            <a:ext cx="4876800" cy="1974574"/>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7">
            <a:extLst>
              <a:ext uri="{FF2B5EF4-FFF2-40B4-BE49-F238E27FC236}">
                <a16:creationId xmlns:a16="http://schemas.microsoft.com/office/drawing/2014/main" id="{655A38ED-60A5-657B-9FB1-E05C0125A3B9}"/>
              </a:ext>
            </a:extLst>
          </p:cNvPr>
          <p:cNvSpPr/>
          <p:nvPr userDrawn="1"/>
        </p:nvSpPr>
        <p:spPr>
          <a:xfrm>
            <a:off x="0" y="5176847"/>
            <a:ext cx="1578088" cy="1990707"/>
          </a:xfrm>
          <a:custGeom>
            <a:avLst/>
            <a:gdLst/>
            <a:ahLst/>
            <a:cxnLst/>
            <a:rect l="l" t="t" r="r" b="b"/>
            <a:pathLst>
              <a:path w="2367132" h="2986061">
                <a:moveTo>
                  <a:pt x="0" y="0"/>
                </a:moveTo>
                <a:lnTo>
                  <a:pt x="2367132" y="0"/>
                </a:lnTo>
                <a:lnTo>
                  <a:pt x="2367132" y="2986060"/>
                </a:lnTo>
                <a:lnTo>
                  <a:pt x="0" y="298606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Hộp Văn bản 10">
            <a:extLst>
              <a:ext uri="{FF2B5EF4-FFF2-40B4-BE49-F238E27FC236}">
                <a16:creationId xmlns:a16="http://schemas.microsoft.com/office/drawing/2014/main" id="{7196BAFB-C8E4-561B-29B8-BB5769A6D026}"/>
              </a:ext>
            </a:extLst>
          </p:cNvPr>
          <p:cNvSpPr txBox="1"/>
          <p:nvPr userDrawn="1"/>
        </p:nvSpPr>
        <p:spPr>
          <a:xfrm>
            <a:off x="10992897" y="180870"/>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
        <p:nvSpPr>
          <p:cNvPr id="12" name="Hộp Văn bản 11">
            <a:extLst>
              <a:ext uri="{FF2B5EF4-FFF2-40B4-BE49-F238E27FC236}">
                <a16:creationId xmlns:a16="http://schemas.microsoft.com/office/drawing/2014/main" id="{D6D627B1-4B1F-99AC-4B38-55D84F175085}"/>
              </a:ext>
            </a:extLst>
          </p:cNvPr>
          <p:cNvSpPr txBox="1"/>
          <p:nvPr userDrawn="1"/>
        </p:nvSpPr>
        <p:spPr>
          <a:xfrm>
            <a:off x="242836" y="6322088"/>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Tree>
    <p:extLst>
      <p:ext uri="{BB962C8B-B14F-4D97-AF65-F5344CB8AC3E}">
        <p14:creationId xmlns:p14="http://schemas.microsoft.com/office/powerpoint/2010/main" val="3623696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60D27A0-36C8-CC10-30A9-6CC9A22EA068}"/>
              </a:ext>
            </a:extLst>
          </p:cNvPr>
          <p:cNvSpPr/>
          <p:nvPr userDrawn="1"/>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3">
            <a:extLst>
              <a:ext uri="{FF2B5EF4-FFF2-40B4-BE49-F238E27FC236}">
                <a16:creationId xmlns:a16="http://schemas.microsoft.com/office/drawing/2014/main" id="{3252A22C-93C3-B732-2B85-C6EB0D34F930}"/>
              </a:ext>
            </a:extLst>
          </p:cNvPr>
          <p:cNvSpPr/>
          <p:nvPr userDrawn="1"/>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4">
            <a:extLst>
              <a:ext uri="{FF2B5EF4-FFF2-40B4-BE49-F238E27FC236}">
                <a16:creationId xmlns:a16="http://schemas.microsoft.com/office/drawing/2014/main" id="{2D753553-BF06-CC0F-E4A3-F8D11F0E87A0}"/>
              </a:ext>
            </a:extLst>
          </p:cNvPr>
          <p:cNvSpPr/>
          <p:nvPr userDrawn="1"/>
        </p:nvSpPr>
        <p:spPr>
          <a:xfrm>
            <a:off x="4824153" y="5157355"/>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5">
            <a:extLst>
              <a:ext uri="{FF2B5EF4-FFF2-40B4-BE49-F238E27FC236}">
                <a16:creationId xmlns:a16="http://schemas.microsoft.com/office/drawing/2014/main" id="{F35AA5E9-27EA-7127-970D-7AADBD97DB47}"/>
              </a:ext>
            </a:extLst>
          </p:cNvPr>
          <p:cNvSpPr/>
          <p:nvPr userDrawn="1"/>
        </p:nvSpPr>
        <p:spPr>
          <a:xfrm>
            <a:off x="-273143" y="4443845"/>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6">
            <a:extLst>
              <a:ext uri="{FF2B5EF4-FFF2-40B4-BE49-F238E27FC236}">
                <a16:creationId xmlns:a16="http://schemas.microsoft.com/office/drawing/2014/main" id="{DF83DB4C-015A-C4FC-FE9F-7ECD8EFC807D}"/>
              </a:ext>
            </a:extLst>
          </p:cNvPr>
          <p:cNvSpPr/>
          <p:nvPr userDrawn="1"/>
        </p:nvSpPr>
        <p:spPr>
          <a:xfrm>
            <a:off x="10242701" y="4800600"/>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7">
            <a:extLst>
              <a:ext uri="{FF2B5EF4-FFF2-40B4-BE49-F238E27FC236}">
                <a16:creationId xmlns:a16="http://schemas.microsoft.com/office/drawing/2014/main" id="{B6FF2C38-2C8C-C537-818C-313EC3A29086}"/>
              </a:ext>
            </a:extLst>
          </p:cNvPr>
          <p:cNvSpPr/>
          <p:nvPr userDrawn="1"/>
        </p:nvSpPr>
        <p:spPr>
          <a:xfrm>
            <a:off x="-1417087" y="-685800"/>
            <a:ext cx="4205773" cy="2743200"/>
          </a:xfrm>
          <a:custGeom>
            <a:avLst/>
            <a:gdLst/>
            <a:ahLst/>
            <a:cxnLst/>
            <a:rect l="l" t="t" r="r" b="b"/>
            <a:pathLst>
              <a:path w="6308660" h="4114800">
                <a:moveTo>
                  <a:pt x="0" y="0"/>
                </a:moveTo>
                <a:lnTo>
                  <a:pt x="6308660" y="0"/>
                </a:lnTo>
                <a:lnTo>
                  <a:pt x="630866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8">
            <a:extLst>
              <a:ext uri="{FF2B5EF4-FFF2-40B4-BE49-F238E27FC236}">
                <a16:creationId xmlns:a16="http://schemas.microsoft.com/office/drawing/2014/main" id="{94A9715E-57A2-9AF1-B03A-C160770529EF}"/>
              </a:ext>
            </a:extLst>
          </p:cNvPr>
          <p:cNvSpPr/>
          <p:nvPr userDrawn="1"/>
        </p:nvSpPr>
        <p:spPr>
          <a:xfrm>
            <a:off x="10125941" y="1414318"/>
            <a:ext cx="4205773" cy="2743200"/>
          </a:xfrm>
          <a:custGeom>
            <a:avLst/>
            <a:gdLst/>
            <a:ahLst/>
            <a:cxnLst/>
            <a:rect l="l" t="t" r="r" b="b"/>
            <a:pathLst>
              <a:path w="6308660" h="4114800">
                <a:moveTo>
                  <a:pt x="0" y="0"/>
                </a:moveTo>
                <a:lnTo>
                  <a:pt x="6308661" y="0"/>
                </a:lnTo>
                <a:lnTo>
                  <a:pt x="6308661"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2" name="Group 9">
            <a:extLst>
              <a:ext uri="{FF2B5EF4-FFF2-40B4-BE49-F238E27FC236}">
                <a16:creationId xmlns:a16="http://schemas.microsoft.com/office/drawing/2014/main" id="{9A0A72A0-6471-B953-62D8-860097E00197}"/>
              </a:ext>
            </a:extLst>
          </p:cNvPr>
          <p:cNvGrpSpPr/>
          <p:nvPr userDrawn="1"/>
        </p:nvGrpSpPr>
        <p:grpSpPr>
          <a:xfrm>
            <a:off x="586757" y="510847"/>
            <a:ext cx="11018487" cy="5836307"/>
            <a:chOff x="0" y="0"/>
            <a:chExt cx="4352982" cy="2305701"/>
          </a:xfrm>
        </p:grpSpPr>
        <p:sp>
          <p:nvSpPr>
            <p:cNvPr id="13" name="Freeform 10">
              <a:extLst>
                <a:ext uri="{FF2B5EF4-FFF2-40B4-BE49-F238E27FC236}">
                  <a16:creationId xmlns:a16="http://schemas.microsoft.com/office/drawing/2014/main" id="{82BE8E24-B736-7CDB-9B76-4855F952BE39}"/>
                </a:ext>
              </a:extLst>
            </p:cNvPr>
            <p:cNvSpPr/>
            <p:nvPr/>
          </p:nvSpPr>
          <p:spPr>
            <a:xfrm>
              <a:off x="0" y="0"/>
              <a:ext cx="4352982" cy="2305702"/>
            </a:xfrm>
            <a:custGeom>
              <a:avLst/>
              <a:gdLst/>
              <a:ahLst/>
              <a:cxnLst/>
              <a:rect l="l" t="t" r="r" b="b"/>
              <a:pathLst>
                <a:path w="4352982" h="2305702">
                  <a:moveTo>
                    <a:pt x="28105" y="0"/>
                  </a:moveTo>
                  <a:lnTo>
                    <a:pt x="4324877" y="0"/>
                  </a:lnTo>
                  <a:cubicBezTo>
                    <a:pt x="4340399" y="0"/>
                    <a:pt x="4352982" y="12583"/>
                    <a:pt x="4352982" y="28105"/>
                  </a:cubicBezTo>
                  <a:lnTo>
                    <a:pt x="4352982" y="2277596"/>
                  </a:lnTo>
                  <a:cubicBezTo>
                    <a:pt x="4352982" y="2285050"/>
                    <a:pt x="4350021" y="2292199"/>
                    <a:pt x="4344751" y="2297470"/>
                  </a:cubicBezTo>
                  <a:cubicBezTo>
                    <a:pt x="4339480" y="2302740"/>
                    <a:pt x="4332331" y="2305702"/>
                    <a:pt x="4324877" y="2305702"/>
                  </a:cubicBezTo>
                  <a:lnTo>
                    <a:pt x="28105" y="2305702"/>
                  </a:lnTo>
                  <a:cubicBezTo>
                    <a:pt x="12583" y="2305702"/>
                    <a:pt x="0" y="2293118"/>
                    <a:pt x="0" y="2277596"/>
                  </a:cubicBezTo>
                  <a:lnTo>
                    <a:pt x="0" y="28105"/>
                  </a:lnTo>
                  <a:cubicBezTo>
                    <a:pt x="0" y="12583"/>
                    <a:pt x="12583" y="0"/>
                    <a:pt x="28105" y="0"/>
                  </a:cubicBezTo>
                  <a:close/>
                </a:path>
              </a:pathLst>
            </a:custGeom>
            <a:solidFill>
              <a:srgbClr val="FFFFFF"/>
            </a:solidFill>
            <a:ln w="28575" cap="rnd">
              <a:solidFill>
                <a:srgbClr val="E76262"/>
              </a:solidFill>
              <a:prstDash val="lgDash"/>
              <a:round/>
            </a:ln>
          </p:spPr>
        </p:sp>
        <p:sp>
          <p:nvSpPr>
            <p:cNvPr id="14" name="TextBox 11">
              <a:extLst>
                <a:ext uri="{FF2B5EF4-FFF2-40B4-BE49-F238E27FC236}">
                  <a16:creationId xmlns:a16="http://schemas.microsoft.com/office/drawing/2014/main" id="{DB84AAC2-5E33-B29B-871A-C71DD038E2D1}"/>
                </a:ext>
              </a:extLst>
            </p:cNvPr>
            <p:cNvSpPr txBox="1"/>
            <p:nvPr/>
          </p:nvSpPr>
          <p:spPr>
            <a:xfrm>
              <a:off x="0" y="-38100"/>
              <a:ext cx="4352982" cy="234380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Hộp Văn bản 15">
            <a:extLst>
              <a:ext uri="{FF2B5EF4-FFF2-40B4-BE49-F238E27FC236}">
                <a16:creationId xmlns:a16="http://schemas.microsoft.com/office/drawing/2014/main" id="{9601E324-8CCB-75F5-91AB-9CBE1F995777}"/>
              </a:ext>
            </a:extLst>
          </p:cNvPr>
          <p:cNvSpPr txBox="1"/>
          <p:nvPr userDrawn="1"/>
        </p:nvSpPr>
        <p:spPr>
          <a:xfrm>
            <a:off x="242836" y="6322088"/>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Tree>
    <p:extLst>
      <p:ext uri="{BB962C8B-B14F-4D97-AF65-F5344CB8AC3E}">
        <p14:creationId xmlns:p14="http://schemas.microsoft.com/office/powerpoint/2010/main" val="1020887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C071611B-48AC-BDAC-6359-6079938D1BFD}"/>
              </a:ext>
            </a:extLst>
          </p:cNvPr>
          <p:cNvSpPr/>
          <p:nvPr userDrawn="1"/>
        </p:nvSpPr>
        <p:spPr>
          <a:xfrm>
            <a:off x="-1243445" y="6040503"/>
            <a:ext cx="6096397" cy="2471812"/>
          </a:xfrm>
          <a:custGeom>
            <a:avLst/>
            <a:gdLst/>
            <a:ahLst/>
            <a:cxnLst/>
            <a:rect l="l" t="t" r="r" b="b"/>
            <a:pathLst>
              <a:path w="9144596" h="3707718">
                <a:moveTo>
                  <a:pt x="0" y="0"/>
                </a:moveTo>
                <a:lnTo>
                  <a:pt x="9144596" y="0"/>
                </a:lnTo>
                <a:lnTo>
                  <a:pt x="9144596" y="3707718"/>
                </a:lnTo>
                <a:lnTo>
                  <a:pt x="0" y="370771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3">
            <a:extLst>
              <a:ext uri="{FF2B5EF4-FFF2-40B4-BE49-F238E27FC236}">
                <a16:creationId xmlns:a16="http://schemas.microsoft.com/office/drawing/2014/main" id="{02CA57EE-1E83-6F94-C26B-9D993C9C01C5}"/>
              </a:ext>
            </a:extLst>
          </p:cNvPr>
          <p:cNvSpPr/>
          <p:nvPr userDrawn="1"/>
        </p:nvSpPr>
        <p:spPr>
          <a:xfrm>
            <a:off x="7219676" y="4667797"/>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4">
            <a:extLst>
              <a:ext uri="{FF2B5EF4-FFF2-40B4-BE49-F238E27FC236}">
                <a16:creationId xmlns:a16="http://schemas.microsoft.com/office/drawing/2014/main" id="{EDF26283-3D0C-3344-F9E0-CF955309B7A2}"/>
              </a:ext>
            </a:extLst>
          </p:cNvPr>
          <p:cNvSpPr/>
          <p:nvPr userDrawn="1"/>
        </p:nvSpPr>
        <p:spPr>
          <a:xfrm>
            <a:off x="3178580" y="4800600"/>
            <a:ext cx="2339201" cy="274320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5">
            <a:extLst>
              <a:ext uri="{FF2B5EF4-FFF2-40B4-BE49-F238E27FC236}">
                <a16:creationId xmlns:a16="http://schemas.microsoft.com/office/drawing/2014/main" id="{190595C7-25F8-FAF8-5052-24145396F556}"/>
              </a:ext>
            </a:extLst>
          </p:cNvPr>
          <p:cNvSpPr/>
          <p:nvPr userDrawn="1"/>
        </p:nvSpPr>
        <p:spPr>
          <a:xfrm>
            <a:off x="-709214" y="4668903"/>
            <a:ext cx="2409029" cy="274320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6">
            <a:extLst>
              <a:ext uri="{FF2B5EF4-FFF2-40B4-BE49-F238E27FC236}">
                <a16:creationId xmlns:a16="http://schemas.microsoft.com/office/drawing/2014/main" id="{EFAA7CBE-AD80-6220-EFA3-B74AD60DDDF7}"/>
              </a:ext>
            </a:extLst>
          </p:cNvPr>
          <p:cNvSpPr/>
          <p:nvPr userDrawn="1"/>
        </p:nvSpPr>
        <p:spPr>
          <a:xfrm rot="19685096">
            <a:off x="9203482" y="4397515"/>
            <a:ext cx="3294236" cy="2743200"/>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7">
            <a:extLst>
              <a:ext uri="{FF2B5EF4-FFF2-40B4-BE49-F238E27FC236}">
                <a16:creationId xmlns:a16="http://schemas.microsoft.com/office/drawing/2014/main" id="{333F6669-4F5A-702E-AA4C-CA391E4FC31E}"/>
              </a:ext>
            </a:extLst>
          </p:cNvPr>
          <p:cNvSpPr/>
          <p:nvPr userDrawn="1"/>
        </p:nvSpPr>
        <p:spPr>
          <a:xfrm>
            <a:off x="6996546" y="5046099"/>
            <a:ext cx="2174609" cy="27432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8">
            <a:extLst>
              <a:ext uri="{FF2B5EF4-FFF2-40B4-BE49-F238E27FC236}">
                <a16:creationId xmlns:a16="http://schemas.microsoft.com/office/drawing/2014/main" id="{93154636-333E-D930-83D3-8025B69B795B}"/>
              </a:ext>
            </a:extLst>
          </p:cNvPr>
          <p:cNvSpPr/>
          <p:nvPr userDrawn="1"/>
        </p:nvSpPr>
        <p:spPr>
          <a:xfrm>
            <a:off x="1258340" y="5443682"/>
            <a:ext cx="1377895" cy="1968422"/>
          </a:xfrm>
          <a:custGeom>
            <a:avLst/>
            <a:gdLst/>
            <a:ahLst/>
            <a:cxnLst/>
            <a:rect l="l" t="t" r="r" b="b"/>
            <a:pathLst>
              <a:path w="2066843" h="2952633">
                <a:moveTo>
                  <a:pt x="0" y="0"/>
                </a:moveTo>
                <a:lnTo>
                  <a:pt x="2066842" y="0"/>
                </a:lnTo>
                <a:lnTo>
                  <a:pt x="2066842" y="2952632"/>
                </a:lnTo>
                <a:lnTo>
                  <a:pt x="0" y="295263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5" name="Group 9">
            <a:extLst>
              <a:ext uri="{FF2B5EF4-FFF2-40B4-BE49-F238E27FC236}">
                <a16:creationId xmlns:a16="http://schemas.microsoft.com/office/drawing/2014/main" id="{D2401CED-B870-1EB6-12DF-C6795F9BA2A7}"/>
              </a:ext>
            </a:extLst>
          </p:cNvPr>
          <p:cNvGrpSpPr/>
          <p:nvPr userDrawn="1"/>
        </p:nvGrpSpPr>
        <p:grpSpPr>
          <a:xfrm>
            <a:off x="2066059" y="2204476"/>
            <a:ext cx="9282263" cy="1164905"/>
            <a:chOff x="0" y="0"/>
            <a:chExt cx="3667067" cy="460209"/>
          </a:xfrm>
        </p:grpSpPr>
        <p:sp>
          <p:nvSpPr>
            <p:cNvPr id="16" name="Freeform 10">
              <a:extLst>
                <a:ext uri="{FF2B5EF4-FFF2-40B4-BE49-F238E27FC236}">
                  <a16:creationId xmlns:a16="http://schemas.microsoft.com/office/drawing/2014/main" id="{8CA2E42E-E5B5-41CE-1BDA-EB0E28B6DE94}"/>
                </a:ext>
              </a:extLst>
            </p:cNvPr>
            <p:cNvSpPr/>
            <p:nvPr/>
          </p:nvSpPr>
          <p:spPr>
            <a:xfrm>
              <a:off x="0" y="0"/>
              <a:ext cx="3667067" cy="460209"/>
            </a:xfrm>
            <a:custGeom>
              <a:avLst/>
              <a:gdLst/>
              <a:ahLst/>
              <a:cxnLst/>
              <a:rect l="l" t="t" r="r" b="b"/>
              <a:pathLst>
                <a:path w="3667067" h="460209">
                  <a:moveTo>
                    <a:pt x="33362" y="0"/>
                  </a:moveTo>
                  <a:lnTo>
                    <a:pt x="3633705" y="0"/>
                  </a:lnTo>
                  <a:cubicBezTo>
                    <a:pt x="3652130" y="0"/>
                    <a:pt x="3667067" y="14937"/>
                    <a:pt x="3667067" y="33362"/>
                  </a:cubicBezTo>
                  <a:lnTo>
                    <a:pt x="3667067" y="426847"/>
                  </a:lnTo>
                  <a:cubicBezTo>
                    <a:pt x="3667067" y="445273"/>
                    <a:pt x="3652130" y="460209"/>
                    <a:pt x="3633705" y="460209"/>
                  </a:cubicBezTo>
                  <a:lnTo>
                    <a:pt x="33362" y="460209"/>
                  </a:lnTo>
                  <a:cubicBezTo>
                    <a:pt x="14937" y="460209"/>
                    <a:pt x="0" y="445273"/>
                    <a:pt x="0" y="426847"/>
                  </a:cubicBezTo>
                  <a:lnTo>
                    <a:pt x="0" y="33362"/>
                  </a:lnTo>
                  <a:cubicBezTo>
                    <a:pt x="0" y="14937"/>
                    <a:pt x="14937" y="0"/>
                    <a:pt x="33362" y="0"/>
                  </a:cubicBezTo>
                  <a:close/>
                </a:path>
              </a:pathLst>
            </a:custGeom>
            <a:solidFill>
              <a:srgbClr val="000000">
                <a:alpha val="0"/>
              </a:srgbClr>
            </a:solidFill>
            <a:ln w="38100" cap="rnd">
              <a:solidFill>
                <a:srgbClr val="503D36"/>
              </a:solidFill>
              <a:prstDash val="lgDash"/>
              <a:round/>
            </a:ln>
          </p:spPr>
        </p:sp>
        <p:sp>
          <p:nvSpPr>
            <p:cNvPr id="17" name="TextBox 11">
              <a:extLst>
                <a:ext uri="{FF2B5EF4-FFF2-40B4-BE49-F238E27FC236}">
                  <a16:creationId xmlns:a16="http://schemas.microsoft.com/office/drawing/2014/main" id="{C3BDAA8B-B990-FFD9-E5CE-C53C58D90707}"/>
                </a:ext>
              </a:extLst>
            </p:cNvPr>
            <p:cNvSpPr txBox="1"/>
            <p:nvPr/>
          </p:nvSpPr>
          <p:spPr>
            <a:xfrm>
              <a:off x="0" y="-38100"/>
              <a:ext cx="3667067" cy="49830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12">
            <a:extLst>
              <a:ext uri="{FF2B5EF4-FFF2-40B4-BE49-F238E27FC236}">
                <a16:creationId xmlns:a16="http://schemas.microsoft.com/office/drawing/2014/main" id="{61B36603-CD9E-3C5F-6853-433A068114BC}"/>
              </a:ext>
            </a:extLst>
          </p:cNvPr>
          <p:cNvGrpSpPr/>
          <p:nvPr userDrawn="1"/>
        </p:nvGrpSpPr>
        <p:grpSpPr>
          <a:xfrm>
            <a:off x="1423988" y="2144857"/>
            <a:ext cx="1284143" cy="1284143"/>
            <a:chOff x="0" y="0"/>
            <a:chExt cx="812800" cy="812800"/>
          </a:xfrm>
        </p:grpSpPr>
        <p:sp>
          <p:nvSpPr>
            <p:cNvPr id="19" name="Freeform 13">
              <a:extLst>
                <a:ext uri="{FF2B5EF4-FFF2-40B4-BE49-F238E27FC236}">
                  <a16:creationId xmlns:a16="http://schemas.microsoft.com/office/drawing/2014/main" id="{A976D41E-90D0-4D99-91A9-705F694213F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FD6"/>
            </a:solidFill>
            <a:ln w="38100" cap="sq">
              <a:solidFill>
                <a:srgbClr val="000000"/>
              </a:solidFill>
              <a:prstDash val="dash"/>
              <a:miter/>
            </a:ln>
          </p:spPr>
        </p:sp>
        <p:sp>
          <p:nvSpPr>
            <p:cNvPr id="20" name="TextBox 14">
              <a:extLst>
                <a:ext uri="{FF2B5EF4-FFF2-40B4-BE49-F238E27FC236}">
                  <a16:creationId xmlns:a16="http://schemas.microsoft.com/office/drawing/2014/main" id="{490AE29D-5B53-8CEF-57F7-CC81475D3400}"/>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15">
            <a:extLst>
              <a:ext uri="{FF2B5EF4-FFF2-40B4-BE49-F238E27FC236}">
                <a16:creationId xmlns:a16="http://schemas.microsoft.com/office/drawing/2014/main" id="{E6C6560D-6691-B79C-8291-5B6A9BBBB8E9}"/>
              </a:ext>
            </a:extLst>
          </p:cNvPr>
          <p:cNvGrpSpPr/>
          <p:nvPr userDrawn="1"/>
        </p:nvGrpSpPr>
        <p:grpSpPr>
          <a:xfrm>
            <a:off x="2066059" y="3793708"/>
            <a:ext cx="9282263" cy="1164905"/>
            <a:chOff x="0" y="0"/>
            <a:chExt cx="3667067" cy="460209"/>
          </a:xfrm>
        </p:grpSpPr>
        <p:sp>
          <p:nvSpPr>
            <p:cNvPr id="22" name="Freeform 16">
              <a:extLst>
                <a:ext uri="{FF2B5EF4-FFF2-40B4-BE49-F238E27FC236}">
                  <a16:creationId xmlns:a16="http://schemas.microsoft.com/office/drawing/2014/main" id="{0A2780FC-142A-28B8-6B01-D2F8FA8BC7C0}"/>
                </a:ext>
              </a:extLst>
            </p:cNvPr>
            <p:cNvSpPr/>
            <p:nvPr/>
          </p:nvSpPr>
          <p:spPr>
            <a:xfrm>
              <a:off x="0" y="0"/>
              <a:ext cx="3667067" cy="460209"/>
            </a:xfrm>
            <a:custGeom>
              <a:avLst/>
              <a:gdLst/>
              <a:ahLst/>
              <a:cxnLst/>
              <a:rect l="l" t="t" r="r" b="b"/>
              <a:pathLst>
                <a:path w="3667067" h="460209">
                  <a:moveTo>
                    <a:pt x="33362" y="0"/>
                  </a:moveTo>
                  <a:lnTo>
                    <a:pt x="3633705" y="0"/>
                  </a:lnTo>
                  <a:cubicBezTo>
                    <a:pt x="3652130" y="0"/>
                    <a:pt x="3667067" y="14937"/>
                    <a:pt x="3667067" y="33362"/>
                  </a:cubicBezTo>
                  <a:lnTo>
                    <a:pt x="3667067" y="426847"/>
                  </a:lnTo>
                  <a:cubicBezTo>
                    <a:pt x="3667067" y="445273"/>
                    <a:pt x="3652130" y="460209"/>
                    <a:pt x="3633705" y="460209"/>
                  </a:cubicBezTo>
                  <a:lnTo>
                    <a:pt x="33362" y="460209"/>
                  </a:lnTo>
                  <a:cubicBezTo>
                    <a:pt x="14937" y="460209"/>
                    <a:pt x="0" y="445273"/>
                    <a:pt x="0" y="426847"/>
                  </a:cubicBezTo>
                  <a:lnTo>
                    <a:pt x="0" y="33362"/>
                  </a:lnTo>
                  <a:cubicBezTo>
                    <a:pt x="0" y="14937"/>
                    <a:pt x="14937" y="0"/>
                    <a:pt x="33362" y="0"/>
                  </a:cubicBezTo>
                  <a:close/>
                </a:path>
              </a:pathLst>
            </a:custGeom>
            <a:solidFill>
              <a:srgbClr val="000000">
                <a:alpha val="0"/>
              </a:srgbClr>
            </a:solidFill>
            <a:ln w="38100" cap="rnd">
              <a:solidFill>
                <a:srgbClr val="503D36"/>
              </a:solidFill>
              <a:prstDash val="lgDash"/>
              <a:round/>
            </a:ln>
          </p:spPr>
        </p:sp>
        <p:sp>
          <p:nvSpPr>
            <p:cNvPr id="23" name="TextBox 17">
              <a:extLst>
                <a:ext uri="{FF2B5EF4-FFF2-40B4-BE49-F238E27FC236}">
                  <a16:creationId xmlns:a16="http://schemas.microsoft.com/office/drawing/2014/main" id="{AFC920F1-E185-6523-22B0-BAD8532E3F2D}"/>
                </a:ext>
              </a:extLst>
            </p:cNvPr>
            <p:cNvSpPr txBox="1"/>
            <p:nvPr/>
          </p:nvSpPr>
          <p:spPr>
            <a:xfrm>
              <a:off x="0" y="-38100"/>
              <a:ext cx="3667067" cy="49830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4" name="Group 18">
            <a:extLst>
              <a:ext uri="{FF2B5EF4-FFF2-40B4-BE49-F238E27FC236}">
                <a16:creationId xmlns:a16="http://schemas.microsoft.com/office/drawing/2014/main" id="{B3A74007-8DE9-93AF-13D1-40A20CCB8F44}"/>
              </a:ext>
            </a:extLst>
          </p:cNvPr>
          <p:cNvGrpSpPr/>
          <p:nvPr userDrawn="1"/>
        </p:nvGrpSpPr>
        <p:grpSpPr>
          <a:xfrm>
            <a:off x="1423988" y="3734089"/>
            <a:ext cx="1284143" cy="1284143"/>
            <a:chOff x="0" y="0"/>
            <a:chExt cx="812800" cy="812800"/>
          </a:xfrm>
        </p:grpSpPr>
        <p:sp>
          <p:nvSpPr>
            <p:cNvPr id="25" name="Freeform 19">
              <a:extLst>
                <a:ext uri="{FF2B5EF4-FFF2-40B4-BE49-F238E27FC236}">
                  <a16:creationId xmlns:a16="http://schemas.microsoft.com/office/drawing/2014/main" id="{0BF4AB18-FF5C-DD60-04DD-3A1ED61CD14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FD6"/>
            </a:solidFill>
            <a:ln w="38100" cap="sq">
              <a:solidFill>
                <a:srgbClr val="000000"/>
              </a:solidFill>
              <a:prstDash val="dash"/>
              <a:miter/>
            </a:ln>
          </p:spPr>
        </p:sp>
        <p:sp>
          <p:nvSpPr>
            <p:cNvPr id="26" name="TextBox 20">
              <a:extLst>
                <a:ext uri="{FF2B5EF4-FFF2-40B4-BE49-F238E27FC236}">
                  <a16:creationId xmlns:a16="http://schemas.microsoft.com/office/drawing/2014/main" id="{3998D5EA-F4B1-CDE5-8AF6-9B1C75B2F24E}"/>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7" name="TextBox 21">
            <a:extLst>
              <a:ext uri="{FF2B5EF4-FFF2-40B4-BE49-F238E27FC236}">
                <a16:creationId xmlns:a16="http://schemas.microsoft.com/office/drawing/2014/main" id="{06CE17DB-0668-88BF-51CB-6EB2C4053F39}"/>
              </a:ext>
            </a:extLst>
          </p:cNvPr>
          <p:cNvSpPr txBox="1"/>
          <p:nvPr userDrawn="1"/>
        </p:nvSpPr>
        <p:spPr>
          <a:xfrm>
            <a:off x="1393932" y="2287026"/>
            <a:ext cx="1314199" cy="852606"/>
          </a:xfrm>
          <a:prstGeom prst="rect">
            <a:avLst/>
          </a:prstGeom>
        </p:spPr>
        <p:txBody>
          <a:bodyPr lIns="0" tIns="0" rIns="0" bIns="0" rtlCol="0" anchor="t">
            <a:spAutoFit/>
          </a:bodyPr>
          <a:lstStyle/>
          <a:p>
            <a:pPr algn="ctr" defTabSz="609630">
              <a:lnSpc>
                <a:spcPts val="6579"/>
              </a:lnSpc>
            </a:pPr>
            <a:r>
              <a:rPr lang="en-US" sz="6266" spc="263">
                <a:solidFill>
                  <a:srgbClr val="503D36"/>
                </a:solidFill>
                <a:latin typeface="#9Slide05 SVNUT Triumph"/>
              </a:rPr>
              <a:t>01</a:t>
            </a:r>
          </a:p>
        </p:txBody>
      </p:sp>
      <p:sp>
        <p:nvSpPr>
          <p:cNvPr id="28" name="TextBox 22">
            <a:extLst>
              <a:ext uri="{FF2B5EF4-FFF2-40B4-BE49-F238E27FC236}">
                <a16:creationId xmlns:a16="http://schemas.microsoft.com/office/drawing/2014/main" id="{7E669B1F-3DA4-A86F-46BB-CF6915CE4770}"/>
              </a:ext>
            </a:extLst>
          </p:cNvPr>
          <p:cNvSpPr txBox="1"/>
          <p:nvPr userDrawn="1"/>
        </p:nvSpPr>
        <p:spPr>
          <a:xfrm>
            <a:off x="1393932" y="3876258"/>
            <a:ext cx="1314199" cy="852606"/>
          </a:xfrm>
          <a:prstGeom prst="rect">
            <a:avLst/>
          </a:prstGeom>
        </p:spPr>
        <p:txBody>
          <a:bodyPr lIns="0" tIns="0" rIns="0" bIns="0" rtlCol="0" anchor="t">
            <a:spAutoFit/>
          </a:bodyPr>
          <a:lstStyle/>
          <a:p>
            <a:pPr algn="ctr" defTabSz="609630">
              <a:lnSpc>
                <a:spcPts val="6579"/>
              </a:lnSpc>
            </a:pPr>
            <a:r>
              <a:rPr lang="en-US" sz="6266" spc="263">
                <a:solidFill>
                  <a:srgbClr val="503D36"/>
                </a:solidFill>
                <a:latin typeface="#9Slide05 SVNUT Triumph"/>
              </a:rPr>
              <a:t>02</a:t>
            </a:r>
          </a:p>
        </p:txBody>
      </p:sp>
      <p:sp>
        <p:nvSpPr>
          <p:cNvPr id="29" name="TextBox 23">
            <a:extLst>
              <a:ext uri="{FF2B5EF4-FFF2-40B4-BE49-F238E27FC236}">
                <a16:creationId xmlns:a16="http://schemas.microsoft.com/office/drawing/2014/main" id="{1015F54D-F662-9A33-5063-E668EB814781}"/>
              </a:ext>
            </a:extLst>
          </p:cNvPr>
          <p:cNvSpPr txBox="1"/>
          <p:nvPr userDrawn="1"/>
        </p:nvSpPr>
        <p:spPr>
          <a:xfrm>
            <a:off x="2768245" y="2342864"/>
            <a:ext cx="8456600" cy="817916"/>
          </a:xfrm>
          <a:prstGeom prst="rect">
            <a:avLst/>
          </a:prstGeom>
        </p:spPr>
        <p:txBody>
          <a:bodyPr lIns="0" tIns="0" rIns="0" bIns="0" rtlCol="0" anchor="t">
            <a:spAutoFit/>
          </a:bodyPr>
          <a:lstStyle/>
          <a:p>
            <a:pPr defTabSz="609630">
              <a:lnSpc>
                <a:spcPts val="2163"/>
              </a:lnSpc>
              <a:spcBef>
                <a:spcPct val="0"/>
              </a:spcBef>
            </a:pPr>
            <a:r>
              <a:rPr lang="en-US" sz="1442">
                <a:solidFill>
                  <a:srgbClr val="503D36"/>
                </a:solidFill>
                <a:latin typeface="Cambria"/>
              </a:rPr>
              <a:t>Lorem ipsum dolor sit amet, consectetur adipiscing elit. Suspendisse quis enim pretium, bibendum ante ullamcorper, tincidunt augue. Nunc sed lorem aliquam, malesuada lectus eu, placerat lorem. Proin at aliquet sapien, vitae elementum mi. Nullam suscipit ante at mi malesuada, id sodales dolor dictum.</a:t>
            </a:r>
          </a:p>
        </p:txBody>
      </p:sp>
      <p:sp>
        <p:nvSpPr>
          <p:cNvPr id="30" name="TextBox 24">
            <a:extLst>
              <a:ext uri="{FF2B5EF4-FFF2-40B4-BE49-F238E27FC236}">
                <a16:creationId xmlns:a16="http://schemas.microsoft.com/office/drawing/2014/main" id="{955C45CB-A21B-E70B-3D8E-4801E6B79A28}"/>
              </a:ext>
            </a:extLst>
          </p:cNvPr>
          <p:cNvSpPr txBox="1"/>
          <p:nvPr userDrawn="1"/>
        </p:nvSpPr>
        <p:spPr>
          <a:xfrm>
            <a:off x="2768245" y="3932096"/>
            <a:ext cx="8456600" cy="817916"/>
          </a:xfrm>
          <a:prstGeom prst="rect">
            <a:avLst/>
          </a:prstGeom>
        </p:spPr>
        <p:txBody>
          <a:bodyPr lIns="0" tIns="0" rIns="0" bIns="0" rtlCol="0" anchor="t">
            <a:spAutoFit/>
          </a:bodyPr>
          <a:lstStyle/>
          <a:p>
            <a:pPr defTabSz="609630">
              <a:lnSpc>
                <a:spcPts val="2163"/>
              </a:lnSpc>
              <a:spcBef>
                <a:spcPct val="0"/>
              </a:spcBef>
            </a:pPr>
            <a:r>
              <a:rPr lang="en-US" sz="1442">
                <a:solidFill>
                  <a:srgbClr val="503D36"/>
                </a:solidFill>
                <a:latin typeface="Cambria"/>
              </a:rPr>
              <a:t>Lorem ipsum dolor sit amet, consectetur adipiscing elit. Suspendisse quis enim pretium, bibendum ante ullamcorper, tincidunt augue. Nunc sed lorem aliquam, malesuada lectus eu, placerat lorem. Proin at aliquet sapien, vitae elementum mi. Nullam suscipit ante at mi malesuada, id sodales dolor dictum.</a:t>
            </a:r>
          </a:p>
        </p:txBody>
      </p:sp>
      <p:grpSp>
        <p:nvGrpSpPr>
          <p:cNvPr id="31" name="Group 25">
            <a:extLst>
              <a:ext uri="{FF2B5EF4-FFF2-40B4-BE49-F238E27FC236}">
                <a16:creationId xmlns:a16="http://schemas.microsoft.com/office/drawing/2014/main" id="{11953244-6D3D-47E5-8C3D-3A8BB8C15D7A}"/>
              </a:ext>
            </a:extLst>
          </p:cNvPr>
          <p:cNvGrpSpPr/>
          <p:nvPr userDrawn="1"/>
        </p:nvGrpSpPr>
        <p:grpSpPr>
          <a:xfrm>
            <a:off x="586757" y="510847"/>
            <a:ext cx="11018487" cy="5836307"/>
            <a:chOff x="0" y="0"/>
            <a:chExt cx="4352982" cy="2305701"/>
          </a:xfrm>
        </p:grpSpPr>
        <p:sp>
          <p:nvSpPr>
            <p:cNvPr id="32" name="Freeform 26">
              <a:extLst>
                <a:ext uri="{FF2B5EF4-FFF2-40B4-BE49-F238E27FC236}">
                  <a16:creationId xmlns:a16="http://schemas.microsoft.com/office/drawing/2014/main" id="{0995CFCE-9AFE-3DDB-7CF5-FA87F0CB56C9}"/>
                </a:ext>
              </a:extLst>
            </p:cNvPr>
            <p:cNvSpPr/>
            <p:nvPr/>
          </p:nvSpPr>
          <p:spPr>
            <a:xfrm>
              <a:off x="0" y="0"/>
              <a:ext cx="4352982" cy="2305702"/>
            </a:xfrm>
            <a:custGeom>
              <a:avLst/>
              <a:gdLst/>
              <a:ahLst/>
              <a:cxnLst/>
              <a:rect l="l" t="t" r="r" b="b"/>
              <a:pathLst>
                <a:path w="4352982" h="2305702">
                  <a:moveTo>
                    <a:pt x="28105" y="0"/>
                  </a:moveTo>
                  <a:lnTo>
                    <a:pt x="4324877" y="0"/>
                  </a:lnTo>
                  <a:cubicBezTo>
                    <a:pt x="4340399" y="0"/>
                    <a:pt x="4352982" y="12583"/>
                    <a:pt x="4352982" y="28105"/>
                  </a:cubicBezTo>
                  <a:lnTo>
                    <a:pt x="4352982" y="2277596"/>
                  </a:lnTo>
                  <a:cubicBezTo>
                    <a:pt x="4352982" y="2285050"/>
                    <a:pt x="4350021" y="2292199"/>
                    <a:pt x="4344751" y="2297470"/>
                  </a:cubicBezTo>
                  <a:cubicBezTo>
                    <a:pt x="4339480" y="2302740"/>
                    <a:pt x="4332331" y="2305702"/>
                    <a:pt x="4324877" y="2305702"/>
                  </a:cubicBezTo>
                  <a:lnTo>
                    <a:pt x="28105" y="2305702"/>
                  </a:lnTo>
                  <a:cubicBezTo>
                    <a:pt x="12583" y="2305702"/>
                    <a:pt x="0" y="2293118"/>
                    <a:pt x="0" y="2277596"/>
                  </a:cubicBezTo>
                  <a:lnTo>
                    <a:pt x="0" y="28105"/>
                  </a:lnTo>
                  <a:cubicBezTo>
                    <a:pt x="0" y="12583"/>
                    <a:pt x="12583" y="0"/>
                    <a:pt x="28105" y="0"/>
                  </a:cubicBezTo>
                  <a:close/>
                </a:path>
              </a:pathLst>
            </a:custGeom>
            <a:solidFill>
              <a:srgbClr val="FFFFFF"/>
            </a:solidFill>
            <a:ln w="28575" cap="rnd">
              <a:solidFill>
                <a:srgbClr val="E76262"/>
              </a:solidFill>
              <a:prstDash val="lgDash"/>
              <a:round/>
            </a:ln>
          </p:spPr>
        </p:sp>
        <p:sp>
          <p:nvSpPr>
            <p:cNvPr id="33" name="TextBox 27">
              <a:extLst>
                <a:ext uri="{FF2B5EF4-FFF2-40B4-BE49-F238E27FC236}">
                  <a16:creationId xmlns:a16="http://schemas.microsoft.com/office/drawing/2014/main" id="{F2A813A2-1146-E1AF-8A2B-E73E6C808DB7}"/>
                </a:ext>
              </a:extLst>
            </p:cNvPr>
            <p:cNvSpPr txBox="1"/>
            <p:nvPr/>
          </p:nvSpPr>
          <p:spPr>
            <a:xfrm>
              <a:off x="0" y="-38100"/>
              <a:ext cx="4352982" cy="234380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4" name="Hộp Văn bản 33">
            <a:extLst>
              <a:ext uri="{FF2B5EF4-FFF2-40B4-BE49-F238E27FC236}">
                <a16:creationId xmlns:a16="http://schemas.microsoft.com/office/drawing/2014/main" id="{925BD334-45AB-F264-1FD3-8B6F9961F8A5}"/>
              </a:ext>
            </a:extLst>
          </p:cNvPr>
          <p:cNvSpPr txBox="1"/>
          <p:nvPr userDrawn="1"/>
        </p:nvSpPr>
        <p:spPr>
          <a:xfrm>
            <a:off x="10992897" y="180870"/>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
        <p:nvSpPr>
          <p:cNvPr id="35" name="Hộp Văn bản 34">
            <a:extLst>
              <a:ext uri="{FF2B5EF4-FFF2-40B4-BE49-F238E27FC236}">
                <a16:creationId xmlns:a16="http://schemas.microsoft.com/office/drawing/2014/main" id="{E2A95B59-73A9-9A21-7939-611E1BC39BF2}"/>
              </a:ext>
            </a:extLst>
          </p:cNvPr>
          <p:cNvSpPr txBox="1"/>
          <p:nvPr userDrawn="1"/>
        </p:nvSpPr>
        <p:spPr>
          <a:xfrm>
            <a:off x="242836" y="6322088"/>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Tree>
    <p:extLst>
      <p:ext uri="{BB962C8B-B14F-4D97-AF65-F5344CB8AC3E}">
        <p14:creationId xmlns:p14="http://schemas.microsoft.com/office/powerpoint/2010/main" val="278285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725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4986F08-CCFD-E535-1D6F-83A748EA1320}"/>
              </a:ext>
            </a:extLst>
          </p:cNvPr>
          <p:cNvSpPr/>
          <p:nvPr userDrawn="1"/>
        </p:nvSpPr>
        <p:spPr>
          <a:xfrm>
            <a:off x="-1081597" y="-509305"/>
            <a:ext cx="4876800" cy="1974574"/>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4">
            <a:extLst>
              <a:ext uri="{FF2B5EF4-FFF2-40B4-BE49-F238E27FC236}">
                <a16:creationId xmlns:a16="http://schemas.microsoft.com/office/drawing/2014/main" id="{20756D67-1014-3130-8FFB-E6C5084D3395}"/>
              </a:ext>
            </a:extLst>
          </p:cNvPr>
          <p:cNvSpPr/>
          <p:nvPr userDrawn="1"/>
        </p:nvSpPr>
        <p:spPr>
          <a:xfrm>
            <a:off x="-1145006" y="543714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5">
            <a:extLst>
              <a:ext uri="{FF2B5EF4-FFF2-40B4-BE49-F238E27FC236}">
                <a16:creationId xmlns:a16="http://schemas.microsoft.com/office/drawing/2014/main" id="{377548F7-1FD5-BDDD-E56A-21A3E06CD651}"/>
              </a:ext>
            </a:extLst>
          </p:cNvPr>
          <p:cNvSpPr/>
          <p:nvPr userDrawn="1"/>
        </p:nvSpPr>
        <p:spPr>
          <a:xfrm>
            <a:off x="5537503" y="4967243"/>
            <a:ext cx="8631807" cy="3499805"/>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6">
            <a:extLst>
              <a:ext uri="{FF2B5EF4-FFF2-40B4-BE49-F238E27FC236}">
                <a16:creationId xmlns:a16="http://schemas.microsoft.com/office/drawing/2014/main" id="{DA5B3AF4-BF5C-3C08-DB95-6AC5FCEA05B0}"/>
              </a:ext>
            </a:extLst>
          </p:cNvPr>
          <p:cNvSpPr/>
          <p:nvPr userDrawn="1"/>
        </p:nvSpPr>
        <p:spPr>
          <a:xfrm>
            <a:off x="0" y="5176847"/>
            <a:ext cx="1578088" cy="1990707"/>
          </a:xfrm>
          <a:custGeom>
            <a:avLst/>
            <a:gdLst/>
            <a:ahLst/>
            <a:cxnLst/>
            <a:rect l="l" t="t" r="r" b="b"/>
            <a:pathLst>
              <a:path w="2367132" h="2986061">
                <a:moveTo>
                  <a:pt x="0" y="0"/>
                </a:moveTo>
                <a:lnTo>
                  <a:pt x="2367132" y="0"/>
                </a:lnTo>
                <a:lnTo>
                  <a:pt x="2367132" y="2986060"/>
                </a:lnTo>
                <a:lnTo>
                  <a:pt x="0" y="29860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7">
            <a:extLst>
              <a:ext uri="{FF2B5EF4-FFF2-40B4-BE49-F238E27FC236}">
                <a16:creationId xmlns:a16="http://schemas.microsoft.com/office/drawing/2014/main" id="{6CDDBA0E-C070-5FBF-8520-C9E81F5BF531}"/>
              </a:ext>
            </a:extLst>
          </p:cNvPr>
          <p:cNvSpPr/>
          <p:nvPr userDrawn="1"/>
        </p:nvSpPr>
        <p:spPr>
          <a:xfrm>
            <a:off x="10242701" y="4800600"/>
            <a:ext cx="2274362" cy="27432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8">
            <a:extLst>
              <a:ext uri="{FF2B5EF4-FFF2-40B4-BE49-F238E27FC236}">
                <a16:creationId xmlns:a16="http://schemas.microsoft.com/office/drawing/2014/main" id="{8CAA2418-A7BE-F511-1619-DA9C58A580E9}"/>
              </a:ext>
            </a:extLst>
          </p:cNvPr>
          <p:cNvSpPr/>
          <p:nvPr userDrawn="1"/>
        </p:nvSpPr>
        <p:spPr>
          <a:xfrm>
            <a:off x="5424540" y="5176847"/>
            <a:ext cx="2339201" cy="274320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9">
            <a:extLst>
              <a:ext uri="{FF2B5EF4-FFF2-40B4-BE49-F238E27FC236}">
                <a16:creationId xmlns:a16="http://schemas.microsoft.com/office/drawing/2014/main" id="{8F9CC479-2FF5-F68B-4908-6BC2D037A550}"/>
              </a:ext>
            </a:extLst>
          </p:cNvPr>
          <p:cNvSpPr/>
          <p:nvPr userDrawn="1"/>
        </p:nvSpPr>
        <p:spPr>
          <a:xfrm>
            <a:off x="8941481" y="-301486"/>
            <a:ext cx="4876800" cy="1974574"/>
          </a:xfrm>
          <a:custGeom>
            <a:avLst/>
            <a:gdLst/>
            <a:ahLst/>
            <a:cxnLst/>
            <a:rect l="l" t="t" r="r" b="b"/>
            <a:pathLst>
              <a:path w="7315200" h="2961861">
                <a:moveTo>
                  <a:pt x="0" y="0"/>
                </a:moveTo>
                <a:lnTo>
                  <a:pt x="7315200" y="0"/>
                </a:lnTo>
                <a:lnTo>
                  <a:pt x="7315200" y="2961860"/>
                </a:lnTo>
                <a:lnTo>
                  <a:pt x="0" y="29618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Hộp Văn bản 14">
            <a:extLst>
              <a:ext uri="{FF2B5EF4-FFF2-40B4-BE49-F238E27FC236}">
                <a16:creationId xmlns:a16="http://schemas.microsoft.com/office/drawing/2014/main" id="{ACA6CEDF-D7D2-FB5C-862F-90CD2B8FCCDC}"/>
              </a:ext>
            </a:extLst>
          </p:cNvPr>
          <p:cNvSpPr txBox="1"/>
          <p:nvPr userDrawn="1"/>
        </p:nvSpPr>
        <p:spPr>
          <a:xfrm>
            <a:off x="10992897" y="180870"/>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
        <p:nvSpPr>
          <p:cNvPr id="16" name="Hộp Văn bản 15">
            <a:extLst>
              <a:ext uri="{FF2B5EF4-FFF2-40B4-BE49-F238E27FC236}">
                <a16:creationId xmlns:a16="http://schemas.microsoft.com/office/drawing/2014/main" id="{F384C433-9B5B-7DA2-873C-CEA95DEA5EF9}"/>
              </a:ext>
            </a:extLst>
          </p:cNvPr>
          <p:cNvSpPr txBox="1"/>
          <p:nvPr userDrawn="1"/>
        </p:nvSpPr>
        <p:spPr>
          <a:xfrm>
            <a:off x="242836" y="6322088"/>
            <a:ext cx="1019831" cy="369332"/>
          </a:xfrm>
          <a:prstGeom prst="rect">
            <a:avLst/>
          </a:prstGeom>
          <a:noFill/>
        </p:spPr>
        <p:txBody>
          <a:bodyPr wrap="none" rtlCol="0">
            <a:spAutoFit/>
          </a:bodyPr>
          <a:lstStyle/>
          <a:p>
            <a:r>
              <a:rPr lang="en-US">
                <a:solidFill>
                  <a:srgbClr val="3C6D9B"/>
                </a:solidFill>
                <a:latin typeface="#9Slide07 IcielHoneyCream" pitchFamily="2" charset="0"/>
              </a:rPr>
              <a:t>Măng Non</a:t>
            </a:r>
            <a:endParaRPr lang="vi-VN">
              <a:solidFill>
                <a:srgbClr val="3C6D9B"/>
              </a:solidFill>
              <a:latin typeface="#9Slide07 IcielHoneyCream" pitchFamily="2" charset="0"/>
            </a:endParaRPr>
          </a:p>
        </p:txBody>
      </p:sp>
    </p:spTree>
    <p:extLst>
      <p:ext uri="{BB962C8B-B14F-4D97-AF65-F5344CB8AC3E}">
        <p14:creationId xmlns:p14="http://schemas.microsoft.com/office/powerpoint/2010/main" val="3494538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615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19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4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124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76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010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42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ABCA05FD-578A-FCC8-AD3E-171938D3CBE5}"/>
              </a:ext>
            </a:extLst>
          </p:cNvPr>
          <p:cNvPicPr>
            <a:picLocks noChangeAspect="1"/>
          </p:cNvPicPr>
          <p:nvPr userDrawn="1"/>
        </p:nvPicPr>
        <p:blipFill>
          <a:blip r:embed="rId22"/>
          <a:stretch>
            <a:fillRect/>
          </a:stretch>
        </p:blipFill>
        <p:spPr>
          <a:xfrm>
            <a:off x="0" y="0"/>
            <a:ext cx="12086897" cy="6858000"/>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F8457550-6B6E-F610-54CF-69B24437ACC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510863" y="81096"/>
            <a:ext cx="1411374" cy="1411374"/>
          </a:xfrm>
          <a:prstGeom prst="rect">
            <a:avLst/>
          </a:prstGeom>
        </p:spPr>
      </p:pic>
    </p:spTree>
    <p:extLst>
      <p:ext uri="{BB962C8B-B14F-4D97-AF65-F5344CB8AC3E}">
        <p14:creationId xmlns:p14="http://schemas.microsoft.com/office/powerpoint/2010/main" val="45702408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82" r:id="rId13"/>
    <p:sldLayoutId id="2147483783" r:id="rId14"/>
    <p:sldLayoutId id="2147483784" r:id="rId15"/>
    <p:sldLayoutId id="2147483785" r:id="rId16"/>
    <p:sldLayoutId id="2147483786" r:id="rId17"/>
    <p:sldLayoutId id="2147483787" r:id="rId18"/>
    <p:sldLayoutId id="2147483789" r:id="rId19"/>
    <p:sldLayoutId id="2147483790" r:id="rId20"/>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22119156-202D-B48A-AC8D-E75C5ED386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0863" y="81096"/>
            <a:ext cx="1411374" cy="1411374"/>
          </a:xfrm>
          <a:prstGeom prst="rect">
            <a:avLst/>
          </a:prstGeom>
        </p:spPr>
      </p:pic>
    </p:spTree>
    <p:extLst>
      <p:ext uri="{BB962C8B-B14F-4D97-AF65-F5344CB8AC3E}">
        <p14:creationId xmlns:p14="http://schemas.microsoft.com/office/powerpoint/2010/main" val="149621299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131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audio" Target="../media/audio2.wav"/><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audio" Target="../media/audio2.wav"/><Relationship Id="rId5" Type="http://schemas.openxmlformats.org/officeDocument/2006/relationships/image" Target="../media/image38.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audio" Target="../media/audio2.wav"/><Relationship Id="rId5" Type="http://schemas.openxmlformats.org/officeDocument/2006/relationships/image" Target="../media/image42.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57.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0.png"/><Relationship Id="rId11" Type="http://schemas.openxmlformats.org/officeDocument/2006/relationships/audio" Target="../media/audio3.wav"/><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56.png"/><Relationship Id="rId10" Type="http://schemas.openxmlformats.org/officeDocument/2006/relationships/image" Target="../media/image57.png"/><Relationship Id="rId4" Type="http://schemas.openxmlformats.org/officeDocument/2006/relationships/image" Target="../media/image55.jpg"/><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128.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26.svg"/><Relationship Id="rId4" Type="http://schemas.openxmlformats.org/officeDocument/2006/relationships/image" Target="../media/image64.png"/><Relationship Id="rId9" Type="http://schemas.openxmlformats.org/officeDocument/2006/relationships/image" Target="../media/image130.sv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9.png"/><Relationship Id="rId4" Type="http://schemas.openxmlformats.org/officeDocument/2006/relationships/image" Target="../media/image68.gif"/></Relationships>
</file>

<file path=ppt/slides/_rels/slide3.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8.xml"/><Relationship Id="rId6" Type="http://schemas.openxmlformats.org/officeDocument/2006/relationships/image" Target="../media/image85.sv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image" Target="../media/image70.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audio" Target="../media/audio1.wav"/><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audio" Target="../media/audio40.wav"/><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image" Target="../media/image3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audio" Target="../media/audio40.wav"/><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audio" Target="../media/audio40.wav"/><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5.wmf"/><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audio" Target="../media/audio40.wav"/><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6.wmf"/><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audio" Target="../media/audio40.wav"/><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FFDE60-783E-BB0D-3971-FEC1052BB306}"/>
              </a:ext>
            </a:extLst>
          </p:cNvPr>
          <p:cNvPicPr>
            <a:picLocks noChangeAspect="1"/>
          </p:cNvPicPr>
          <p:nvPr/>
        </p:nvPicPr>
        <p:blipFill>
          <a:blip r:embed="rId2"/>
          <a:stretch>
            <a:fillRect/>
          </a:stretch>
        </p:blipFill>
        <p:spPr>
          <a:xfrm>
            <a:off x="3089309" y="880214"/>
            <a:ext cx="5956970" cy="4476978"/>
          </a:xfrm>
          <a:prstGeom prst="rect">
            <a:avLst/>
          </a:prstGeom>
        </p:spPr>
      </p:pic>
    </p:spTree>
    <p:extLst>
      <p:ext uri="{BB962C8B-B14F-4D97-AF65-F5344CB8AC3E}">
        <p14:creationId xmlns:p14="http://schemas.microsoft.com/office/powerpoint/2010/main" val="11709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3" name="Google Shape;2351;p42">
            <a:extLst>
              <a:ext uri="{FF2B5EF4-FFF2-40B4-BE49-F238E27FC236}">
                <a16:creationId xmlns:a16="http://schemas.microsoft.com/office/drawing/2014/main" id="{6E7416FA-5A18-D011-9A88-CAFEA9125B03}"/>
              </a:ext>
            </a:extLst>
          </p:cNvPr>
          <p:cNvSpPr txBox="1">
            <a:spLocks/>
          </p:cNvSpPr>
          <p:nvPr/>
        </p:nvSpPr>
        <p:spPr>
          <a:xfrm>
            <a:off x="1509527" y="633079"/>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34" name="Group 33">
            <a:extLst>
              <a:ext uri="{FF2B5EF4-FFF2-40B4-BE49-F238E27FC236}">
                <a16:creationId xmlns:a16="http://schemas.microsoft.com/office/drawing/2014/main" id="{1B52EF27-4F0D-2C53-9241-111D685771CA}"/>
              </a:ext>
            </a:extLst>
          </p:cNvPr>
          <p:cNvGrpSpPr/>
          <p:nvPr/>
        </p:nvGrpSpPr>
        <p:grpSpPr>
          <a:xfrm>
            <a:off x="5132824" y="1985302"/>
            <a:ext cx="6634712" cy="3169925"/>
            <a:chOff x="2975205" y="1255651"/>
            <a:chExt cx="5432196" cy="3036949"/>
          </a:xfrm>
        </p:grpSpPr>
        <p:sp>
          <p:nvSpPr>
            <p:cNvPr id="35" name="Rectangle: Rounded Corners 34">
              <a:extLst>
                <a:ext uri="{FF2B5EF4-FFF2-40B4-BE49-F238E27FC236}">
                  <a16:creationId xmlns:a16="http://schemas.microsoft.com/office/drawing/2014/main" id="{EB29196C-40F3-4870-8F3B-C64B5E633431}"/>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36" name="Rectangle: Rounded Corners 35">
              <a:extLst>
                <a:ext uri="{FF2B5EF4-FFF2-40B4-BE49-F238E27FC236}">
                  <a16:creationId xmlns:a16="http://schemas.microsoft.com/office/drawing/2014/main" id="{C0D1A08B-7039-6BB0-C4BE-4EE0D68ABE67}"/>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37" name="Picture 36">
              <a:extLst>
                <a:ext uri="{FF2B5EF4-FFF2-40B4-BE49-F238E27FC236}">
                  <a16:creationId xmlns:a16="http://schemas.microsoft.com/office/drawing/2014/main" id="{259D0853-B8EB-5A89-BCB2-4091E6B07C85}"/>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38" name="Picture 37">
              <a:extLst>
                <a:ext uri="{FF2B5EF4-FFF2-40B4-BE49-F238E27FC236}">
                  <a16:creationId xmlns:a16="http://schemas.microsoft.com/office/drawing/2014/main" id="{352CC251-CB66-6062-B65E-3DB755CD9676}"/>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39" name="Picture 38">
              <a:extLst>
                <a:ext uri="{FF2B5EF4-FFF2-40B4-BE49-F238E27FC236}">
                  <a16:creationId xmlns:a16="http://schemas.microsoft.com/office/drawing/2014/main" id="{E7FA2760-6205-960B-A887-D07E718A278F}"/>
                </a:ext>
              </a:extLst>
            </p:cNvPr>
            <p:cNvPicPr>
              <a:picLocks noChangeAspect="1"/>
            </p:cNvPicPr>
            <p:nvPr/>
          </p:nvPicPr>
          <p:blipFill>
            <a:blip r:embed="rId3"/>
            <a:stretch>
              <a:fillRect/>
            </a:stretch>
          </p:blipFill>
          <p:spPr>
            <a:xfrm flipH="1">
              <a:off x="3150160" y="3571452"/>
              <a:ext cx="545867" cy="545867"/>
            </a:xfrm>
            <a:prstGeom prst="rect">
              <a:avLst/>
            </a:prstGeom>
          </p:spPr>
        </p:pic>
      </p:grpSp>
      <p:sp>
        <p:nvSpPr>
          <p:cNvPr id="2" name="Freeform 10">
            <a:extLst>
              <a:ext uri="{FF2B5EF4-FFF2-40B4-BE49-F238E27FC236}">
                <a16:creationId xmlns:a16="http://schemas.microsoft.com/office/drawing/2014/main" id="{9A02FA1E-51D0-9D1C-84FA-60B4ED306E25}"/>
              </a:ext>
            </a:extLst>
          </p:cNvPr>
          <p:cNvSpPr/>
          <p:nvPr/>
        </p:nvSpPr>
        <p:spPr>
          <a:xfrm>
            <a:off x="120590" y="2814452"/>
            <a:ext cx="5021426" cy="4043548"/>
          </a:xfrm>
          <a:custGeom>
            <a:avLst/>
            <a:gdLst/>
            <a:ahLst/>
            <a:cxnLst/>
            <a:rect l="l" t="t" r="r" b="b"/>
            <a:pathLst>
              <a:path w="8022210" h="6357601">
                <a:moveTo>
                  <a:pt x="0" y="0"/>
                </a:moveTo>
                <a:lnTo>
                  <a:pt x="8022210" y="0"/>
                </a:lnTo>
                <a:lnTo>
                  <a:pt x="8022210" y="6357602"/>
                </a:lnTo>
                <a:lnTo>
                  <a:pt x="0" y="635760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80862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66000">
                                          <p:cBhvr additive="base">
                                            <p:cTn id="7"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B81EE1A9-9754-57EC-4ADB-B1F7F53C89E3}"/>
              </a:ext>
            </a:extLst>
          </p:cNvPr>
          <p:cNvGrpSpPr/>
          <p:nvPr/>
        </p:nvGrpSpPr>
        <p:grpSpPr>
          <a:xfrm>
            <a:off x="200520" y="1825213"/>
            <a:ext cx="8200530" cy="3778388"/>
            <a:chOff x="353341" y="1443489"/>
            <a:chExt cx="6150398" cy="2833791"/>
          </a:xfrm>
        </p:grpSpPr>
        <p:grpSp>
          <p:nvGrpSpPr>
            <p:cNvPr id="37" name="Group 36">
              <a:extLst>
                <a:ext uri="{FF2B5EF4-FFF2-40B4-BE49-F238E27FC236}">
                  <a16:creationId xmlns:a16="http://schemas.microsoft.com/office/drawing/2014/main" id="{0EC48CDC-BC0F-D714-48FE-4EDC26CC4C80}"/>
                </a:ext>
              </a:extLst>
            </p:cNvPr>
            <p:cNvGrpSpPr/>
            <p:nvPr/>
          </p:nvGrpSpPr>
          <p:grpSpPr>
            <a:xfrm>
              <a:off x="353341" y="1443489"/>
              <a:ext cx="6150398" cy="2833791"/>
              <a:chOff x="2975204" y="1281370"/>
              <a:chExt cx="6912500" cy="2816973"/>
            </a:xfrm>
          </p:grpSpPr>
          <p:sp>
            <p:nvSpPr>
              <p:cNvPr id="50" name="Rectangle: Rounded Corners 49">
                <a:extLst>
                  <a:ext uri="{FF2B5EF4-FFF2-40B4-BE49-F238E27FC236}">
                    <a16:creationId xmlns:a16="http://schemas.microsoft.com/office/drawing/2014/main" id="{0580EA10-2F70-50C6-A2F6-96AF225D2CAE}"/>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51" name="Rectangle: Rounded Corners 50">
                <a:extLst>
                  <a:ext uri="{FF2B5EF4-FFF2-40B4-BE49-F238E27FC236}">
                    <a16:creationId xmlns:a16="http://schemas.microsoft.com/office/drawing/2014/main" id="{F71A1B8A-7933-B4FD-57CB-134BBC8C8F7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38" name="Group 37">
              <a:extLst>
                <a:ext uri="{FF2B5EF4-FFF2-40B4-BE49-F238E27FC236}">
                  <a16:creationId xmlns:a16="http://schemas.microsoft.com/office/drawing/2014/main" id="{DE019F63-B81C-A377-5341-E1CAF310151F}"/>
                </a:ext>
              </a:extLst>
            </p:cNvPr>
            <p:cNvGrpSpPr/>
            <p:nvPr/>
          </p:nvGrpSpPr>
          <p:grpSpPr>
            <a:xfrm>
              <a:off x="2702638" y="2480959"/>
              <a:ext cx="1558526" cy="498928"/>
              <a:chOff x="2701706" y="2485915"/>
              <a:chExt cx="1558526" cy="498928"/>
            </a:xfrm>
          </p:grpSpPr>
          <p:pic>
            <p:nvPicPr>
              <p:cNvPr id="47" name="Picture 46" descr="Shape, circle&#10;&#10;Description automatically generated">
                <a:extLst>
                  <a:ext uri="{FF2B5EF4-FFF2-40B4-BE49-F238E27FC236}">
                    <a16:creationId xmlns:a16="http://schemas.microsoft.com/office/drawing/2014/main" id="{6D7A110C-5253-2D9F-1ABF-C02DAEA4C5A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48" name="Picture 47" descr="Shape, circle&#10;&#10;Description automatically generated">
                <a:extLst>
                  <a:ext uri="{FF2B5EF4-FFF2-40B4-BE49-F238E27FC236}">
                    <a16:creationId xmlns:a16="http://schemas.microsoft.com/office/drawing/2014/main" id="{234E2BB6-22BD-203B-6B86-7F50DCE7CCD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49" name="Picture 48" descr="Shape, circle&#10;&#10;Description automatically generated">
                <a:extLst>
                  <a:ext uri="{FF2B5EF4-FFF2-40B4-BE49-F238E27FC236}">
                    <a16:creationId xmlns:a16="http://schemas.microsoft.com/office/drawing/2014/main" id="{FB1AFFDA-9AFB-64DA-779F-47E498868F2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39" name="Group 38">
              <a:extLst>
                <a:ext uri="{FF2B5EF4-FFF2-40B4-BE49-F238E27FC236}">
                  <a16:creationId xmlns:a16="http://schemas.microsoft.com/office/drawing/2014/main" id="{4537AF10-97FE-F610-F071-9F6D1B366EB3}"/>
                </a:ext>
              </a:extLst>
            </p:cNvPr>
            <p:cNvGrpSpPr/>
            <p:nvPr/>
          </p:nvGrpSpPr>
          <p:grpSpPr>
            <a:xfrm>
              <a:off x="2948616" y="3022602"/>
              <a:ext cx="1538406" cy="493960"/>
              <a:chOff x="2701706" y="2490884"/>
              <a:chExt cx="1538406" cy="493960"/>
            </a:xfrm>
          </p:grpSpPr>
          <p:pic>
            <p:nvPicPr>
              <p:cNvPr id="44" name="Picture 43" descr="Shape, circle&#10;&#10;Description automatically generated">
                <a:extLst>
                  <a:ext uri="{FF2B5EF4-FFF2-40B4-BE49-F238E27FC236}">
                    <a16:creationId xmlns:a16="http://schemas.microsoft.com/office/drawing/2014/main" id="{D8272ACE-BEBB-69B8-4116-83B0D217279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45" name="Picture 44" descr="Shape, circle&#10;&#10;Description automatically generated">
                <a:extLst>
                  <a:ext uri="{FF2B5EF4-FFF2-40B4-BE49-F238E27FC236}">
                    <a16:creationId xmlns:a16="http://schemas.microsoft.com/office/drawing/2014/main" id="{A89677F9-D5F5-9004-248E-7761211F7C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46" name="Picture 45" descr="Shape, circle&#10;&#10;Description automatically generated">
                <a:extLst>
                  <a:ext uri="{FF2B5EF4-FFF2-40B4-BE49-F238E27FC236}">
                    <a16:creationId xmlns:a16="http://schemas.microsoft.com/office/drawing/2014/main" id="{6D56B851-25B9-D0A2-572D-7058F0B46A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40" name="Group 39">
              <a:extLst>
                <a:ext uri="{FF2B5EF4-FFF2-40B4-BE49-F238E27FC236}">
                  <a16:creationId xmlns:a16="http://schemas.microsoft.com/office/drawing/2014/main" id="{D2CAFE20-8128-23BB-53AA-8BA4AE8C7BDD}"/>
                </a:ext>
              </a:extLst>
            </p:cNvPr>
            <p:cNvGrpSpPr/>
            <p:nvPr/>
          </p:nvGrpSpPr>
          <p:grpSpPr>
            <a:xfrm>
              <a:off x="4955611" y="3606874"/>
              <a:ext cx="1465985" cy="498928"/>
              <a:chOff x="2647569" y="2485915"/>
              <a:chExt cx="1465985" cy="498928"/>
            </a:xfrm>
          </p:grpSpPr>
          <p:pic>
            <p:nvPicPr>
              <p:cNvPr id="41" name="Picture 40" descr="Shape, circle&#10;&#10;Description automatically generated">
                <a:extLst>
                  <a:ext uri="{FF2B5EF4-FFF2-40B4-BE49-F238E27FC236}">
                    <a16:creationId xmlns:a16="http://schemas.microsoft.com/office/drawing/2014/main" id="{36E1FBDD-0C71-10A9-A4AC-71912D3C77D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42" name="Picture 41" descr="Shape, circle&#10;&#10;Description automatically generated">
                <a:extLst>
                  <a:ext uri="{FF2B5EF4-FFF2-40B4-BE49-F238E27FC236}">
                    <a16:creationId xmlns:a16="http://schemas.microsoft.com/office/drawing/2014/main" id="{F5D237CE-45D4-4AFD-070E-F38F1FF7E2A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43" name="Picture 42" descr="Shape, circle&#10;&#10;Description automatically generated">
                <a:extLst>
                  <a:ext uri="{FF2B5EF4-FFF2-40B4-BE49-F238E27FC236}">
                    <a16:creationId xmlns:a16="http://schemas.microsoft.com/office/drawing/2014/main" id="{A33A3640-2D1D-9863-F10C-D4A08E81FDE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52" name="Google Shape;2351;p42">
            <a:extLst>
              <a:ext uri="{FF2B5EF4-FFF2-40B4-BE49-F238E27FC236}">
                <a16:creationId xmlns:a16="http://schemas.microsoft.com/office/drawing/2014/main" id="{3C66A92D-597C-2BD6-1841-35E905D0673C}"/>
              </a:ext>
            </a:extLst>
          </p:cNvPr>
          <p:cNvSpPr txBox="1">
            <a:spLocks/>
          </p:cNvSpPr>
          <p:nvPr/>
        </p:nvSpPr>
        <p:spPr>
          <a:xfrm>
            <a:off x="1691811" y="394186"/>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endParaRPr>
          </a:p>
        </p:txBody>
      </p:sp>
      <p:sp>
        <p:nvSpPr>
          <p:cNvPr id="2" name="Freeform 10">
            <a:extLst>
              <a:ext uri="{FF2B5EF4-FFF2-40B4-BE49-F238E27FC236}">
                <a16:creationId xmlns:a16="http://schemas.microsoft.com/office/drawing/2014/main" id="{3C2E38B5-A56D-1FA9-FF82-C33B09B9F11C}"/>
              </a:ext>
            </a:extLst>
          </p:cNvPr>
          <p:cNvSpPr/>
          <p:nvPr/>
        </p:nvSpPr>
        <p:spPr>
          <a:xfrm>
            <a:off x="7778338" y="3277590"/>
            <a:ext cx="4536374" cy="3580410"/>
          </a:xfrm>
          <a:custGeom>
            <a:avLst/>
            <a:gdLst/>
            <a:ahLst/>
            <a:cxnLst/>
            <a:rect l="l" t="t" r="r" b="b"/>
            <a:pathLst>
              <a:path w="8022210" h="6357601">
                <a:moveTo>
                  <a:pt x="0" y="0"/>
                </a:moveTo>
                <a:lnTo>
                  <a:pt x="8022210" y="0"/>
                </a:lnTo>
                <a:lnTo>
                  <a:pt x="8022210" y="6357602"/>
                </a:lnTo>
                <a:lnTo>
                  <a:pt x="0" y="635760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51593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85333">
                                          <p:cBhvr additive="base">
                                            <p:cTn id="7" dur="750" fill="hold"/>
                                            <p:tgtEl>
                                              <p:spTgt spid="3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750" fill="hold"/>
                                            <p:tgtEl>
                                              <p:spTgt spid="36"/>
                                            </p:tgtEl>
                                            <p:attrNameLst>
                                              <p:attrName>ppt_x</p:attrName>
                                            </p:attrNameLst>
                                          </p:cBhvr>
                                          <p:tavLst>
                                            <p:tav tm="0">
                                              <p:val>
                                                <p:strVal val="#ppt_x"/>
                                              </p:val>
                                            </p:tav>
                                            <p:tav tm="100000">
                                              <p:val>
                                                <p:strVal val="#ppt_x"/>
                                              </p:val>
                                            </p:tav>
                                          </p:tavLst>
                                        </p:anim>
                                        <p:anim calcmode="lin" valueType="num">
                                          <p:cBhvr additive="base">
                                            <p:cTn id="8" dur="750" fill="hold"/>
                                            <p:tgtEl>
                                              <p:spTgt spid="3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A6F56943-20D9-EA3D-CBF8-31C739413AEB}"/>
              </a:ext>
            </a:extLst>
          </p:cNvPr>
          <p:cNvPicPr>
            <a:picLocks noChangeAspect="1"/>
          </p:cNvPicPr>
          <p:nvPr/>
        </p:nvPicPr>
        <p:blipFill>
          <a:blip r:embed="rId3"/>
          <a:stretch>
            <a:fillRect/>
          </a:stretch>
        </p:blipFill>
        <p:spPr>
          <a:xfrm>
            <a:off x="1054806" y="1642021"/>
            <a:ext cx="7657240" cy="3011685"/>
          </a:xfrm>
          <a:prstGeom prst="rect">
            <a:avLst/>
          </a:prstGeom>
        </p:spPr>
      </p:pic>
    </p:spTree>
    <p:extLst>
      <p:ext uri="{BB962C8B-B14F-4D97-AF65-F5344CB8AC3E}">
        <p14:creationId xmlns:p14="http://schemas.microsoft.com/office/powerpoint/2010/main" val="367968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9" name="Group 8">
            <a:extLst>
              <a:ext uri="{FF2B5EF4-FFF2-40B4-BE49-F238E27FC236}">
                <a16:creationId xmlns:a16="http://schemas.microsoft.com/office/drawing/2014/main" id="{CD8AF564-644D-8702-FED9-770E7E0FF6D4}"/>
              </a:ext>
            </a:extLst>
          </p:cNvPr>
          <p:cNvGrpSpPr/>
          <p:nvPr/>
        </p:nvGrpSpPr>
        <p:grpSpPr>
          <a:xfrm>
            <a:off x="489078" y="61772"/>
            <a:ext cx="11301717" cy="2174448"/>
            <a:chOff x="194323" y="197963"/>
            <a:chExt cx="8476288" cy="1630836"/>
          </a:xfrm>
        </p:grpSpPr>
        <p:grpSp>
          <p:nvGrpSpPr>
            <p:cNvPr id="2" name="Group 1">
              <a:extLst>
                <a:ext uri="{FF2B5EF4-FFF2-40B4-BE49-F238E27FC236}">
                  <a16:creationId xmlns:a16="http://schemas.microsoft.com/office/drawing/2014/main" id="{CB3D664B-710C-72BA-703C-FCF475046516}"/>
                </a:ext>
              </a:extLst>
            </p:cNvPr>
            <p:cNvGrpSpPr/>
            <p:nvPr/>
          </p:nvGrpSpPr>
          <p:grpSpPr>
            <a:xfrm>
              <a:off x="504857" y="648754"/>
              <a:ext cx="8165754" cy="1180045"/>
              <a:chOff x="1076344" y="918050"/>
              <a:chExt cx="8044967" cy="1180045"/>
            </a:xfrm>
          </p:grpSpPr>
          <p:sp>
            <p:nvSpPr>
              <p:cNvPr id="3" name="Rectangle: Rounded Corners 2">
                <a:extLst>
                  <a:ext uri="{FF2B5EF4-FFF2-40B4-BE49-F238E27FC236}">
                    <a16:creationId xmlns:a16="http://schemas.microsoft.com/office/drawing/2014/main" id="{2A2A6B8D-77E9-4EAE-F498-E207867A09E9}"/>
                  </a:ext>
                </a:extLst>
              </p:cNvPr>
              <p:cNvSpPr/>
              <p:nvPr/>
            </p:nvSpPr>
            <p:spPr>
              <a:xfrm>
                <a:off x="1076344" y="918050"/>
                <a:ext cx="8044967" cy="1180045"/>
              </a:xfrm>
              <a:prstGeom prst="roundRect">
                <a:avLst/>
              </a:prstGeom>
              <a:solidFill>
                <a:schemeClr val="bg1"/>
              </a:solidFill>
              <a:ln w="28575">
                <a:solidFill>
                  <a:schemeClr val="accent1">
                    <a:lumMod val="50000"/>
                  </a:schemeClr>
                </a:solidFill>
                <a:extLst>
                  <a:ext uri="{C807C97D-BFC1-408E-A445-0C87EB9F89A2}">
                    <ask:lineSketchStyleProps xmlns="" xmlns:ask="http://schemas.microsoft.com/office/drawing/2018/sketchyshapes" sd="1570493456">
                      <a:custGeom>
                        <a:avLst/>
                        <a:gdLst>
                          <a:gd name="connsiteX0" fmla="*/ 0 w 8044967"/>
                          <a:gd name="connsiteY0" fmla="*/ 196678 h 1180045"/>
                          <a:gd name="connsiteX1" fmla="*/ 196678 w 8044967"/>
                          <a:gd name="connsiteY1" fmla="*/ 0 h 1180045"/>
                          <a:gd name="connsiteX2" fmla="*/ 7848289 w 8044967"/>
                          <a:gd name="connsiteY2" fmla="*/ 0 h 1180045"/>
                          <a:gd name="connsiteX3" fmla="*/ 8044967 w 8044967"/>
                          <a:gd name="connsiteY3" fmla="*/ 196678 h 1180045"/>
                          <a:gd name="connsiteX4" fmla="*/ 8044967 w 8044967"/>
                          <a:gd name="connsiteY4" fmla="*/ 983367 h 1180045"/>
                          <a:gd name="connsiteX5" fmla="*/ 7848289 w 8044967"/>
                          <a:gd name="connsiteY5" fmla="*/ 1180045 h 1180045"/>
                          <a:gd name="connsiteX6" fmla="*/ 196678 w 8044967"/>
                          <a:gd name="connsiteY6" fmla="*/ 1180045 h 1180045"/>
                          <a:gd name="connsiteX7" fmla="*/ 0 w 8044967"/>
                          <a:gd name="connsiteY7" fmla="*/ 983367 h 1180045"/>
                          <a:gd name="connsiteX8" fmla="*/ 0 w 8044967"/>
                          <a:gd name="connsiteY8" fmla="*/ 196678 h 118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1180045" fill="none" extrusionOk="0">
                            <a:moveTo>
                              <a:pt x="0" y="196678"/>
                            </a:moveTo>
                            <a:cubicBezTo>
                              <a:pt x="2201" y="83706"/>
                              <a:pt x="106325" y="-4899"/>
                              <a:pt x="196678" y="0"/>
                            </a:cubicBezTo>
                            <a:cubicBezTo>
                              <a:pt x="3632741" y="66300"/>
                              <a:pt x="6558826" y="-28763"/>
                              <a:pt x="7848289" y="0"/>
                            </a:cubicBezTo>
                            <a:cubicBezTo>
                              <a:pt x="7964645" y="-11899"/>
                              <a:pt x="8046782" y="85774"/>
                              <a:pt x="8044967" y="196678"/>
                            </a:cubicBezTo>
                            <a:cubicBezTo>
                              <a:pt x="8056099" y="568933"/>
                              <a:pt x="8059888" y="797997"/>
                              <a:pt x="8044967" y="983367"/>
                            </a:cubicBezTo>
                            <a:cubicBezTo>
                              <a:pt x="8049669" y="1080369"/>
                              <a:pt x="7960577" y="1166447"/>
                              <a:pt x="7848289" y="1180045"/>
                            </a:cubicBezTo>
                            <a:cubicBezTo>
                              <a:pt x="5369591" y="1056409"/>
                              <a:pt x="1352961" y="1031568"/>
                              <a:pt x="196678" y="1180045"/>
                            </a:cubicBezTo>
                            <a:cubicBezTo>
                              <a:pt x="81985" y="1163156"/>
                              <a:pt x="-2410" y="1085081"/>
                              <a:pt x="0" y="983367"/>
                            </a:cubicBezTo>
                            <a:cubicBezTo>
                              <a:pt x="32715" y="740880"/>
                              <a:pt x="-41578" y="360549"/>
                              <a:pt x="0" y="196678"/>
                            </a:cubicBezTo>
                            <a:close/>
                          </a:path>
                          <a:path w="8044967" h="1180045" stroke="0" extrusionOk="0">
                            <a:moveTo>
                              <a:pt x="0" y="196678"/>
                            </a:moveTo>
                            <a:cubicBezTo>
                              <a:pt x="-14917" y="92599"/>
                              <a:pt x="89798" y="-4038"/>
                              <a:pt x="196678" y="0"/>
                            </a:cubicBezTo>
                            <a:cubicBezTo>
                              <a:pt x="1508917" y="71319"/>
                              <a:pt x="5748401" y="-110896"/>
                              <a:pt x="7848289" y="0"/>
                            </a:cubicBezTo>
                            <a:cubicBezTo>
                              <a:pt x="7953027" y="2810"/>
                              <a:pt x="8048290" y="79244"/>
                              <a:pt x="8044967" y="196678"/>
                            </a:cubicBezTo>
                            <a:cubicBezTo>
                              <a:pt x="8054935" y="315341"/>
                              <a:pt x="8113218" y="748810"/>
                              <a:pt x="8044967" y="983367"/>
                            </a:cubicBezTo>
                            <a:cubicBezTo>
                              <a:pt x="8047356" y="1095002"/>
                              <a:pt x="7946851" y="1172159"/>
                              <a:pt x="7848289" y="1180045"/>
                            </a:cubicBezTo>
                            <a:cubicBezTo>
                              <a:pt x="5514977" y="1112299"/>
                              <a:pt x="1913605" y="1321385"/>
                              <a:pt x="196678" y="1180045"/>
                            </a:cubicBezTo>
                            <a:cubicBezTo>
                              <a:pt x="81797" y="1179875"/>
                              <a:pt x="-2242" y="1108325"/>
                              <a:pt x="0" y="983367"/>
                            </a:cubicBezTo>
                            <a:cubicBezTo>
                              <a:pt x="61341" y="831934"/>
                              <a:pt x="38113" y="325708"/>
                              <a:pt x="0" y="19667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66502E15-CE8F-C62A-6EF5-657F09593D23}"/>
                  </a:ext>
                </a:extLst>
              </p:cNvPr>
              <p:cNvSpPr txBox="1"/>
              <p:nvPr/>
            </p:nvSpPr>
            <p:spPr>
              <a:xfrm>
                <a:off x="1300085" y="969463"/>
                <a:ext cx="7821226" cy="1098173"/>
              </a:xfrm>
              <a:prstGeom prst="roundRect">
                <a:avLst/>
              </a:prstGeom>
              <a:noFill/>
              <a:ln>
                <a:noFill/>
                <a:extLst>
                  <a:ext uri="{C807C97D-BFC1-408E-A445-0C87EB9F89A2}">
                    <ask:lineSketchStyleProps xmlns="" xmlns:ask="http://schemas.microsoft.com/office/drawing/2018/sketchyshapes">
                      <ask:type>
                        <ask:lineSketchNone/>
                      </ask:type>
                    </ask:lineSketchStyleProps>
                  </a:ext>
                </a:extLst>
              </a:ln>
            </p:spPr>
            <p:txBody>
              <a:bodyPr wrap="square" rtlCol="0">
                <a:spAutoFit/>
              </a:bodyPr>
              <a:lstStyle/>
              <a:p>
                <a:pPr algn="just" defTabSz="1219170">
                  <a:buClr>
                    <a:srgbClr val="000000"/>
                  </a:buClr>
                </a:pP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1. </a:t>
                </a: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Câu chuyện có những nhân vật nào? Những nhân vật đó có điểm gì giống nhau?</a:t>
                </a:r>
              </a:p>
            </p:txBody>
          </p:sp>
        </p:grpSp>
        <p:pic>
          <p:nvPicPr>
            <p:cNvPr id="1028"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oundRect">
              <a:avLst/>
            </a:prstGeom>
            <a:noFill/>
            <a:ln>
              <a:noFill/>
              <a:extLst>
                <a:ext uri="{C807C97D-BFC1-408E-A445-0C87EB9F89A2}">
                  <ask:lineSketchStyleProps xmlns="" xmlns:ask="http://schemas.microsoft.com/office/drawing/2018/sketchyshapes">
                    <ask:type>
                      <ask:lineSketchNone/>
                    </ask:type>
                  </ask:lineSketchStyleProps>
                </a:ext>
              </a:extLst>
            </a:ln>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5D6B184F-7C51-5A5F-5654-F74B7A748B93}"/>
              </a:ext>
            </a:extLst>
          </p:cNvPr>
          <p:cNvSpPr txBox="1"/>
          <p:nvPr/>
        </p:nvSpPr>
        <p:spPr>
          <a:xfrm>
            <a:off x="1341913" y="2446317"/>
            <a:ext cx="9559636" cy="1077218"/>
          </a:xfrm>
          <a:prstGeom prst="rect">
            <a:avLst/>
          </a:prstGeom>
          <a:noFill/>
        </p:spPr>
        <p:txBody>
          <a:bodyPr wrap="square" rtlCol="0">
            <a:spAutoFit/>
          </a:bodyPr>
          <a:lstStyle/>
          <a:p>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Câu</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chuyện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có</a:t>
            </a:r>
            <a:r>
              <a:rPr lang="en-US" sz="3200" dirty="0">
                <a:solidFill>
                  <a:schemeClr val="bg1"/>
                </a:solidFill>
                <a:latin typeface="Cambria" panose="02040503050406030204" pitchFamily="18" charset="0"/>
                <a:ea typeface="Cambria" panose="02040503050406030204" pitchFamily="18" charset="0"/>
              </a:rPr>
              <a:t> 5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vật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Thầy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giáo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vàng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anh</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ve</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sầu</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gà</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trống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dế</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mèn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họa</a:t>
            </a:r>
            <a:r>
              <a:rPr lang="en-US" sz="3200" dirty="0">
                <a:solidFill>
                  <a:schemeClr val="bg1"/>
                </a:solidFill>
                <a:latin typeface="Cambria" panose="02040503050406030204" pitchFamily="18" charset="0"/>
                <a:ea typeface="Cambria" panose="02040503050406030204" pitchFamily="18" charset="0"/>
              </a:rPr>
              <a:t> mi.</a:t>
            </a:r>
          </a:p>
        </p:txBody>
      </p:sp>
      <p:sp>
        <p:nvSpPr>
          <p:cNvPr id="6" name="Oval 5">
            <a:extLst>
              <a:ext uri="{FF2B5EF4-FFF2-40B4-BE49-F238E27FC236}">
                <a16:creationId xmlns:a16="http://schemas.microsoft.com/office/drawing/2014/main" id="{B1675608-AEC5-EDB4-0883-D99A25A3891F}"/>
              </a:ext>
            </a:extLst>
          </p:cNvPr>
          <p:cNvSpPr/>
          <p:nvPr/>
        </p:nvSpPr>
        <p:spPr>
          <a:xfrm>
            <a:off x="1448789" y="4322619"/>
            <a:ext cx="2280062" cy="1258784"/>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giống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nhau</a:t>
            </a:r>
            <a:endParaRPr lang="en-US" sz="2800" b="1"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6F3C774A-C4D1-4F25-77A7-793C33E80717}"/>
              </a:ext>
            </a:extLst>
          </p:cNvPr>
          <p:cNvCxnSpPr>
            <a:stCxn id="6" idx="6"/>
          </p:cNvCxnSpPr>
          <p:nvPr/>
        </p:nvCxnSpPr>
        <p:spPr>
          <a:xfrm flipV="1">
            <a:off x="3728851" y="4085112"/>
            <a:ext cx="1199408" cy="8668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20E568EF-83E5-4D30-53F4-465484752D31}"/>
              </a:ext>
            </a:extLst>
          </p:cNvPr>
          <p:cNvSpPr/>
          <p:nvPr/>
        </p:nvSpPr>
        <p:spPr>
          <a:xfrm>
            <a:off x="4916384" y="3681351"/>
            <a:ext cx="2612571" cy="77189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Yêu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âm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nhạc</a:t>
            </a:r>
            <a:endParaRPr lang="en-US" sz="3200"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F343257F-4835-6279-9E18-A5B3E480690C}"/>
              </a:ext>
            </a:extLst>
          </p:cNvPr>
          <p:cNvCxnSpPr>
            <a:cxnSpLocks/>
            <a:stCxn id="6" idx="6"/>
          </p:cNvCxnSpPr>
          <p:nvPr/>
        </p:nvCxnSpPr>
        <p:spPr>
          <a:xfrm>
            <a:off x="3728851" y="4952011"/>
            <a:ext cx="1330037" cy="13062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53B319D-3BC2-EED7-125C-3B7952118698}"/>
              </a:ext>
            </a:extLst>
          </p:cNvPr>
          <p:cNvSpPr/>
          <p:nvPr/>
        </p:nvSpPr>
        <p:spPr>
          <a:xfrm>
            <a:off x="5047013" y="4678878"/>
            <a:ext cx="3930732" cy="77189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Biểu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diễn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mình</a:t>
            </a:r>
            <a:endParaRPr lang="en-US" sz="3200" dirty="0">
              <a:solidFill>
                <a:srgbClr val="FF0000"/>
              </a:solidFill>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936779E7-616F-3330-1008-01A22994962D}"/>
              </a:ext>
            </a:extLst>
          </p:cNvPr>
          <p:cNvCxnSpPr>
            <a:cxnSpLocks/>
            <a:stCxn id="6" idx="6"/>
          </p:cNvCxnSpPr>
          <p:nvPr/>
        </p:nvCxnSpPr>
        <p:spPr>
          <a:xfrm>
            <a:off x="3728851" y="4952011"/>
            <a:ext cx="1436915" cy="112815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8D820D21-2D82-7C7F-FE5B-391BEF459C15}"/>
              </a:ext>
            </a:extLst>
          </p:cNvPr>
          <p:cNvSpPr/>
          <p:nvPr/>
        </p:nvSpPr>
        <p:spPr>
          <a:xfrm>
            <a:off x="5153891" y="5676404"/>
            <a:ext cx="3930732" cy="100940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tài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độc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đáo</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3" grpId="0" animBg="1"/>
          <p:bldP spid="17"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3" grpId="0" animBg="1"/>
          <p:bldP spid="17" grpId="0" animBg="1"/>
          <p:bldP spid="20"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4" name="Group 3">
            <a:extLst>
              <a:ext uri="{FF2B5EF4-FFF2-40B4-BE49-F238E27FC236}">
                <a16:creationId xmlns:a16="http://schemas.microsoft.com/office/drawing/2014/main" id="{721FF8A1-C682-F706-62CA-4889688D94B8}"/>
              </a:ext>
            </a:extLst>
          </p:cNvPr>
          <p:cNvGrpSpPr/>
          <p:nvPr/>
        </p:nvGrpSpPr>
        <p:grpSpPr>
          <a:xfrm>
            <a:off x="341624" y="70291"/>
            <a:ext cx="11850375" cy="2762362"/>
            <a:chOff x="194323" y="197963"/>
            <a:chExt cx="8887781" cy="2213405"/>
          </a:xfrm>
        </p:grpSpPr>
        <p:grpSp>
          <p:nvGrpSpPr>
            <p:cNvPr id="5" name="Group 4">
              <a:extLst>
                <a:ext uri="{FF2B5EF4-FFF2-40B4-BE49-F238E27FC236}">
                  <a16:creationId xmlns:a16="http://schemas.microsoft.com/office/drawing/2014/main" id="{3F9400EB-90D2-1F34-9ACC-13BB41F6AFDE}"/>
                </a:ext>
              </a:extLst>
            </p:cNvPr>
            <p:cNvGrpSpPr/>
            <p:nvPr/>
          </p:nvGrpSpPr>
          <p:grpSpPr>
            <a:xfrm>
              <a:off x="504044" y="368876"/>
              <a:ext cx="8578060" cy="2042492"/>
              <a:chOff x="1075543" y="638172"/>
              <a:chExt cx="8451174" cy="2042492"/>
            </a:xfrm>
          </p:grpSpPr>
          <p:sp>
            <p:nvSpPr>
              <p:cNvPr id="7" name="Rectangle: Rounded Corners 6">
                <a:extLst>
                  <a:ext uri="{FF2B5EF4-FFF2-40B4-BE49-F238E27FC236}">
                    <a16:creationId xmlns:a16="http://schemas.microsoft.com/office/drawing/2014/main" id="{B598D234-D044-00A0-4BF7-04A40F4D2129}"/>
                  </a:ext>
                </a:extLst>
              </p:cNvPr>
              <p:cNvSpPr/>
              <p:nvPr/>
            </p:nvSpPr>
            <p:spPr>
              <a:xfrm>
                <a:off x="1075543" y="638172"/>
                <a:ext cx="8451174" cy="2042492"/>
              </a:xfrm>
              <a:custGeom>
                <a:avLst/>
                <a:gdLst>
                  <a:gd name="connsiteX0" fmla="*/ 0 w 8451174"/>
                  <a:gd name="connsiteY0" fmla="*/ 340422 h 2042492"/>
                  <a:gd name="connsiteX1" fmla="*/ 340422 w 8451174"/>
                  <a:gd name="connsiteY1" fmla="*/ 0 h 2042492"/>
                  <a:gd name="connsiteX2" fmla="*/ 8110752 w 8451174"/>
                  <a:gd name="connsiteY2" fmla="*/ 0 h 2042492"/>
                  <a:gd name="connsiteX3" fmla="*/ 8451174 w 8451174"/>
                  <a:gd name="connsiteY3" fmla="*/ 340422 h 2042492"/>
                  <a:gd name="connsiteX4" fmla="*/ 8451174 w 8451174"/>
                  <a:gd name="connsiteY4" fmla="*/ 1702070 h 2042492"/>
                  <a:gd name="connsiteX5" fmla="*/ 8110752 w 8451174"/>
                  <a:gd name="connsiteY5" fmla="*/ 2042492 h 2042492"/>
                  <a:gd name="connsiteX6" fmla="*/ 340422 w 8451174"/>
                  <a:gd name="connsiteY6" fmla="*/ 2042492 h 2042492"/>
                  <a:gd name="connsiteX7" fmla="*/ 0 w 8451174"/>
                  <a:gd name="connsiteY7" fmla="*/ 1702070 h 2042492"/>
                  <a:gd name="connsiteX8" fmla="*/ 0 w 8451174"/>
                  <a:gd name="connsiteY8" fmla="*/ 340422 h 204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1174" h="2042492" fill="none" extrusionOk="0">
                    <a:moveTo>
                      <a:pt x="0" y="340422"/>
                    </a:moveTo>
                    <a:cubicBezTo>
                      <a:pt x="10731" y="131203"/>
                      <a:pt x="177921" y="-6840"/>
                      <a:pt x="340422" y="0"/>
                    </a:cubicBezTo>
                    <a:cubicBezTo>
                      <a:pt x="1390929" y="66300"/>
                      <a:pt x="4689304" y="-28763"/>
                      <a:pt x="8110752" y="0"/>
                    </a:cubicBezTo>
                    <a:cubicBezTo>
                      <a:pt x="8307554" y="-13528"/>
                      <a:pt x="8460170" y="141099"/>
                      <a:pt x="8451174" y="340422"/>
                    </a:cubicBezTo>
                    <a:cubicBezTo>
                      <a:pt x="8463942" y="687903"/>
                      <a:pt x="8348781" y="1231912"/>
                      <a:pt x="8451174" y="1702070"/>
                    </a:cubicBezTo>
                    <a:cubicBezTo>
                      <a:pt x="8452487" y="1886835"/>
                      <a:pt x="8300627" y="2035574"/>
                      <a:pt x="8110752" y="2042492"/>
                    </a:cubicBezTo>
                    <a:cubicBezTo>
                      <a:pt x="6352544" y="1918856"/>
                      <a:pt x="1338674" y="1894015"/>
                      <a:pt x="340422" y="2042492"/>
                    </a:cubicBezTo>
                    <a:cubicBezTo>
                      <a:pt x="150026" y="2035855"/>
                      <a:pt x="-9959" y="1861532"/>
                      <a:pt x="0" y="1702070"/>
                    </a:cubicBezTo>
                    <a:cubicBezTo>
                      <a:pt x="93592" y="1475201"/>
                      <a:pt x="74781" y="683219"/>
                      <a:pt x="0" y="340422"/>
                    </a:cubicBezTo>
                    <a:close/>
                  </a:path>
                  <a:path w="8451174" h="2042492" stroke="0" extrusionOk="0">
                    <a:moveTo>
                      <a:pt x="0" y="340422"/>
                    </a:moveTo>
                    <a:cubicBezTo>
                      <a:pt x="-27473" y="160778"/>
                      <a:pt x="164167" y="-27245"/>
                      <a:pt x="340422" y="0"/>
                    </a:cubicBezTo>
                    <a:cubicBezTo>
                      <a:pt x="2304702" y="71319"/>
                      <a:pt x="6358845" y="-110896"/>
                      <a:pt x="8110752" y="0"/>
                    </a:cubicBezTo>
                    <a:cubicBezTo>
                      <a:pt x="8268337" y="22016"/>
                      <a:pt x="8454546" y="143469"/>
                      <a:pt x="8451174" y="340422"/>
                    </a:cubicBezTo>
                    <a:cubicBezTo>
                      <a:pt x="8544245" y="656608"/>
                      <a:pt x="8524363" y="1434579"/>
                      <a:pt x="8451174" y="1702070"/>
                    </a:cubicBezTo>
                    <a:cubicBezTo>
                      <a:pt x="8466254" y="1909097"/>
                      <a:pt x="8277353" y="2025709"/>
                      <a:pt x="8110752" y="2042492"/>
                    </a:cubicBezTo>
                    <a:cubicBezTo>
                      <a:pt x="7035514" y="1974746"/>
                      <a:pt x="3628702" y="2183832"/>
                      <a:pt x="340422" y="2042492"/>
                    </a:cubicBezTo>
                    <a:cubicBezTo>
                      <a:pt x="138326" y="2042108"/>
                      <a:pt x="-3867" y="1918251"/>
                      <a:pt x="0" y="1702070"/>
                    </a:cubicBezTo>
                    <a:cubicBezTo>
                      <a:pt x="101946" y="1173815"/>
                      <a:pt x="118686" y="480177"/>
                      <a:pt x="0" y="340422"/>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7F7CD613-AE88-7426-AEE1-A20F5126C4B3}"/>
                  </a:ext>
                </a:extLst>
              </p:cNvPr>
              <p:cNvSpPr txBox="1"/>
              <p:nvPr/>
            </p:nvSpPr>
            <p:spPr>
              <a:xfrm>
                <a:off x="1406610" y="693140"/>
                <a:ext cx="7938953" cy="1800274"/>
              </a:xfrm>
              <a:prstGeom prst="rect">
                <a:avLst/>
              </a:prstGeom>
              <a:noFill/>
            </p:spPr>
            <p:txBody>
              <a:bodyPr wrap="square" rtlCol="0">
                <a:spAutoFit/>
              </a:bodyPr>
              <a:lstStyle/>
              <a:p>
                <a:pPr algn="just" defTabSz="1219170">
                  <a:buClr>
                    <a:srgbClr val="000000"/>
                  </a:buClr>
                </a:pPr>
                <a:r>
                  <a:rPr lang="en-US" sz="28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2. </a:t>
                </a:r>
                <a:r>
                  <a:rPr lang="vi-VN" sz="28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Giới thiệu về tiết mục của một nhân vật em yêu thích trong câu chuyện.</a:t>
                </a:r>
                <a:endParaRPr lang="en-US" sz="28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a:p>
                <a:pPr algn="just" defTabSz="1219170">
                  <a:buClr>
                    <a:srgbClr val="000000"/>
                  </a:buClr>
                </a:pPr>
                <a:r>
                  <a:rPr lang="vi-VN" sz="2800" b="1" kern="0" dirty="0">
                    <a:solidFill>
                      <a:srgbClr val="000000"/>
                    </a:solidFill>
                    <a:highlight>
                      <a:srgbClr val="00FFFF"/>
                    </a:highlight>
                    <a:latin typeface="Cambria" panose="02040503050406030204" pitchFamily="18" charset="0"/>
                    <a:ea typeface="Cambria" panose="02040503050406030204" pitchFamily="18" charset="0"/>
                    <a:cs typeface="Calibri" panose="020F0502020204030204" pitchFamily="34" charset="0"/>
                    <a:sym typeface="Arial"/>
                  </a:rPr>
                  <a:t>- Tên nhân vật</a:t>
                </a:r>
              </a:p>
              <a:p>
                <a:pPr algn="just" defTabSz="1219170">
                  <a:buClr>
                    <a:srgbClr val="000000"/>
                  </a:buClr>
                </a:pPr>
                <a:r>
                  <a:rPr lang="vi-VN" sz="2800" b="1" kern="0" dirty="0">
                    <a:solidFill>
                      <a:srgbClr val="000000"/>
                    </a:solidFill>
                    <a:highlight>
                      <a:srgbClr val="00FFFF"/>
                    </a:highlight>
                    <a:latin typeface="Cambria" panose="02040503050406030204" pitchFamily="18" charset="0"/>
                    <a:ea typeface="Cambria" panose="02040503050406030204" pitchFamily="18" charset="0"/>
                    <a:cs typeface="Calibri" panose="020F0502020204030204" pitchFamily="34" charset="0"/>
                    <a:sym typeface="Arial"/>
                  </a:rPr>
                  <a:t>- Ngoại hình, trang phục của nhân vật</a:t>
                </a:r>
              </a:p>
              <a:p>
                <a:pPr algn="just" defTabSz="1219170">
                  <a:buClr>
                    <a:srgbClr val="000000"/>
                  </a:buClr>
                </a:pPr>
                <a:r>
                  <a:rPr lang="vi-VN" sz="2800" b="1" kern="0" dirty="0">
                    <a:solidFill>
                      <a:srgbClr val="000000"/>
                    </a:solidFill>
                    <a:highlight>
                      <a:srgbClr val="00FFFF"/>
                    </a:highlight>
                    <a:latin typeface="Cambria" panose="02040503050406030204" pitchFamily="18" charset="0"/>
                    <a:ea typeface="Cambria" panose="02040503050406030204" pitchFamily="18" charset="0"/>
                    <a:cs typeface="Calibri" panose="020F0502020204030204" pitchFamily="34" charset="0"/>
                    <a:sym typeface="Arial"/>
                  </a:rPr>
                  <a:t>- Những hình ảnh được gợi ra từ bản nhạc mà nhân vật biểu diễn</a:t>
                </a:r>
              </a:p>
            </p:txBody>
          </p:sp>
        </p:grpSp>
        <p:pic>
          <p:nvPicPr>
            <p:cNvPr id="6" name="Picture 4" descr="Question - Free user icons">
              <a:extLst>
                <a:ext uri="{FF2B5EF4-FFF2-40B4-BE49-F238E27FC236}">
                  <a16:creationId xmlns:a16="http://schemas.microsoft.com/office/drawing/2014/main" id="{44A0AEEC-AF0F-AEE0-24D0-406B8B4C349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763E0B26-E569-8452-9658-3C8CDFB8EE14}"/>
              </a:ext>
            </a:extLst>
          </p:cNvPr>
          <p:cNvPicPr>
            <a:picLocks noChangeAspect="1"/>
          </p:cNvPicPr>
          <p:nvPr/>
        </p:nvPicPr>
        <p:blipFill>
          <a:blip r:embed="rId4"/>
          <a:stretch>
            <a:fillRect/>
          </a:stretch>
        </p:blipFill>
        <p:spPr>
          <a:xfrm>
            <a:off x="1806963" y="3075312"/>
            <a:ext cx="8815580" cy="3676207"/>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8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78667">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7" name="Picture 6">
            <a:extLst>
              <a:ext uri="{FF2B5EF4-FFF2-40B4-BE49-F238E27FC236}">
                <a16:creationId xmlns:a16="http://schemas.microsoft.com/office/drawing/2014/main" id="{2D03BFA7-0801-172D-6F2E-FB8421357AF9}"/>
              </a:ext>
            </a:extLst>
          </p:cNvPr>
          <p:cNvPicPr>
            <a:picLocks noChangeAspect="1"/>
          </p:cNvPicPr>
          <p:nvPr/>
        </p:nvPicPr>
        <p:blipFill>
          <a:blip r:embed="rId3"/>
          <a:stretch>
            <a:fillRect/>
          </a:stretch>
        </p:blipFill>
        <p:spPr>
          <a:xfrm>
            <a:off x="1436417" y="1945389"/>
            <a:ext cx="9483977" cy="3232253"/>
          </a:xfrm>
          <a:prstGeom prst="rect">
            <a:avLst/>
          </a:prstGeom>
        </p:spPr>
      </p:pic>
    </p:spTree>
    <p:extLst>
      <p:ext uri="{BB962C8B-B14F-4D97-AF65-F5344CB8AC3E}">
        <p14:creationId xmlns:p14="http://schemas.microsoft.com/office/powerpoint/2010/main" val="78691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6F05CA-ED0E-D796-763E-6103EF053267}"/>
              </a:ext>
            </a:extLst>
          </p:cNvPr>
          <p:cNvPicPr>
            <a:picLocks noChangeAspect="1"/>
          </p:cNvPicPr>
          <p:nvPr/>
        </p:nvPicPr>
        <p:blipFill>
          <a:blip r:embed="rId2"/>
          <a:stretch>
            <a:fillRect/>
          </a:stretch>
        </p:blipFill>
        <p:spPr>
          <a:xfrm>
            <a:off x="1576450" y="2097170"/>
            <a:ext cx="8991600" cy="3209925"/>
          </a:xfrm>
          <a:prstGeom prst="rect">
            <a:avLst/>
          </a:prstGeom>
        </p:spPr>
      </p:pic>
    </p:spTree>
    <p:extLst>
      <p:ext uri="{BB962C8B-B14F-4D97-AF65-F5344CB8AC3E}">
        <p14:creationId xmlns:p14="http://schemas.microsoft.com/office/powerpoint/2010/main" val="9797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2432A-F57A-5112-0C35-744374E71D3D}"/>
              </a:ext>
            </a:extLst>
          </p:cNvPr>
          <p:cNvPicPr>
            <a:picLocks noChangeAspect="1"/>
          </p:cNvPicPr>
          <p:nvPr/>
        </p:nvPicPr>
        <p:blipFill>
          <a:blip r:embed="rId2"/>
          <a:stretch>
            <a:fillRect/>
          </a:stretch>
        </p:blipFill>
        <p:spPr>
          <a:xfrm>
            <a:off x="1688275" y="1828614"/>
            <a:ext cx="8839200" cy="3343275"/>
          </a:xfrm>
          <a:prstGeom prst="rect">
            <a:avLst/>
          </a:prstGeom>
        </p:spPr>
      </p:pic>
    </p:spTree>
    <p:extLst>
      <p:ext uri="{BB962C8B-B14F-4D97-AF65-F5344CB8AC3E}">
        <p14:creationId xmlns:p14="http://schemas.microsoft.com/office/powerpoint/2010/main" val="1332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grpSp>
        <p:nvGrpSpPr>
          <p:cNvPr id="4" name="Group 3">
            <a:extLst>
              <a:ext uri="{FF2B5EF4-FFF2-40B4-BE49-F238E27FC236}">
                <a16:creationId xmlns:a16="http://schemas.microsoft.com/office/drawing/2014/main" id="{9253B245-32D0-BA72-4663-48876B430434}"/>
              </a:ext>
            </a:extLst>
          </p:cNvPr>
          <p:cNvGrpSpPr/>
          <p:nvPr/>
        </p:nvGrpSpPr>
        <p:grpSpPr>
          <a:xfrm>
            <a:off x="445142" y="57510"/>
            <a:ext cx="11320049" cy="2094520"/>
            <a:chOff x="194323" y="197963"/>
            <a:chExt cx="8490037" cy="1570890"/>
          </a:xfrm>
        </p:grpSpPr>
        <p:grpSp>
          <p:nvGrpSpPr>
            <p:cNvPr id="5" name="Group 4">
              <a:extLst>
                <a:ext uri="{FF2B5EF4-FFF2-40B4-BE49-F238E27FC236}">
                  <a16:creationId xmlns:a16="http://schemas.microsoft.com/office/drawing/2014/main" id="{E050FEB0-98B1-9B64-E0AF-5C97A6E6DBC0}"/>
                </a:ext>
              </a:extLst>
            </p:cNvPr>
            <p:cNvGrpSpPr/>
            <p:nvPr/>
          </p:nvGrpSpPr>
          <p:grpSpPr>
            <a:xfrm>
              <a:off x="504857" y="648755"/>
              <a:ext cx="8179503" cy="1120098"/>
              <a:chOff x="1076344" y="918051"/>
              <a:chExt cx="8058513" cy="1120098"/>
            </a:xfrm>
          </p:grpSpPr>
          <p:sp>
            <p:nvSpPr>
              <p:cNvPr id="7" name="Rectangle: Rounded Corners 6">
                <a:extLst>
                  <a:ext uri="{FF2B5EF4-FFF2-40B4-BE49-F238E27FC236}">
                    <a16:creationId xmlns:a16="http://schemas.microsoft.com/office/drawing/2014/main" id="{40A5D879-115B-7269-BFCA-992055D8A3CE}"/>
                  </a:ext>
                </a:extLst>
              </p:cNvPr>
              <p:cNvSpPr/>
              <p:nvPr/>
            </p:nvSpPr>
            <p:spPr>
              <a:xfrm>
                <a:off x="1076344" y="918051"/>
                <a:ext cx="8044967" cy="1120098"/>
              </a:xfrm>
              <a:custGeom>
                <a:avLst/>
                <a:gdLst>
                  <a:gd name="connsiteX0" fmla="*/ 0 w 8044967"/>
                  <a:gd name="connsiteY0" fmla="*/ 186687 h 1120098"/>
                  <a:gd name="connsiteX1" fmla="*/ 186687 w 8044967"/>
                  <a:gd name="connsiteY1" fmla="*/ 0 h 1120098"/>
                  <a:gd name="connsiteX2" fmla="*/ 7858280 w 8044967"/>
                  <a:gd name="connsiteY2" fmla="*/ 0 h 1120098"/>
                  <a:gd name="connsiteX3" fmla="*/ 8044967 w 8044967"/>
                  <a:gd name="connsiteY3" fmla="*/ 186687 h 1120098"/>
                  <a:gd name="connsiteX4" fmla="*/ 8044967 w 8044967"/>
                  <a:gd name="connsiteY4" fmla="*/ 933411 h 1120098"/>
                  <a:gd name="connsiteX5" fmla="*/ 7858280 w 8044967"/>
                  <a:gd name="connsiteY5" fmla="*/ 1120098 h 1120098"/>
                  <a:gd name="connsiteX6" fmla="*/ 186687 w 8044967"/>
                  <a:gd name="connsiteY6" fmla="*/ 1120098 h 1120098"/>
                  <a:gd name="connsiteX7" fmla="*/ 0 w 8044967"/>
                  <a:gd name="connsiteY7" fmla="*/ 933411 h 1120098"/>
                  <a:gd name="connsiteX8" fmla="*/ 0 w 8044967"/>
                  <a:gd name="connsiteY8" fmla="*/ 186687 h 1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1120098" fill="none" extrusionOk="0">
                    <a:moveTo>
                      <a:pt x="0" y="186687"/>
                    </a:moveTo>
                    <a:cubicBezTo>
                      <a:pt x="2032" y="79568"/>
                      <a:pt x="93254" y="-2593"/>
                      <a:pt x="186687" y="0"/>
                    </a:cubicBezTo>
                    <a:cubicBezTo>
                      <a:pt x="1058462" y="66300"/>
                      <a:pt x="4640553" y="-28763"/>
                      <a:pt x="7858280" y="0"/>
                    </a:cubicBezTo>
                    <a:cubicBezTo>
                      <a:pt x="7966477" y="-7836"/>
                      <a:pt x="8052262" y="74409"/>
                      <a:pt x="8044967" y="186687"/>
                    </a:cubicBezTo>
                    <a:cubicBezTo>
                      <a:pt x="8052466" y="467347"/>
                      <a:pt x="8015251" y="724045"/>
                      <a:pt x="8044967" y="933411"/>
                    </a:cubicBezTo>
                    <a:cubicBezTo>
                      <a:pt x="8046518" y="1032681"/>
                      <a:pt x="7966005" y="1102955"/>
                      <a:pt x="7858280" y="1120098"/>
                    </a:cubicBezTo>
                    <a:cubicBezTo>
                      <a:pt x="6234605" y="996462"/>
                      <a:pt x="2050126" y="971621"/>
                      <a:pt x="186687" y="1120098"/>
                    </a:cubicBezTo>
                    <a:cubicBezTo>
                      <a:pt x="78801" y="1106796"/>
                      <a:pt x="-1938" y="1030959"/>
                      <a:pt x="0" y="933411"/>
                    </a:cubicBezTo>
                    <a:cubicBezTo>
                      <a:pt x="-59190" y="729634"/>
                      <a:pt x="23211" y="549295"/>
                      <a:pt x="0" y="186687"/>
                    </a:cubicBezTo>
                    <a:close/>
                  </a:path>
                  <a:path w="8044967" h="1120098" stroke="0" extrusionOk="0">
                    <a:moveTo>
                      <a:pt x="0" y="186687"/>
                    </a:moveTo>
                    <a:cubicBezTo>
                      <a:pt x="-16363" y="88566"/>
                      <a:pt x="88949" y="-12437"/>
                      <a:pt x="186687" y="0"/>
                    </a:cubicBezTo>
                    <a:cubicBezTo>
                      <a:pt x="2897276" y="71319"/>
                      <a:pt x="5083207" y="-110896"/>
                      <a:pt x="7858280" y="0"/>
                    </a:cubicBezTo>
                    <a:cubicBezTo>
                      <a:pt x="7950776" y="7676"/>
                      <a:pt x="8050740" y="68273"/>
                      <a:pt x="8044967" y="186687"/>
                    </a:cubicBezTo>
                    <a:cubicBezTo>
                      <a:pt x="8048496" y="446033"/>
                      <a:pt x="8078228" y="804334"/>
                      <a:pt x="8044967" y="933411"/>
                    </a:cubicBezTo>
                    <a:cubicBezTo>
                      <a:pt x="8046779" y="1038800"/>
                      <a:pt x="7947985" y="1109594"/>
                      <a:pt x="7858280" y="1120098"/>
                    </a:cubicBezTo>
                    <a:cubicBezTo>
                      <a:pt x="5283783" y="1052352"/>
                      <a:pt x="2761439" y="1261438"/>
                      <a:pt x="186687" y="1120098"/>
                    </a:cubicBezTo>
                    <a:cubicBezTo>
                      <a:pt x="81755" y="1120048"/>
                      <a:pt x="-1482" y="1047314"/>
                      <a:pt x="0" y="933411"/>
                    </a:cubicBezTo>
                    <a:cubicBezTo>
                      <a:pt x="38194" y="560484"/>
                      <a:pt x="43307" y="318102"/>
                      <a:pt x="0" y="186687"/>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2F801F9F-A893-860C-8D34-7AA3113230CA}"/>
                  </a:ext>
                </a:extLst>
              </p:cNvPr>
              <p:cNvSpPr txBox="1"/>
              <p:nvPr/>
            </p:nvSpPr>
            <p:spPr>
              <a:xfrm>
                <a:off x="1313631" y="982928"/>
                <a:ext cx="7821226" cy="992579"/>
              </a:xfrm>
              <a:prstGeom prst="rect">
                <a:avLst/>
              </a:prstGeom>
              <a:noFill/>
            </p:spPr>
            <p:txBody>
              <a:bodyPr wrap="square" rtlCol="0">
                <a:spAutoFit/>
              </a:bodyPr>
              <a:lstStyle/>
              <a:p>
                <a:pPr algn="just"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3. Vì sao thầy vàng anh rất vui và xúc động khi xem các học trò biểu diễn?</a:t>
                </a:r>
              </a:p>
            </p:txBody>
          </p:sp>
        </p:grpSp>
        <p:pic>
          <p:nvPicPr>
            <p:cNvPr id="6" name="Picture 4" descr="Question - Free user icons">
              <a:extLst>
                <a:ext uri="{FF2B5EF4-FFF2-40B4-BE49-F238E27FC236}">
                  <a16:creationId xmlns:a16="http://schemas.microsoft.com/office/drawing/2014/main" id="{04A1F8B0-B260-A0EE-F7F2-396BD7E1187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Freeform 10">
            <a:extLst>
              <a:ext uri="{FF2B5EF4-FFF2-40B4-BE49-F238E27FC236}">
                <a16:creationId xmlns:a16="http://schemas.microsoft.com/office/drawing/2014/main" id="{8228D0AA-8C33-084D-B840-0E5A66B8FB4D}"/>
              </a:ext>
            </a:extLst>
          </p:cNvPr>
          <p:cNvSpPr/>
          <p:nvPr/>
        </p:nvSpPr>
        <p:spPr>
          <a:xfrm>
            <a:off x="4075073" y="3998471"/>
            <a:ext cx="3430132" cy="2859529"/>
          </a:xfrm>
          <a:custGeom>
            <a:avLst/>
            <a:gdLst/>
            <a:ahLst/>
            <a:cxnLst/>
            <a:rect l="l" t="t" r="r" b="b"/>
            <a:pathLst>
              <a:path w="8022210" h="6357601">
                <a:moveTo>
                  <a:pt x="0" y="0"/>
                </a:moveTo>
                <a:lnTo>
                  <a:pt x="8022210" y="0"/>
                </a:lnTo>
                <a:lnTo>
                  <a:pt x="8022210" y="6357602"/>
                </a:lnTo>
                <a:lnTo>
                  <a:pt x="0" y="6357602"/>
                </a:lnTo>
                <a:lnTo>
                  <a:pt x="0" y="0"/>
                </a:lnTo>
                <a:close/>
              </a:path>
            </a:pathLst>
          </a:custGeom>
          <a:blipFill>
            <a:blip r:embed="rId5"/>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38AC8777-EF66-269C-B533-E3E94DC039E3}"/>
              </a:ext>
            </a:extLst>
          </p:cNvPr>
          <p:cNvSpPr/>
          <p:nvPr/>
        </p:nvSpPr>
        <p:spPr>
          <a:xfrm>
            <a:off x="6436426" y="2707576"/>
            <a:ext cx="3990109" cy="1318160"/>
          </a:xfrm>
          <a:prstGeom prst="wedgeRoundRectCallout">
            <a:avLst>
              <a:gd name="adj1" fmla="val -30059"/>
              <a:gd name="adj2" fmla="val 66786"/>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Vì</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mỗi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người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đã</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tạo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dựng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mình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một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phong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cách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độc</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đáo</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22321BC8-C8E9-1977-EE63-F913DE523E9C}"/>
              </a:ext>
            </a:extLst>
          </p:cNvPr>
          <p:cNvSpPr/>
          <p:nvPr/>
        </p:nvSpPr>
        <p:spPr>
          <a:xfrm>
            <a:off x="7647709" y="4465124"/>
            <a:ext cx="3990109" cy="1318160"/>
          </a:xfrm>
          <a:prstGeom prst="wedgeRoundRectCallout">
            <a:avLst>
              <a:gd name="adj1" fmla="val -30059"/>
              <a:gd name="adj2" fmla="val 66786"/>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Vì</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mỗi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tiết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mục</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đều</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đặc</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sắc</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không</a:t>
            </a:r>
            <a:r>
              <a:rPr lang="en-US" sz="2400" b="1" dirty="0">
                <a:solidFill>
                  <a:srgbClr val="FF0000"/>
                </a:solidFill>
                <a:latin typeface="Cambria" panose="02040503050406030204" pitchFamily="18" charset="0"/>
                <a:ea typeface="Cambria" panose="02040503050406030204" pitchFamily="18" charset="0"/>
              </a:rPr>
              <a:t> ai </a:t>
            </a:r>
            <a:r>
              <a:rPr lang="en-US" sz="2400" b="1" dirty="0" err="1">
                <a:solidFill>
                  <a:srgbClr val="FF0000"/>
                </a:solidFill>
                <a:latin typeface="Cambria" panose="02040503050406030204" pitchFamily="18" charset="0"/>
                <a:ea typeface="Cambria" panose="02040503050406030204" pitchFamily="18" charset="0"/>
              </a:rPr>
              <a:t>bắt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chước</a:t>
            </a:r>
            <a:r>
              <a:rPr lang="en-US" sz="2400" b="1" dirty="0">
                <a:solidFill>
                  <a:srgbClr val="FF0000"/>
                </a:solidFill>
                <a:latin typeface="Cambria" panose="02040503050406030204" pitchFamily="18" charset="0"/>
                <a:ea typeface="Cambria" panose="02040503050406030204" pitchFamily="18" charset="0"/>
              </a:rPr>
              <a:t> ai</a:t>
            </a:r>
          </a:p>
        </p:txBody>
      </p:sp>
      <p:sp>
        <p:nvSpPr>
          <p:cNvPr id="16" name="Speech Bubble: Rectangle with Corners Rounded 15">
            <a:extLst>
              <a:ext uri="{FF2B5EF4-FFF2-40B4-BE49-F238E27FC236}">
                <a16:creationId xmlns:a16="http://schemas.microsoft.com/office/drawing/2014/main" id="{D0456BD6-2855-F8D5-5C4F-6F076E1E41FF}"/>
              </a:ext>
            </a:extLst>
          </p:cNvPr>
          <p:cNvSpPr/>
          <p:nvPr/>
        </p:nvSpPr>
        <p:spPr>
          <a:xfrm>
            <a:off x="1246909" y="2553197"/>
            <a:ext cx="3990109" cy="1318160"/>
          </a:xfrm>
          <a:prstGeom prst="wedgeRoundRectCallout">
            <a:avLst>
              <a:gd name="adj1" fmla="val 37203"/>
              <a:gd name="adj2" fmla="val 64984"/>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Vì</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mỗi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đã</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tạo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dấu</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ấn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riêng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thầy</a:t>
            </a:r>
            <a:endParaRPr lang="en-US" sz="2400" b="1" dirty="0">
              <a:solidFill>
                <a:srgbClr val="FF0000"/>
              </a:solidFill>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F297F560-66FF-076E-5AFC-310557BC5833}"/>
              </a:ext>
            </a:extLst>
          </p:cNvPr>
          <p:cNvSpPr/>
          <p:nvPr/>
        </p:nvSpPr>
        <p:spPr>
          <a:xfrm>
            <a:off x="403761" y="4417623"/>
            <a:ext cx="3990109" cy="1318160"/>
          </a:xfrm>
          <a:prstGeom prst="wedgeRoundRectCallout">
            <a:avLst>
              <a:gd name="adj1" fmla="val 37203"/>
              <a:gd name="adj2" fmla="val 64984"/>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Vì</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các</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tiết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mục</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biểu</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diễn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học</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trò</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đều</a:t>
            </a:r>
            <a:r>
              <a:rPr lang="en-US" sz="2400" b="1" dirty="0">
                <a:solidFill>
                  <a:srgbClr val="FF0000"/>
                </a:solidFill>
                <a:latin typeface="Cambria" panose="02040503050406030204" pitchFamily="18" charset="0"/>
                <a:ea typeface="Cambria" panose="02040503050406030204" pitchFamily="18" charset="0"/>
              </a:rPr>
              <a:t> hay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đặc</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biệt</a:t>
            </a:r>
            <a:r>
              <a:rPr lang="en-US" sz="2400" b="1" dirty="0">
                <a:solidFill>
                  <a:srgbClr val="FF0000"/>
                </a:solidFill>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P spid="1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9" name="Group 8">
            <a:extLst>
              <a:ext uri="{FF2B5EF4-FFF2-40B4-BE49-F238E27FC236}">
                <a16:creationId xmlns:a16="http://schemas.microsoft.com/office/drawing/2014/main" id="{CD8AF564-644D-8702-FED9-770E7E0FF6D4}"/>
              </a:ext>
            </a:extLst>
          </p:cNvPr>
          <p:cNvGrpSpPr/>
          <p:nvPr/>
        </p:nvGrpSpPr>
        <p:grpSpPr>
          <a:xfrm>
            <a:off x="125908" y="82768"/>
            <a:ext cx="11572259" cy="4639924"/>
            <a:chOff x="194323" y="197963"/>
            <a:chExt cx="8476288" cy="3479943"/>
          </a:xfrm>
        </p:grpSpPr>
        <p:grpSp>
          <p:nvGrpSpPr>
            <p:cNvPr id="2" name="Group 1">
              <a:extLst>
                <a:ext uri="{FF2B5EF4-FFF2-40B4-BE49-F238E27FC236}">
                  <a16:creationId xmlns:a16="http://schemas.microsoft.com/office/drawing/2014/main" id="{CB3D664B-710C-72BA-703C-FCF475046516}"/>
                </a:ext>
              </a:extLst>
            </p:cNvPr>
            <p:cNvGrpSpPr/>
            <p:nvPr/>
          </p:nvGrpSpPr>
          <p:grpSpPr>
            <a:xfrm>
              <a:off x="504857" y="648754"/>
              <a:ext cx="8165754" cy="3029152"/>
              <a:chOff x="1076344" y="918050"/>
              <a:chExt cx="8044967" cy="3029152"/>
            </a:xfrm>
          </p:grpSpPr>
          <p:sp>
            <p:nvSpPr>
              <p:cNvPr id="3" name="Rectangle: Rounded Corners 2">
                <a:extLst>
                  <a:ext uri="{FF2B5EF4-FFF2-40B4-BE49-F238E27FC236}">
                    <a16:creationId xmlns:a16="http://schemas.microsoft.com/office/drawing/2014/main" id="{2A2A6B8D-77E9-4EAE-F498-E207867A09E9}"/>
                  </a:ext>
                </a:extLst>
              </p:cNvPr>
              <p:cNvSpPr/>
              <p:nvPr/>
            </p:nvSpPr>
            <p:spPr>
              <a:xfrm>
                <a:off x="1076344" y="918050"/>
                <a:ext cx="8044967" cy="2816120"/>
              </a:xfrm>
              <a:custGeom>
                <a:avLst/>
                <a:gdLst>
                  <a:gd name="connsiteX0" fmla="*/ 0 w 8044967"/>
                  <a:gd name="connsiteY0" fmla="*/ 469363 h 2816120"/>
                  <a:gd name="connsiteX1" fmla="*/ 469363 w 8044967"/>
                  <a:gd name="connsiteY1" fmla="*/ 0 h 2816120"/>
                  <a:gd name="connsiteX2" fmla="*/ 7575604 w 8044967"/>
                  <a:gd name="connsiteY2" fmla="*/ 0 h 2816120"/>
                  <a:gd name="connsiteX3" fmla="*/ 8044967 w 8044967"/>
                  <a:gd name="connsiteY3" fmla="*/ 469363 h 2816120"/>
                  <a:gd name="connsiteX4" fmla="*/ 8044967 w 8044967"/>
                  <a:gd name="connsiteY4" fmla="*/ 2346757 h 2816120"/>
                  <a:gd name="connsiteX5" fmla="*/ 7575604 w 8044967"/>
                  <a:gd name="connsiteY5" fmla="*/ 2816120 h 2816120"/>
                  <a:gd name="connsiteX6" fmla="*/ 469363 w 8044967"/>
                  <a:gd name="connsiteY6" fmla="*/ 2816120 h 2816120"/>
                  <a:gd name="connsiteX7" fmla="*/ 0 w 8044967"/>
                  <a:gd name="connsiteY7" fmla="*/ 2346757 h 2816120"/>
                  <a:gd name="connsiteX8" fmla="*/ 0 w 8044967"/>
                  <a:gd name="connsiteY8" fmla="*/ 469363 h 28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2816120" fill="none" extrusionOk="0">
                    <a:moveTo>
                      <a:pt x="0" y="469363"/>
                    </a:moveTo>
                    <a:cubicBezTo>
                      <a:pt x="22842" y="164997"/>
                      <a:pt x="218517" y="-2246"/>
                      <a:pt x="469363" y="0"/>
                    </a:cubicBezTo>
                    <a:cubicBezTo>
                      <a:pt x="1307872" y="66300"/>
                      <a:pt x="4906895" y="-28763"/>
                      <a:pt x="7575604" y="0"/>
                    </a:cubicBezTo>
                    <a:cubicBezTo>
                      <a:pt x="7847282" y="-19165"/>
                      <a:pt x="8071576" y="176677"/>
                      <a:pt x="8044967" y="469363"/>
                    </a:cubicBezTo>
                    <a:cubicBezTo>
                      <a:pt x="8175696" y="1283253"/>
                      <a:pt x="8159812" y="1714653"/>
                      <a:pt x="8044967" y="2346757"/>
                    </a:cubicBezTo>
                    <a:cubicBezTo>
                      <a:pt x="8054880" y="2581480"/>
                      <a:pt x="7844091" y="2781751"/>
                      <a:pt x="7575604" y="2816120"/>
                    </a:cubicBezTo>
                    <a:cubicBezTo>
                      <a:pt x="6225359" y="2692484"/>
                      <a:pt x="3947339" y="2667643"/>
                      <a:pt x="469363" y="2816120"/>
                    </a:cubicBezTo>
                    <a:cubicBezTo>
                      <a:pt x="206522" y="2806053"/>
                      <a:pt x="-8748" y="2580903"/>
                      <a:pt x="0" y="2346757"/>
                    </a:cubicBezTo>
                    <a:cubicBezTo>
                      <a:pt x="67933" y="2096036"/>
                      <a:pt x="-60936" y="1003564"/>
                      <a:pt x="0" y="469363"/>
                    </a:cubicBezTo>
                    <a:close/>
                  </a:path>
                  <a:path w="8044967" h="2816120" stroke="0" extrusionOk="0">
                    <a:moveTo>
                      <a:pt x="0" y="469363"/>
                    </a:moveTo>
                    <a:cubicBezTo>
                      <a:pt x="-27054" y="218380"/>
                      <a:pt x="214905" y="-11041"/>
                      <a:pt x="469363" y="0"/>
                    </a:cubicBezTo>
                    <a:cubicBezTo>
                      <a:pt x="3006763" y="71319"/>
                      <a:pt x="5123928" y="-110896"/>
                      <a:pt x="7575604" y="0"/>
                    </a:cubicBezTo>
                    <a:cubicBezTo>
                      <a:pt x="7828488" y="4586"/>
                      <a:pt x="8062396" y="163918"/>
                      <a:pt x="8044967" y="469363"/>
                    </a:cubicBezTo>
                    <a:cubicBezTo>
                      <a:pt x="7960784" y="847386"/>
                      <a:pt x="8132324" y="1539352"/>
                      <a:pt x="8044967" y="2346757"/>
                    </a:cubicBezTo>
                    <a:cubicBezTo>
                      <a:pt x="8053816" y="2617139"/>
                      <a:pt x="7810043" y="2796692"/>
                      <a:pt x="7575604" y="2816120"/>
                    </a:cubicBezTo>
                    <a:cubicBezTo>
                      <a:pt x="4819867" y="2748374"/>
                      <a:pt x="3035987" y="2957460"/>
                      <a:pt x="469363" y="2816120"/>
                    </a:cubicBezTo>
                    <a:cubicBezTo>
                      <a:pt x="174002" y="2815136"/>
                      <a:pt x="-541" y="2609919"/>
                      <a:pt x="0" y="2346757"/>
                    </a:cubicBezTo>
                    <a:cubicBezTo>
                      <a:pt x="131810" y="1799319"/>
                      <a:pt x="-83978" y="906062"/>
                      <a:pt x="0" y="469363"/>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6502E15-CE8F-C62A-6EF5-657F09593D23}"/>
                  </a:ext>
                </a:extLst>
              </p:cNvPr>
              <p:cNvSpPr txBox="1"/>
              <p:nvPr/>
            </p:nvSpPr>
            <p:spPr>
              <a:xfrm>
                <a:off x="1300085" y="969463"/>
                <a:ext cx="7821226" cy="2977739"/>
              </a:xfrm>
              <a:prstGeom prst="rect">
                <a:avLst/>
              </a:prstGeom>
              <a:noFill/>
            </p:spPr>
            <p:txBody>
              <a:bodyPr wrap="square" rtlCol="0">
                <a:spAutoFit/>
              </a:bodyPr>
              <a:lstStyle/>
              <a:p>
                <a:pPr algn="just" defTabSz="1219170">
                  <a:buClr>
                    <a:srgbClr val="000000"/>
                  </a:buClr>
                </a:pPr>
                <a:r>
                  <a:rPr lang="vi-VN" sz="3600" b="1"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endParaRPr lang="en-US" sz="3600" b="1" kern="0" dirty="0">
                  <a:solidFill>
                    <a:srgbClr val="000000"/>
                  </a:solidFill>
                  <a:latin typeface="Calibri" panose="020F0502020204030204" pitchFamily="34" charset="0"/>
                  <a:cs typeface="Calibri" panose="020F0502020204030204" pitchFamily="34" charset="0"/>
                  <a:sym typeface="Arial"/>
                </a:endParaRPr>
              </a:p>
              <a:p>
                <a:pPr algn="just"/>
                <a:r>
                  <a:rPr lang="vi-VN" sz="3600" b="0" i="0" dirty="0">
                    <a:solidFill>
                      <a:srgbClr val="000000"/>
                    </a:solidFill>
                    <a:effectLst/>
                    <a:latin typeface="Calibri" panose="020F0502020204030204" pitchFamily="34" charset="0"/>
                    <a:cs typeface="Calibri" panose="020F0502020204030204" pitchFamily="34" charset="0"/>
                  </a:rPr>
                  <a:t>A. Nhiều loài vật có tiếng kêu, tiếng gáy, tiếng hót rất hay.</a:t>
                </a:r>
              </a:p>
              <a:p>
                <a:pPr algn="just"/>
                <a:r>
                  <a:rPr lang="vi-VN" sz="3600" b="0" i="0" dirty="0">
                    <a:solidFill>
                      <a:srgbClr val="000000"/>
                    </a:solidFill>
                    <a:effectLst/>
                    <a:latin typeface="Calibri" panose="020F0502020204030204" pitchFamily="34" charset="0"/>
                    <a:cs typeface="Calibri" panose="020F0502020204030204" pitchFamily="34" charset="0"/>
                  </a:rPr>
                  <a:t>B. Thế giới của các loài vật muôn màu, muôn vẻ.</a:t>
                </a:r>
              </a:p>
              <a:p>
                <a:pPr algn="just"/>
                <a:r>
                  <a:rPr lang="vi-VN" sz="3600" b="0" i="0" dirty="0">
                    <a:solidFill>
                      <a:srgbClr val="000000"/>
                    </a:solidFill>
                    <a:effectLst/>
                    <a:latin typeface="Calibri" panose="020F0502020204030204" pitchFamily="34" charset="0"/>
                    <a:cs typeface="Calibri" panose="020F0502020204030204" pitchFamily="34" charset="0"/>
                  </a:rPr>
                  <a:t>C. Mỗi người hãy tạo cho mình nét đẹp riêng.</a:t>
                </a:r>
              </a:p>
              <a:p>
                <a:pPr algn="just"/>
                <a:r>
                  <a:rPr lang="vi-VN" sz="3600" b="0" i="0" dirty="0">
                    <a:solidFill>
                      <a:srgbClr val="000000"/>
                    </a:solidFill>
                    <a:effectLst/>
                    <a:latin typeface="Calibri" panose="020F0502020204030204" pitchFamily="34" charset="0"/>
                    <a:cs typeface="Calibri" panose="020F0502020204030204" pitchFamily="34" charset="0"/>
                  </a:rPr>
                  <a:t>D. Muốn hát hay, đàn giỏi phải tập luyện chăm chỉ.</a:t>
                </a:r>
              </a:p>
              <a:p>
                <a:pPr algn="just" defTabSz="1219170">
                  <a:buClr>
                    <a:srgbClr val="000000"/>
                  </a:buClr>
                </a:pPr>
                <a:endParaRPr lang="vi-VN" sz="3600" b="1" kern="0" dirty="0">
                  <a:solidFill>
                    <a:srgbClr val="000000"/>
                  </a:solidFill>
                  <a:latin typeface="Calibri" panose="020F0502020204030204" pitchFamily="34" charset="0"/>
                  <a:cs typeface="Calibri" panose="020F0502020204030204" pitchFamily="34" charset="0"/>
                  <a:sym typeface="Arial"/>
                </a:endParaRPr>
              </a:p>
            </p:txBody>
          </p:sp>
        </p:grpSp>
        <p:pic>
          <p:nvPicPr>
            <p:cNvPr id="1028"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a:extLst>
              <a:ext uri="{FF2B5EF4-FFF2-40B4-BE49-F238E27FC236}">
                <a16:creationId xmlns:a16="http://schemas.microsoft.com/office/drawing/2014/main" id="{11659A69-A2C5-53E1-65DC-290B0878838D}"/>
              </a:ext>
            </a:extLst>
          </p:cNvPr>
          <p:cNvSpPr/>
          <p:nvPr/>
        </p:nvSpPr>
        <p:spPr>
          <a:xfrm>
            <a:off x="838200" y="2962275"/>
            <a:ext cx="523875" cy="5238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9948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90203"/>
        </a:solidFill>
        <a:effectLst/>
      </p:bgPr>
    </p:bg>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a:p>
              <a:pPr algn="ctr" defTabSz="609630">
                <a:lnSpc>
                  <a:spcPts val="1773"/>
                </a:lnSpc>
                <a:spcBef>
                  <a:spcPct val="0"/>
                </a:spcBef>
              </a:pPr>
              <a:endParaRPr sz="1200">
                <a:solidFill>
                  <a:prstClr val="black"/>
                </a:solidFill>
                <a:latin typeface="Calibri"/>
              </a:endParaRPr>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391772" y="-803667"/>
            <a:ext cx="12975543" cy="1557065"/>
          </a:xfrm>
          <a:custGeom>
            <a:avLst/>
            <a:gdLst/>
            <a:ahLst/>
            <a:cxnLst/>
            <a:rect l="l" t="t" r="r" b="b"/>
            <a:pathLst>
              <a:path w="19463314" h="2335598">
                <a:moveTo>
                  <a:pt x="0" y="0"/>
                </a:moveTo>
                <a:lnTo>
                  <a:pt x="19463314" y="0"/>
                </a:lnTo>
                <a:lnTo>
                  <a:pt x="19463314" y="2335597"/>
                </a:lnTo>
                <a:lnTo>
                  <a:pt x="0" y="23355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a:off x="3950322" y="1467270"/>
            <a:ext cx="245671" cy="353483"/>
          </a:xfrm>
          <a:custGeom>
            <a:avLst/>
            <a:gdLst/>
            <a:ahLst/>
            <a:cxnLst/>
            <a:rect l="l" t="t" r="r" b="b"/>
            <a:pathLst>
              <a:path w="368506" h="530225">
                <a:moveTo>
                  <a:pt x="0" y="0"/>
                </a:moveTo>
                <a:lnTo>
                  <a:pt x="368506" y="0"/>
                </a:lnTo>
                <a:lnTo>
                  <a:pt x="368506" y="530225"/>
                </a:lnTo>
                <a:lnTo>
                  <a:pt x="0" y="5302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7996007" y="1467270"/>
            <a:ext cx="245671" cy="353483"/>
          </a:xfrm>
          <a:custGeom>
            <a:avLst/>
            <a:gdLst/>
            <a:ahLst/>
            <a:cxnLst/>
            <a:rect l="l" t="t" r="r" b="b"/>
            <a:pathLst>
              <a:path w="368506" h="530225">
                <a:moveTo>
                  <a:pt x="0" y="0"/>
                </a:moveTo>
                <a:lnTo>
                  <a:pt x="368506" y="0"/>
                </a:lnTo>
                <a:lnTo>
                  <a:pt x="368506" y="530225"/>
                </a:lnTo>
                <a:lnTo>
                  <a:pt x="0" y="5302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457683" y="3957436"/>
            <a:ext cx="2840075" cy="2662571"/>
          </a:xfrm>
          <a:custGeom>
            <a:avLst/>
            <a:gdLst/>
            <a:ahLst/>
            <a:cxnLst/>
            <a:rect l="l" t="t" r="r" b="b"/>
            <a:pathLst>
              <a:path w="4260113" h="3993856">
                <a:moveTo>
                  <a:pt x="0" y="0"/>
                </a:moveTo>
                <a:lnTo>
                  <a:pt x="4260113" y="0"/>
                </a:lnTo>
                <a:lnTo>
                  <a:pt x="4260113" y="3993856"/>
                </a:lnTo>
                <a:lnTo>
                  <a:pt x="0" y="399385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8531452" y="4144618"/>
            <a:ext cx="3660549" cy="2713382"/>
          </a:xfrm>
          <a:custGeom>
            <a:avLst/>
            <a:gdLst/>
            <a:ahLst/>
            <a:cxnLst/>
            <a:rect l="l" t="t" r="r" b="b"/>
            <a:pathLst>
              <a:path w="5490823" h="4070073">
                <a:moveTo>
                  <a:pt x="0" y="0"/>
                </a:moveTo>
                <a:lnTo>
                  <a:pt x="5490823" y="0"/>
                </a:lnTo>
                <a:lnTo>
                  <a:pt x="5490823" y="4070073"/>
                </a:lnTo>
                <a:lnTo>
                  <a:pt x="0" y="407007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19" name="Picture 18">
            <a:extLst>
              <a:ext uri="{FF2B5EF4-FFF2-40B4-BE49-F238E27FC236}">
                <a16:creationId xmlns:a16="http://schemas.microsoft.com/office/drawing/2014/main" id="{09CF2789-BE66-D70F-F8B3-C5FFE54EFF1A}"/>
              </a:ext>
            </a:extLst>
          </p:cNvPr>
          <p:cNvPicPr>
            <a:picLocks noChangeAspect="1"/>
          </p:cNvPicPr>
          <p:nvPr/>
        </p:nvPicPr>
        <p:blipFill>
          <a:blip r:embed="rId10"/>
          <a:stretch>
            <a:fillRect/>
          </a:stretch>
        </p:blipFill>
        <p:spPr>
          <a:xfrm>
            <a:off x="4621216" y="962546"/>
            <a:ext cx="2450804" cy="634039"/>
          </a:xfrm>
          <a:prstGeom prst="rect">
            <a:avLst/>
          </a:prstGeom>
        </p:spPr>
      </p:pic>
      <p:pic>
        <p:nvPicPr>
          <p:cNvPr id="21" name="Picture 20" descr="A yellow circles with red lines&#10;&#10;AI-generated content may be incorrect.">
            <a:extLst>
              <a:ext uri="{FF2B5EF4-FFF2-40B4-BE49-F238E27FC236}">
                <a16:creationId xmlns:a16="http://schemas.microsoft.com/office/drawing/2014/main" id="{AB44E9D4-587D-A211-35BA-E191A05C8A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9200" y="1067728"/>
            <a:ext cx="3056719" cy="1829852"/>
          </a:xfrm>
          <a:prstGeom prst="rect">
            <a:avLst/>
          </a:prstGeom>
        </p:spPr>
      </p:pic>
      <p:pic>
        <p:nvPicPr>
          <p:cNvPr id="25" name="Picture 24">
            <a:extLst>
              <a:ext uri="{FF2B5EF4-FFF2-40B4-BE49-F238E27FC236}">
                <a16:creationId xmlns:a16="http://schemas.microsoft.com/office/drawing/2014/main" id="{E14D7A33-1CE0-C454-8402-49ACBA2F69A9}"/>
              </a:ext>
            </a:extLst>
          </p:cNvPr>
          <p:cNvPicPr>
            <a:picLocks noChangeAspect="1"/>
          </p:cNvPicPr>
          <p:nvPr/>
        </p:nvPicPr>
        <p:blipFill>
          <a:blip r:embed="rId12"/>
          <a:stretch>
            <a:fillRect/>
          </a:stretch>
        </p:blipFill>
        <p:spPr>
          <a:xfrm>
            <a:off x="2092864" y="2520488"/>
            <a:ext cx="8291279" cy="2054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6" name="Google Shape;1036;p60"/>
          <p:cNvPicPr preferRelativeResize="0"/>
          <p:nvPr/>
        </p:nvPicPr>
        <p:blipFill>
          <a:blip r:embed="rId4">
            <a:alphaModFix/>
          </a:blip>
          <a:stretch>
            <a:fillRect/>
          </a:stretch>
        </p:blipFill>
        <p:spPr>
          <a:xfrm rot="-8710190">
            <a:off x="10402399" y="424730"/>
            <a:ext cx="1873352" cy="1230799"/>
          </a:xfrm>
          <a:prstGeom prst="rect">
            <a:avLst/>
          </a:prstGeom>
          <a:noFill/>
          <a:ln>
            <a:noFill/>
          </a:ln>
          <a:effectLst>
            <a:outerShdw dist="514350" dir="7440000" algn="bl" rotWithShape="0">
              <a:schemeClr val="accent5">
                <a:alpha val="61000"/>
              </a:schemeClr>
            </a:outerShdw>
          </a:effectLst>
        </p:spPr>
      </p:pic>
      <p:pic>
        <p:nvPicPr>
          <p:cNvPr id="1038" name="Google Shape;1038;p60"/>
          <p:cNvPicPr preferRelativeResize="0"/>
          <p:nvPr/>
        </p:nvPicPr>
        <p:blipFill>
          <a:blip r:embed="rId5">
            <a:alphaModFix/>
          </a:blip>
          <a:stretch>
            <a:fillRect/>
          </a:stretch>
        </p:blipFill>
        <p:spPr>
          <a:xfrm rot="10800000" flipH="1">
            <a:off x="2430697" y="803661"/>
            <a:ext cx="4395555" cy="4395560"/>
          </a:xfrm>
          <a:prstGeom prst="rect">
            <a:avLst/>
          </a:prstGeom>
          <a:noFill/>
          <a:ln>
            <a:noFill/>
          </a:ln>
        </p:spPr>
      </p:pic>
      <p:pic>
        <p:nvPicPr>
          <p:cNvPr id="1040" name="Google Shape;1040;p60"/>
          <p:cNvPicPr preferRelativeResize="0"/>
          <p:nvPr/>
        </p:nvPicPr>
        <p:blipFill>
          <a:blip r:embed="rId5">
            <a:alphaModFix/>
          </a:blip>
          <a:stretch>
            <a:fillRect/>
          </a:stretch>
        </p:blipFill>
        <p:spPr>
          <a:xfrm rot="10800000" flipH="1">
            <a:off x="9758881" y="-3798652"/>
            <a:ext cx="4395555" cy="4395560"/>
          </a:xfrm>
          <a:prstGeom prst="rect">
            <a:avLst/>
          </a:prstGeom>
          <a:noFill/>
          <a:ln>
            <a:noFill/>
          </a:ln>
        </p:spPr>
      </p:pic>
      <p:pic>
        <p:nvPicPr>
          <p:cNvPr id="6" name="Google Shape;1051;p61">
            <a:extLst>
              <a:ext uri="{FF2B5EF4-FFF2-40B4-BE49-F238E27FC236}">
                <a16:creationId xmlns:a16="http://schemas.microsoft.com/office/drawing/2014/main" id="{41E058F5-1269-68F9-A874-4CD8D1898F4F}"/>
              </a:ext>
            </a:extLst>
          </p:cNvPr>
          <p:cNvPicPr preferRelativeResize="0"/>
          <p:nvPr/>
        </p:nvPicPr>
        <p:blipFill>
          <a:blip r:embed="rId6">
            <a:alphaModFix/>
          </a:blip>
          <a:stretch>
            <a:fillRect/>
          </a:stretch>
        </p:blipFill>
        <p:spPr>
          <a:xfrm rot="5052312" flipH="1">
            <a:off x="556869" y="194541"/>
            <a:ext cx="939359" cy="957961"/>
          </a:xfrm>
          <a:prstGeom prst="rect">
            <a:avLst/>
          </a:prstGeom>
          <a:noFill/>
          <a:ln>
            <a:noFill/>
          </a:ln>
          <a:effectLst>
            <a:outerShdw dist="514350" dir="7440000" algn="bl" rotWithShape="0">
              <a:schemeClr val="accent1">
                <a:alpha val="61000"/>
              </a:schemeClr>
            </a:outerShdw>
          </a:effectLst>
        </p:spPr>
      </p:pic>
      <p:sp>
        <p:nvSpPr>
          <p:cNvPr id="9" name="Speech Bubble: Rectangle with Corners Rounded 8">
            <a:extLst>
              <a:ext uri="{FF2B5EF4-FFF2-40B4-BE49-F238E27FC236}">
                <a16:creationId xmlns:a16="http://schemas.microsoft.com/office/drawing/2014/main" id="{C470CD30-7FE6-3FD0-2CD8-220A697A95AA}"/>
              </a:ext>
            </a:extLst>
          </p:cNvPr>
          <p:cNvSpPr/>
          <p:nvPr/>
        </p:nvSpPr>
        <p:spPr>
          <a:xfrm>
            <a:off x="3011260" y="440782"/>
            <a:ext cx="6451205" cy="1666372"/>
          </a:xfrm>
          <a:prstGeom prst="wedgeRoundRectCallout">
            <a:avLst/>
          </a:prstGeom>
          <a:solidFill>
            <a:schemeClr val="accent6"/>
          </a:solid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Theo </a:t>
            </a:r>
            <a:r>
              <a:rPr lang="en-US" sz="4000" b="1" kern="0" dirty="0" err="1">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nội</a:t>
            </a:r>
            <a:r>
              <a:rPr lang="en-US"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 dung </a:t>
            </a:r>
            <a:r>
              <a:rPr lang="en-US" sz="4000" b="1" kern="0" dirty="0" err="1">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chính</a:t>
            </a:r>
            <a:r>
              <a:rPr lang="en-US"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như</a:t>
            </a:r>
            <a:r>
              <a:rPr lang="en-US"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thế</a:t>
            </a:r>
            <a:r>
              <a:rPr lang="en-US"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rPr>
              <a:t>?</a:t>
            </a:r>
            <a:endParaRPr lang="vi-VN" sz="4000" b="1" kern="0" dirty="0">
              <a:solidFill>
                <a:schemeClr val="bg1"/>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5571B8A4-C13C-8D53-4EE5-3328D2596B82}"/>
              </a:ext>
            </a:extLst>
          </p:cNvPr>
          <p:cNvGrpSpPr/>
          <p:nvPr/>
        </p:nvGrpSpPr>
        <p:grpSpPr>
          <a:xfrm>
            <a:off x="546651" y="2459233"/>
            <a:ext cx="11645349" cy="4324013"/>
            <a:chOff x="-730888" y="1521091"/>
            <a:chExt cx="6568907" cy="3243010"/>
          </a:xfrm>
        </p:grpSpPr>
        <p:sp>
          <p:nvSpPr>
            <p:cNvPr id="12" name="Rectangle: Rounded Corners 11">
              <a:extLst>
                <a:ext uri="{FF2B5EF4-FFF2-40B4-BE49-F238E27FC236}">
                  <a16:creationId xmlns:a16="http://schemas.microsoft.com/office/drawing/2014/main" id="{AADDE9DC-23C2-85B5-9E37-AD8EC22B7A60}"/>
                </a:ext>
              </a:extLst>
            </p:cNvPr>
            <p:cNvSpPr/>
            <p:nvPr/>
          </p:nvSpPr>
          <p:spPr>
            <a:xfrm>
              <a:off x="-423631" y="1987514"/>
              <a:ext cx="6261650" cy="2776587"/>
            </a:xfrm>
            <a:custGeom>
              <a:avLst/>
              <a:gdLst>
                <a:gd name="connsiteX0" fmla="*/ 0 w 6261650"/>
                <a:gd name="connsiteY0" fmla="*/ 462774 h 2776587"/>
                <a:gd name="connsiteX1" fmla="*/ 462774 w 6261650"/>
                <a:gd name="connsiteY1" fmla="*/ 0 h 2776587"/>
                <a:gd name="connsiteX2" fmla="*/ 5798876 w 6261650"/>
                <a:gd name="connsiteY2" fmla="*/ 0 h 2776587"/>
                <a:gd name="connsiteX3" fmla="*/ 6261650 w 6261650"/>
                <a:gd name="connsiteY3" fmla="*/ 462774 h 2776587"/>
                <a:gd name="connsiteX4" fmla="*/ 6261650 w 6261650"/>
                <a:gd name="connsiteY4" fmla="*/ 2313813 h 2776587"/>
                <a:gd name="connsiteX5" fmla="*/ 5798876 w 6261650"/>
                <a:gd name="connsiteY5" fmla="*/ 2776587 h 2776587"/>
                <a:gd name="connsiteX6" fmla="*/ 462774 w 6261650"/>
                <a:gd name="connsiteY6" fmla="*/ 2776587 h 2776587"/>
                <a:gd name="connsiteX7" fmla="*/ 0 w 6261650"/>
                <a:gd name="connsiteY7" fmla="*/ 2313813 h 2776587"/>
                <a:gd name="connsiteX8" fmla="*/ 0 w 6261650"/>
                <a:gd name="connsiteY8" fmla="*/ 462774 h 27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650" h="2776587" fill="none" extrusionOk="0">
                  <a:moveTo>
                    <a:pt x="0" y="462774"/>
                  </a:moveTo>
                  <a:cubicBezTo>
                    <a:pt x="1722" y="253802"/>
                    <a:pt x="232754" y="42903"/>
                    <a:pt x="462774" y="0"/>
                  </a:cubicBezTo>
                  <a:cubicBezTo>
                    <a:pt x="1349454" y="72427"/>
                    <a:pt x="3778133" y="61419"/>
                    <a:pt x="5798876" y="0"/>
                  </a:cubicBezTo>
                  <a:cubicBezTo>
                    <a:pt x="6051337" y="-21490"/>
                    <a:pt x="6236183" y="199488"/>
                    <a:pt x="6261650" y="462774"/>
                  </a:cubicBezTo>
                  <a:cubicBezTo>
                    <a:pt x="6154398" y="1141955"/>
                    <a:pt x="6238841" y="1755040"/>
                    <a:pt x="6261650" y="2313813"/>
                  </a:cubicBezTo>
                  <a:cubicBezTo>
                    <a:pt x="6271096" y="2521455"/>
                    <a:pt x="6031411" y="2750750"/>
                    <a:pt x="5798876" y="2776587"/>
                  </a:cubicBezTo>
                  <a:cubicBezTo>
                    <a:pt x="4637769" y="2806414"/>
                    <a:pt x="2448350" y="2697281"/>
                    <a:pt x="462774" y="2776587"/>
                  </a:cubicBezTo>
                  <a:cubicBezTo>
                    <a:pt x="228094" y="2774224"/>
                    <a:pt x="-7827" y="2570944"/>
                    <a:pt x="0" y="2313813"/>
                  </a:cubicBezTo>
                  <a:cubicBezTo>
                    <a:pt x="34629" y="1818182"/>
                    <a:pt x="27860" y="1342410"/>
                    <a:pt x="0" y="462774"/>
                  </a:cubicBezTo>
                  <a:close/>
                </a:path>
                <a:path w="6261650" h="2776587" stroke="0" extrusionOk="0">
                  <a:moveTo>
                    <a:pt x="0" y="462774"/>
                  </a:moveTo>
                  <a:cubicBezTo>
                    <a:pt x="26075" y="214299"/>
                    <a:pt x="209711" y="5250"/>
                    <a:pt x="462774" y="0"/>
                  </a:cubicBezTo>
                  <a:cubicBezTo>
                    <a:pt x="2577030" y="123000"/>
                    <a:pt x="4473918" y="-96860"/>
                    <a:pt x="5798876" y="0"/>
                  </a:cubicBezTo>
                  <a:cubicBezTo>
                    <a:pt x="6023553" y="-23555"/>
                    <a:pt x="6279548" y="171107"/>
                    <a:pt x="6261650" y="462774"/>
                  </a:cubicBezTo>
                  <a:cubicBezTo>
                    <a:pt x="6379166" y="871997"/>
                    <a:pt x="6249661" y="1523470"/>
                    <a:pt x="6261650" y="2313813"/>
                  </a:cubicBezTo>
                  <a:cubicBezTo>
                    <a:pt x="6245574" y="2575220"/>
                    <a:pt x="6036594" y="2773663"/>
                    <a:pt x="5798876" y="2776587"/>
                  </a:cubicBezTo>
                  <a:cubicBezTo>
                    <a:pt x="5056039" y="2615880"/>
                    <a:pt x="2116444" y="2816254"/>
                    <a:pt x="462774" y="2776587"/>
                  </a:cubicBezTo>
                  <a:cubicBezTo>
                    <a:pt x="187418" y="2772593"/>
                    <a:pt x="-35852" y="2553154"/>
                    <a:pt x="0" y="2313813"/>
                  </a:cubicBezTo>
                  <a:cubicBezTo>
                    <a:pt x="41817" y="1637592"/>
                    <a:pt x="114815" y="858032"/>
                    <a:pt x="0" y="462774"/>
                  </a:cubicBezTo>
                  <a:close/>
                </a:path>
              </a:pathLst>
            </a:custGeom>
            <a:solidFill>
              <a:schemeClr val="bg1"/>
            </a:solidFill>
            <a:ln w="28575">
              <a:solidFill>
                <a:schemeClr val="tx2">
                  <a:lumMod val="1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chuyện</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muốn</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nói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với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chúng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ta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rằng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việc</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mỗi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người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tạo</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được</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nét</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riêng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độc</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đáo</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chính</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là</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phát</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huy</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thế</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mạnh</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khả</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năng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riêng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mình</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Tạo</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được</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nét</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riêng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là</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ghi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dấu</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ấn</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tên</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tuổi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mình</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lòng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mọi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người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Tạo</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được</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nét</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riêng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mỗi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người</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một</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tập</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thể</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sẽ</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làm</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cho</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tập</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thể</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có</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nhiều</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thế</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mạnh</a:t>
              </a:r>
              <a:r>
                <a:rPr lang="en-US"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rPr>
                <a:t>…</a:t>
              </a:r>
              <a:endParaRPr lang="vi-VN" sz="3200" b="1" kern="0" dirty="0">
                <a:solidFill>
                  <a:srgbClr val="27ABC0">
                    <a:lumMod val="1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3" name="Picture 12" descr="A picture containing vector graphics&#10;&#10;Description automatically generated">
              <a:extLst>
                <a:ext uri="{FF2B5EF4-FFF2-40B4-BE49-F238E27FC236}">
                  <a16:creationId xmlns:a16="http://schemas.microsoft.com/office/drawing/2014/main" id="{62637D85-EB2C-AE99-E9B4-C2993F88687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730888" y="1521091"/>
              <a:ext cx="643546" cy="796842"/>
            </a:xfrm>
            <a:prstGeom prst="rect">
              <a:avLst/>
            </a:prstGeom>
          </p:spPr>
        </p:pic>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6667">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86667">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750" fill="hold"/>
                                            <p:tgtEl>
                                              <p:spTgt spid="11"/>
                                            </p:tgtEl>
                                            <p:attrNameLst>
                                              <p:attrName>ppt_x</p:attrName>
                                            </p:attrNameLst>
                                          </p:cBhvr>
                                          <p:tavLst>
                                            <p:tav tm="0">
                                              <p:val>
                                                <p:strVal val="#ppt_x"/>
                                              </p:val>
                                            </p:tav>
                                            <p:tav tm="100000">
                                              <p:val>
                                                <p:strVal val="#ppt_x"/>
                                              </p:val>
                                            </p:tav>
                                          </p:tavLst>
                                        </p:anim>
                                        <p:anim calcmode="lin" valueType="num">
                                          <p:cBhvr additive="base">
                                            <p:cTn id="1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4" name="Picture 3">
            <a:extLst>
              <a:ext uri="{FF2B5EF4-FFF2-40B4-BE49-F238E27FC236}">
                <a16:creationId xmlns:a16="http://schemas.microsoft.com/office/drawing/2014/main" id="{AEDEDA1D-8B26-A4A3-F958-8FCCCDD398DB}"/>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4007279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6" name="Group 5">
            <a:extLst>
              <a:ext uri="{FF2B5EF4-FFF2-40B4-BE49-F238E27FC236}">
                <a16:creationId xmlns:a16="http://schemas.microsoft.com/office/drawing/2014/main" id="{F486344E-3989-7854-D8F3-0E1CF5DFBFB3}"/>
              </a:ext>
            </a:extLst>
          </p:cNvPr>
          <p:cNvGrpSpPr/>
          <p:nvPr/>
        </p:nvGrpSpPr>
        <p:grpSpPr>
          <a:xfrm>
            <a:off x="2486025" y="718739"/>
            <a:ext cx="7400168" cy="1666372"/>
            <a:chOff x="-684085" y="1790606"/>
            <a:chExt cx="5550126" cy="1249779"/>
          </a:xfrm>
          <a:solidFill>
            <a:schemeClr val="accent5">
              <a:lumMod val="20000"/>
              <a:lumOff val="80000"/>
            </a:schemeClr>
          </a:solidFill>
        </p:grpSpPr>
        <p:sp>
          <p:nvSpPr>
            <p:cNvPr id="7" name="Speech Bubble: Rectangle with Corners Rounded 6">
              <a:extLst>
                <a:ext uri="{FF2B5EF4-FFF2-40B4-BE49-F238E27FC236}">
                  <a16:creationId xmlns:a16="http://schemas.microsoft.com/office/drawing/2014/main" id="{9F405E50-BA9E-7327-58BE-F202D22CA8FA}"/>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6C762D23-E244-56C0-1731-2EE57CA41E8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Theo </a:t>
              </a:r>
              <a:r>
                <a:rPr lang="en-US" sz="4267" b="1" kern="0" dirty="0" err="1">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em</a:t>
              </a: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b="1" kern="0" dirty="0" err="1">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giọng</a:t>
              </a: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b="1" kern="0" dirty="0" err="1">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đọc</a:t>
              </a: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b="1" kern="0" dirty="0" err="1">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b="1" kern="0" dirty="0" err="1">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b="1" kern="0" dirty="0" err="1">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đọc</a:t>
              </a: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b="1" kern="0" dirty="0" err="1">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như</a:t>
              </a: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b="1" kern="0" dirty="0" err="1">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thế</a:t>
              </a: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b="1" kern="0" dirty="0" err="1">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rPr>
                <a:t>?</a:t>
              </a:r>
              <a:endParaRPr lang="vi-VN" sz="4267" b="1" kern="0" dirty="0">
                <a:solidFill>
                  <a:srgbClr val="1F5F73">
                    <a:lumMod val="7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A6B9ECB7-D5D3-9E7F-3C9F-7AFC6DB80E77}"/>
              </a:ext>
            </a:extLst>
          </p:cNvPr>
          <p:cNvPicPr>
            <a:picLocks noChangeAspect="1"/>
          </p:cNvPicPr>
          <p:nvPr/>
        </p:nvPicPr>
        <p:blipFill>
          <a:blip r:embed="rId3"/>
          <a:stretch>
            <a:fillRect/>
          </a:stretch>
        </p:blipFill>
        <p:spPr>
          <a:xfrm>
            <a:off x="6450079" y="2674604"/>
            <a:ext cx="3220280" cy="4011946"/>
          </a:xfrm>
          <a:prstGeom prst="rect">
            <a:avLst/>
          </a:prstGeom>
        </p:spPr>
      </p:pic>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grpSp>
        <p:nvGrpSpPr>
          <p:cNvPr id="23" name="Group 22">
            <a:extLst>
              <a:ext uri="{FF2B5EF4-FFF2-40B4-BE49-F238E27FC236}">
                <a16:creationId xmlns:a16="http://schemas.microsoft.com/office/drawing/2014/main" id="{6C5F9838-6EDD-BFFF-1295-330FF734FDC7}"/>
              </a:ext>
            </a:extLst>
          </p:cNvPr>
          <p:cNvGrpSpPr/>
          <p:nvPr/>
        </p:nvGrpSpPr>
        <p:grpSpPr>
          <a:xfrm>
            <a:off x="419056" y="181544"/>
            <a:ext cx="8010569" cy="4920131"/>
            <a:chOff x="3626834" y="2296412"/>
            <a:chExt cx="6007927" cy="3690099"/>
          </a:xfrm>
        </p:grpSpPr>
        <p:grpSp>
          <p:nvGrpSpPr>
            <p:cNvPr id="24" name="Group 23">
              <a:extLst>
                <a:ext uri="{FF2B5EF4-FFF2-40B4-BE49-F238E27FC236}">
                  <a16:creationId xmlns:a16="http://schemas.microsoft.com/office/drawing/2014/main" id="{3F1A28EB-B4DB-1ACA-5483-C6D967A9BE16}"/>
                </a:ext>
              </a:extLst>
            </p:cNvPr>
            <p:cNvGrpSpPr/>
            <p:nvPr/>
          </p:nvGrpSpPr>
          <p:grpSpPr>
            <a:xfrm>
              <a:off x="3811072" y="2711679"/>
              <a:ext cx="5823689" cy="3274832"/>
              <a:chOff x="1216926" y="2212533"/>
              <a:chExt cx="5823689" cy="3274832"/>
            </a:xfrm>
          </p:grpSpPr>
          <p:grpSp>
            <p:nvGrpSpPr>
              <p:cNvPr id="26" name="Group 25">
                <a:extLst>
                  <a:ext uri="{FF2B5EF4-FFF2-40B4-BE49-F238E27FC236}">
                    <a16:creationId xmlns:a16="http://schemas.microsoft.com/office/drawing/2014/main" id="{05515E15-8055-81DA-C5A5-7991F85D3861}"/>
                  </a:ext>
                </a:extLst>
              </p:cNvPr>
              <p:cNvGrpSpPr/>
              <p:nvPr/>
            </p:nvGrpSpPr>
            <p:grpSpPr>
              <a:xfrm>
                <a:off x="1216926" y="2212533"/>
                <a:ext cx="5823689" cy="2891862"/>
                <a:chOff x="1362244" y="2399771"/>
                <a:chExt cx="5823689" cy="2891862"/>
              </a:xfrm>
            </p:grpSpPr>
            <p:sp>
              <p:nvSpPr>
                <p:cNvPr id="28" name="Rectangle: Rounded Corners 27">
                  <a:extLst>
                    <a:ext uri="{FF2B5EF4-FFF2-40B4-BE49-F238E27FC236}">
                      <a16:creationId xmlns:a16="http://schemas.microsoft.com/office/drawing/2014/main" id="{7818EFBB-99F9-953F-634E-6B3DA9D79782}"/>
                    </a:ext>
                  </a:extLst>
                </p:cNvPr>
                <p:cNvSpPr/>
                <p:nvPr/>
              </p:nvSpPr>
              <p:spPr>
                <a:xfrm>
                  <a:off x="1362244" y="2399771"/>
                  <a:ext cx="5823689" cy="2891862"/>
                </a:xfrm>
                <a:custGeom>
                  <a:avLst/>
                  <a:gdLst>
                    <a:gd name="connsiteX0" fmla="*/ 0 w 5823689"/>
                    <a:gd name="connsiteY0" fmla="*/ 481987 h 2891862"/>
                    <a:gd name="connsiteX1" fmla="*/ 481987 w 5823689"/>
                    <a:gd name="connsiteY1" fmla="*/ 0 h 2891862"/>
                    <a:gd name="connsiteX2" fmla="*/ 1127635 w 5823689"/>
                    <a:gd name="connsiteY2" fmla="*/ 0 h 2891862"/>
                    <a:gd name="connsiteX3" fmla="*/ 1919074 w 5823689"/>
                    <a:gd name="connsiteY3" fmla="*/ 0 h 2891862"/>
                    <a:gd name="connsiteX4" fmla="*/ 2516125 w 5823689"/>
                    <a:gd name="connsiteY4" fmla="*/ 0 h 2891862"/>
                    <a:gd name="connsiteX5" fmla="*/ 3210370 w 5823689"/>
                    <a:gd name="connsiteY5" fmla="*/ 0 h 2891862"/>
                    <a:gd name="connsiteX6" fmla="*/ 3953212 w 5823689"/>
                    <a:gd name="connsiteY6" fmla="*/ 0 h 2891862"/>
                    <a:gd name="connsiteX7" fmla="*/ 4744651 w 5823689"/>
                    <a:gd name="connsiteY7" fmla="*/ 0 h 2891862"/>
                    <a:gd name="connsiteX8" fmla="*/ 5341702 w 5823689"/>
                    <a:gd name="connsiteY8" fmla="*/ 0 h 2891862"/>
                    <a:gd name="connsiteX9" fmla="*/ 5823689 w 5823689"/>
                    <a:gd name="connsiteY9" fmla="*/ 481987 h 2891862"/>
                    <a:gd name="connsiteX10" fmla="*/ 5823689 w 5823689"/>
                    <a:gd name="connsiteY10" fmla="*/ 1143895 h 2891862"/>
                    <a:gd name="connsiteX11" fmla="*/ 5823689 w 5823689"/>
                    <a:gd name="connsiteY11" fmla="*/ 1786525 h 2891862"/>
                    <a:gd name="connsiteX12" fmla="*/ 5823689 w 5823689"/>
                    <a:gd name="connsiteY12" fmla="*/ 2409875 h 2891862"/>
                    <a:gd name="connsiteX13" fmla="*/ 5341702 w 5823689"/>
                    <a:gd name="connsiteY13" fmla="*/ 2891862 h 2891862"/>
                    <a:gd name="connsiteX14" fmla="*/ 4793248 w 5823689"/>
                    <a:gd name="connsiteY14" fmla="*/ 2891862 h 2891862"/>
                    <a:gd name="connsiteX15" fmla="*/ 4050406 w 5823689"/>
                    <a:gd name="connsiteY15" fmla="*/ 2891862 h 2891862"/>
                    <a:gd name="connsiteX16" fmla="*/ 3453356 w 5823689"/>
                    <a:gd name="connsiteY16" fmla="*/ 2891862 h 2891862"/>
                    <a:gd name="connsiteX17" fmla="*/ 2661916 w 5823689"/>
                    <a:gd name="connsiteY17" fmla="*/ 2891862 h 2891862"/>
                    <a:gd name="connsiteX18" fmla="*/ 1870477 w 5823689"/>
                    <a:gd name="connsiteY18" fmla="*/ 2891862 h 2891862"/>
                    <a:gd name="connsiteX19" fmla="*/ 1224829 w 5823689"/>
                    <a:gd name="connsiteY19" fmla="*/ 2891862 h 2891862"/>
                    <a:gd name="connsiteX20" fmla="*/ 481987 w 5823689"/>
                    <a:gd name="connsiteY20" fmla="*/ 2891862 h 2891862"/>
                    <a:gd name="connsiteX21" fmla="*/ 0 w 5823689"/>
                    <a:gd name="connsiteY21" fmla="*/ 2409875 h 2891862"/>
                    <a:gd name="connsiteX22" fmla="*/ 0 w 5823689"/>
                    <a:gd name="connsiteY22" fmla="*/ 1728688 h 2891862"/>
                    <a:gd name="connsiteX23" fmla="*/ 0 w 5823689"/>
                    <a:gd name="connsiteY23" fmla="*/ 1047501 h 2891862"/>
                    <a:gd name="connsiteX24" fmla="*/ 0 w 5823689"/>
                    <a:gd name="connsiteY24" fmla="*/ 481987 h 2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3689" h="2891862" fill="none" extrusionOk="0">
                      <a:moveTo>
                        <a:pt x="0" y="481987"/>
                      </a:moveTo>
                      <a:cubicBezTo>
                        <a:pt x="6106" y="280161"/>
                        <a:pt x="239800" y="8041"/>
                        <a:pt x="481987" y="0"/>
                      </a:cubicBezTo>
                      <a:cubicBezTo>
                        <a:pt x="797689" y="31665"/>
                        <a:pt x="914214" y="16116"/>
                        <a:pt x="1127635" y="0"/>
                      </a:cubicBezTo>
                      <a:cubicBezTo>
                        <a:pt x="1341056" y="-16116"/>
                        <a:pt x="1524387" y="3032"/>
                        <a:pt x="1919074" y="0"/>
                      </a:cubicBezTo>
                      <a:cubicBezTo>
                        <a:pt x="2313761" y="-3032"/>
                        <a:pt x="2365125" y="6656"/>
                        <a:pt x="2516125" y="0"/>
                      </a:cubicBezTo>
                      <a:cubicBezTo>
                        <a:pt x="2667125" y="-6656"/>
                        <a:pt x="2921461" y="23100"/>
                        <a:pt x="3210370" y="0"/>
                      </a:cubicBezTo>
                      <a:cubicBezTo>
                        <a:pt x="3499279" y="-23100"/>
                        <a:pt x="3763564" y="-23291"/>
                        <a:pt x="3953212" y="0"/>
                      </a:cubicBezTo>
                      <a:cubicBezTo>
                        <a:pt x="4142860" y="23291"/>
                        <a:pt x="4421825" y="-15679"/>
                        <a:pt x="4744651" y="0"/>
                      </a:cubicBezTo>
                      <a:cubicBezTo>
                        <a:pt x="5067477" y="15679"/>
                        <a:pt x="5076793" y="-28044"/>
                        <a:pt x="5341702" y="0"/>
                      </a:cubicBezTo>
                      <a:cubicBezTo>
                        <a:pt x="5569510" y="-5700"/>
                        <a:pt x="5853775" y="197492"/>
                        <a:pt x="5823689" y="481987"/>
                      </a:cubicBezTo>
                      <a:cubicBezTo>
                        <a:pt x="5830091" y="670492"/>
                        <a:pt x="5807134" y="935981"/>
                        <a:pt x="5823689" y="1143895"/>
                      </a:cubicBezTo>
                      <a:cubicBezTo>
                        <a:pt x="5840244" y="1351809"/>
                        <a:pt x="5841982" y="1470798"/>
                        <a:pt x="5823689" y="1786525"/>
                      </a:cubicBezTo>
                      <a:cubicBezTo>
                        <a:pt x="5805397" y="2102252"/>
                        <a:pt x="5803474" y="2237518"/>
                        <a:pt x="5823689" y="2409875"/>
                      </a:cubicBezTo>
                      <a:cubicBezTo>
                        <a:pt x="5817470" y="2703956"/>
                        <a:pt x="5606008" y="2916202"/>
                        <a:pt x="5341702" y="2891862"/>
                      </a:cubicBezTo>
                      <a:cubicBezTo>
                        <a:pt x="5180646" y="2913855"/>
                        <a:pt x="4987981" y="2871844"/>
                        <a:pt x="4793248" y="2891862"/>
                      </a:cubicBezTo>
                      <a:cubicBezTo>
                        <a:pt x="4598515" y="2911880"/>
                        <a:pt x="4345793" y="2913205"/>
                        <a:pt x="4050406" y="2891862"/>
                      </a:cubicBezTo>
                      <a:cubicBezTo>
                        <a:pt x="3755019" y="2870519"/>
                        <a:pt x="3746886" y="2865638"/>
                        <a:pt x="3453356" y="2891862"/>
                      </a:cubicBezTo>
                      <a:cubicBezTo>
                        <a:pt x="3159826" y="2918087"/>
                        <a:pt x="2999482" y="2881935"/>
                        <a:pt x="2661916" y="2891862"/>
                      </a:cubicBezTo>
                      <a:cubicBezTo>
                        <a:pt x="2324350" y="2901789"/>
                        <a:pt x="2059859" y="2919179"/>
                        <a:pt x="1870477" y="2891862"/>
                      </a:cubicBezTo>
                      <a:cubicBezTo>
                        <a:pt x="1681095" y="2864545"/>
                        <a:pt x="1461807" y="2909179"/>
                        <a:pt x="1224829" y="2891862"/>
                      </a:cubicBezTo>
                      <a:cubicBezTo>
                        <a:pt x="987851" y="2874545"/>
                        <a:pt x="687537" y="2875972"/>
                        <a:pt x="481987" y="2891862"/>
                      </a:cubicBezTo>
                      <a:cubicBezTo>
                        <a:pt x="211543" y="2924995"/>
                        <a:pt x="46311" y="2644512"/>
                        <a:pt x="0" y="2409875"/>
                      </a:cubicBezTo>
                      <a:cubicBezTo>
                        <a:pt x="3012" y="2262093"/>
                        <a:pt x="-12476" y="2033945"/>
                        <a:pt x="0" y="1728688"/>
                      </a:cubicBezTo>
                      <a:cubicBezTo>
                        <a:pt x="12476" y="1423431"/>
                        <a:pt x="-10832" y="1345182"/>
                        <a:pt x="0" y="1047501"/>
                      </a:cubicBezTo>
                      <a:cubicBezTo>
                        <a:pt x="10832" y="749820"/>
                        <a:pt x="13130" y="753693"/>
                        <a:pt x="0" y="481987"/>
                      </a:cubicBezTo>
                      <a:close/>
                    </a:path>
                    <a:path w="5823689" h="2891862" stroke="0" extrusionOk="0">
                      <a:moveTo>
                        <a:pt x="0" y="481987"/>
                      </a:moveTo>
                      <a:cubicBezTo>
                        <a:pt x="14578" y="228724"/>
                        <a:pt x="208950" y="-1507"/>
                        <a:pt x="481987" y="0"/>
                      </a:cubicBezTo>
                      <a:cubicBezTo>
                        <a:pt x="627604" y="23598"/>
                        <a:pt x="926024" y="-32158"/>
                        <a:pt x="1176232" y="0"/>
                      </a:cubicBezTo>
                      <a:cubicBezTo>
                        <a:pt x="1426441" y="32158"/>
                        <a:pt x="1480237" y="-6595"/>
                        <a:pt x="1773283" y="0"/>
                      </a:cubicBezTo>
                      <a:cubicBezTo>
                        <a:pt x="2066329" y="6595"/>
                        <a:pt x="2312474" y="-32119"/>
                        <a:pt x="2467528" y="0"/>
                      </a:cubicBezTo>
                      <a:cubicBezTo>
                        <a:pt x="2622582" y="32119"/>
                        <a:pt x="2791844" y="26671"/>
                        <a:pt x="3015981" y="0"/>
                      </a:cubicBezTo>
                      <a:cubicBezTo>
                        <a:pt x="3240118" y="-26671"/>
                        <a:pt x="3383954" y="20980"/>
                        <a:pt x="3661629" y="0"/>
                      </a:cubicBezTo>
                      <a:cubicBezTo>
                        <a:pt x="3939304" y="-20980"/>
                        <a:pt x="4194362" y="-31277"/>
                        <a:pt x="4355874" y="0"/>
                      </a:cubicBezTo>
                      <a:cubicBezTo>
                        <a:pt x="4517386" y="31277"/>
                        <a:pt x="5023027" y="10025"/>
                        <a:pt x="5341702" y="0"/>
                      </a:cubicBezTo>
                      <a:cubicBezTo>
                        <a:pt x="5571345" y="-40816"/>
                        <a:pt x="5841826" y="226108"/>
                        <a:pt x="5823689" y="481987"/>
                      </a:cubicBezTo>
                      <a:cubicBezTo>
                        <a:pt x="5826623" y="732827"/>
                        <a:pt x="5795112" y="877746"/>
                        <a:pt x="5823689" y="1124616"/>
                      </a:cubicBezTo>
                      <a:cubicBezTo>
                        <a:pt x="5852266" y="1371486"/>
                        <a:pt x="5795485" y="1566161"/>
                        <a:pt x="5823689" y="1728688"/>
                      </a:cubicBezTo>
                      <a:cubicBezTo>
                        <a:pt x="5851893" y="1891215"/>
                        <a:pt x="5840825" y="2141996"/>
                        <a:pt x="5823689" y="2409875"/>
                      </a:cubicBezTo>
                      <a:cubicBezTo>
                        <a:pt x="5860032" y="2724872"/>
                        <a:pt x="5562857" y="2883653"/>
                        <a:pt x="5341702" y="2891862"/>
                      </a:cubicBezTo>
                      <a:cubicBezTo>
                        <a:pt x="5154957" y="2908393"/>
                        <a:pt x="4967836" y="2905069"/>
                        <a:pt x="4744651" y="2891862"/>
                      </a:cubicBezTo>
                      <a:cubicBezTo>
                        <a:pt x="4521466" y="2878655"/>
                        <a:pt x="4321971" y="2900384"/>
                        <a:pt x="4147601" y="2891862"/>
                      </a:cubicBezTo>
                      <a:cubicBezTo>
                        <a:pt x="3973231" y="2883341"/>
                        <a:pt x="3773982" y="2901415"/>
                        <a:pt x="3599147" y="2891862"/>
                      </a:cubicBezTo>
                      <a:cubicBezTo>
                        <a:pt x="3424312" y="2882309"/>
                        <a:pt x="3238950" y="2925085"/>
                        <a:pt x="2904902" y="2891862"/>
                      </a:cubicBezTo>
                      <a:cubicBezTo>
                        <a:pt x="2570854" y="2858639"/>
                        <a:pt x="2587970" y="2909076"/>
                        <a:pt x="2356449" y="2891862"/>
                      </a:cubicBezTo>
                      <a:cubicBezTo>
                        <a:pt x="2124928" y="2874648"/>
                        <a:pt x="1790136" y="2889254"/>
                        <a:pt x="1565009" y="2891862"/>
                      </a:cubicBezTo>
                      <a:cubicBezTo>
                        <a:pt x="1339882" y="2894470"/>
                        <a:pt x="916526" y="2849691"/>
                        <a:pt x="481987" y="2891862"/>
                      </a:cubicBezTo>
                      <a:cubicBezTo>
                        <a:pt x="234326" y="2905531"/>
                        <a:pt x="-1525" y="2645948"/>
                        <a:pt x="0" y="2409875"/>
                      </a:cubicBezTo>
                      <a:cubicBezTo>
                        <a:pt x="4076" y="2245977"/>
                        <a:pt x="-6044" y="1951284"/>
                        <a:pt x="0" y="1767246"/>
                      </a:cubicBezTo>
                      <a:cubicBezTo>
                        <a:pt x="6044" y="1583208"/>
                        <a:pt x="-21751" y="1329410"/>
                        <a:pt x="0" y="1086059"/>
                      </a:cubicBezTo>
                      <a:cubicBezTo>
                        <a:pt x="21751" y="842708"/>
                        <a:pt x="12834" y="747934"/>
                        <a:pt x="0" y="481987"/>
                      </a:cubicBezTo>
                      <a:close/>
                    </a:path>
                  </a:pathLst>
                </a:custGeom>
                <a:solidFill>
                  <a:schemeClr val="accent4">
                    <a:lumMod val="20000"/>
                    <a:lumOff val="80000"/>
                  </a:schemeClr>
                </a:solidFill>
                <a:ln w="38100">
                  <a:solidFill>
                    <a:schemeClr val="accent4">
                      <a:lumMod val="75000"/>
                    </a:schemeClr>
                  </a:solidFill>
                  <a:prstDash val="solid"/>
                  <a:extLst>
                    <a:ext uri="{C807C97D-BFC1-408E-A445-0C87EB9F89A2}">
                      <ask:lineSketchStyleProps xmlns="" xmlns:ask="http://schemas.microsoft.com/office/drawing/2018/sketchyshapes" sd="41844395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15761AFB-6F76-D0BC-5159-A6A4EE5BF49C}"/>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27" name="TextBox 26">
                <a:extLst>
                  <a:ext uri="{FF2B5EF4-FFF2-40B4-BE49-F238E27FC236}">
                    <a16:creationId xmlns:a16="http://schemas.microsoft.com/office/drawing/2014/main" id="{FFF2D0BB-6FF4-A321-A9FC-2E5132381372}"/>
                  </a:ext>
                </a:extLst>
              </p:cNvPr>
              <p:cNvSpPr txBox="1"/>
              <p:nvPr/>
            </p:nvSpPr>
            <p:spPr>
              <a:xfrm>
                <a:off x="1253656" y="2402241"/>
                <a:ext cx="5736953" cy="3085124"/>
              </a:xfrm>
              <a:prstGeom prst="rect">
                <a:avLst/>
              </a:prstGeom>
              <a:noFill/>
            </p:spPr>
            <p:txBody>
              <a:bodyPr wrap="square">
                <a:spAutoFit/>
              </a:bodyPr>
              <a:lstStyle/>
              <a:p>
                <a:pPr marL="571500" indent="-571500" algn="just" defTabSz="1219170">
                  <a:buClr>
                    <a:srgbClr val="000000"/>
                  </a:buClr>
                  <a:buFontTx/>
                  <a:buChar char="-"/>
                </a:pPr>
                <a:r>
                  <a:rPr lang="vi-VN"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Giọng đọc toàn bài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diễn</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cảm</a:t>
                </a:r>
                <a:endPar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a:p>
                <a:pPr marL="571500" indent="-571500" algn="just" defTabSz="1219170">
                  <a:buClr>
                    <a:srgbClr val="000000"/>
                  </a:buClr>
                  <a:buFontTx/>
                  <a:buChar char="-"/>
                </a:pP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Nhấn</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giọng</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ở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những</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từ</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ngữ</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thể</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hiện</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những</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tình</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tiết</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chuyện</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bất</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ngờ</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hoặc</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từ</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ngữ</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thể</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hiện</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tâm</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trạng</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cảm</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xúc</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vật</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733" b="1" kern="0" dirty="0" err="1">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chuyện</a:t>
                </a:r>
                <a:endParaRPr lang="vi-VN"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a:p>
                <a:pPr algn="just" defTabSz="1219170">
                  <a:buClr>
                    <a:srgbClr val="000000"/>
                  </a:buClr>
                </a:pPr>
                <a:r>
                  <a:rPr lang="vi-VN" sz="3733" b="1" kern="0" dirty="0">
                    <a:solidFill>
                      <a:srgbClr val="DF607C">
                        <a:lumMod val="50000"/>
                      </a:srgbClr>
                    </a:solidFill>
                    <a:latin typeface="Cambria" panose="02040503050406030204" pitchFamily="18" charset="0"/>
                    <a:ea typeface="Cambria" panose="02040503050406030204" pitchFamily="18" charset="0"/>
                    <a:cs typeface="Calibri" panose="020F0502020204030204" pitchFamily="34" charset="0"/>
                    <a:sym typeface="Arial"/>
                  </a:rPr>
                  <a:t>-</a:t>
                </a:r>
              </a:p>
            </p:txBody>
          </p:sp>
        </p:grpSp>
        <p:pic>
          <p:nvPicPr>
            <p:cNvPr id="25" name="Picture 2" descr="Read - Free people icons">
              <a:extLst>
                <a:ext uri="{FF2B5EF4-FFF2-40B4-BE49-F238E27FC236}">
                  <a16:creationId xmlns:a16="http://schemas.microsoft.com/office/drawing/2014/main" id="{4F82C6E1-595D-029A-41E9-33414F986CD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626834" y="2296412"/>
              <a:ext cx="803731" cy="80373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9EF32103-A4E8-97E6-2A7C-A34E2BD30280}"/>
              </a:ext>
            </a:extLst>
          </p:cNvPr>
          <p:cNvPicPr>
            <a:picLocks noChangeAspect="1"/>
          </p:cNvPicPr>
          <p:nvPr/>
        </p:nvPicPr>
        <p:blipFill>
          <a:blip r:embed="rId5"/>
          <a:stretch>
            <a:fillRect/>
          </a:stretch>
        </p:blipFill>
        <p:spPr>
          <a:xfrm>
            <a:off x="8374129" y="2341229"/>
            <a:ext cx="3220280" cy="40119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75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75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pic>
        <p:nvPicPr>
          <p:cNvPr id="21" name="Picture 20" descr="Graphical user interface, website&#10;&#10;Description automatically generated">
            <a:extLst>
              <a:ext uri="{FF2B5EF4-FFF2-40B4-BE49-F238E27FC236}">
                <a16:creationId xmlns:a16="http://schemas.microsoft.com/office/drawing/2014/main" id="{2E3F369A-699E-DAD0-A8CE-999E48A8AA80}"/>
              </a:ext>
            </a:extLst>
          </p:cNvPr>
          <p:cNvPicPr>
            <a:picLocks noChangeAspect="1"/>
          </p:cNvPicPr>
          <p:nvPr/>
        </p:nvPicPr>
        <p:blipFill>
          <a:blip r:embed="rId4"/>
          <a:stretch>
            <a:fillRect/>
          </a:stretch>
        </p:blipFill>
        <p:spPr>
          <a:xfrm>
            <a:off x="1" y="0"/>
            <a:ext cx="12344009" cy="6858000"/>
          </a:xfrm>
          <a:prstGeom prst="rect">
            <a:avLst/>
          </a:prstGeom>
        </p:spPr>
      </p:pic>
      <p:pic>
        <p:nvPicPr>
          <p:cNvPr id="23" name="Picture 22" descr="A group of dolls&#10;&#10;Description automatically generated with low confidence">
            <a:extLst>
              <a:ext uri="{FF2B5EF4-FFF2-40B4-BE49-F238E27FC236}">
                <a16:creationId xmlns:a16="http://schemas.microsoft.com/office/drawing/2014/main" id="{E6DFD244-067C-D8EC-EEC7-329B9D43868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24" name="Group 23">
            <a:extLst>
              <a:ext uri="{FF2B5EF4-FFF2-40B4-BE49-F238E27FC236}">
                <a16:creationId xmlns:a16="http://schemas.microsoft.com/office/drawing/2014/main" id="{AEB3D5AC-1E2A-F7A5-13C0-431905CC143B}"/>
              </a:ext>
            </a:extLst>
          </p:cNvPr>
          <p:cNvGrpSpPr/>
          <p:nvPr/>
        </p:nvGrpSpPr>
        <p:grpSpPr>
          <a:xfrm>
            <a:off x="5843909" y="966157"/>
            <a:ext cx="5885753" cy="2301545"/>
            <a:chOff x="2992908" y="2237142"/>
            <a:chExt cx="4818983" cy="1919743"/>
          </a:xfrm>
        </p:grpSpPr>
        <p:sp>
          <p:nvSpPr>
            <p:cNvPr id="25" name="Rectangle: Rounded Corners 24">
              <a:extLst>
                <a:ext uri="{FF2B5EF4-FFF2-40B4-BE49-F238E27FC236}">
                  <a16:creationId xmlns:a16="http://schemas.microsoft.com/office/drawing/2014/main" id="{7426AEC3-E836-B7E2-9DC7-418215FBE10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26" name="Rectangle: Rounded Corners 25">
              <a:extLst>
                <a:ext uri="{FF2B5EF4-FFF2-40B4-BE49-F238E27FC236}">
                  <a16:creationId xmlns:a16="http://schemas.microsoft.com/office/drawing/2014/main" id="{79B30D57-CA66-3B86-4F1B-1D8B700D7870}"/>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7" name="Picture 26">
              <a:extLst>
                <a:ext uri="{FF2B5EF4-FFF2-40B4-BE49-F238E27FC236}">
                  <a16:creationId xmlns:a16="http://schemas.microsoft.com/office/drawing/2014/main" id="{A4FDBD3B-8AC1-BF66-2595-2F30BAC83160}"/>
                </a:ext>
              </a:extLst>
            </p:cNvPr>
            <p:cNvPicPr>
              <a:picLocks noChangeAspect="1"/>
            </p:cNvPicPr>
            <p:nvPr/>
          </p:nvPicPr>
          <p:blipFill>
            <a:blip r:embed="rId7"/>
            <a:stretch>
              <a:fillRect/>
            </a:stretch>
          </p:blipFill>
          <p:spPr>
            <a:xfrm flipH="1">
              <a:off x="3150159" y="2950846"/>
              <a:ext cx="539085" cy="539084"/>
            </a:xfrm>
            <a:prstGeom prst="rect">
              <a:avLst/>
            </a:prstGeom>
          </p:spPr>
        </p:pic>
        <p:pic>
          <p:nvPicPr>
            <p:cNvPr id="28" name="Picture 27">
              <a:extLst>
                <a:ext uri="{FF2B5EF4-FFF2-40B4-BE49-F238E27FC236}">
                  <a16:creationId xmlns:a16="http://schemas.microsoft.com/office/drawing/2014/main" id="{29C7223C-F84C-4B03-9228-0F2B099C2D21}"/>
                </a:ext>
              </a:extLst>
            </p:cNvPr>
            <p:cNvPicPr>
              <a:picLocks noChangeAspect="1"/>
            </p:cNvPicPr>
            <p:nvPr/>
          </p:nvPicPr>
          <p:blipFill>
            <a:blip r:embed="rId7"/>
            <a:stretch>
              <a:fillRect/>
            </a:stretch>
          </p:blipFill>
          <p:spPr>
            <a:xfrm flipH="1">
              <a:off x="3150160" y="3571453"/>
              <a:ext cx="539084" cy="539084"/>
            </a:xfrm>
            <a:prstGeom prst="rect">
              <a:avLst/>
            </a:prstGeom>
          </p:spPr>
        </p:pic>
      </p:grpSp>
      <p:grpSp>
        <p:nvGrpSpPr>
          <p:cNvPr id="29" name="Group 28">
            <a:extLst>
              <a:ext uri="{FF2B5EF4-FFF2-40B4-BE49-F238E27FC236}">
                <a16:creationId xmlns:a16="http://schemas.microsoft.com/office/drawing/2014/main" id="{FB71C5B8-5764-A3D7-4677-E66408B3A8AC}"/>
              </a:ext>
            </a:extLst>
          </p:cNvPr>
          <p:cNvGrpSpPr/>
          <p:nvPr/>
        </p:nvGrpSpPr>
        <p:grpSpPr>
          <a:xfrm>
            <a:off x="4629925" y="3591911"/>
            <a:ext cx="7316910" cy="3000445"/>
            <a:chOff x="353342" y="2065133"/>
            <a:chExt cx="5487682" cy="2141809"/>
          </a:xfrm>
        </p:grpSpPr>
        <p:grpSp>
          <p:nvGrpSpPr>
            <p:cNvPr id="30" name="Group 29">
              <a:extLst>
                <a:ext uri="{FF2B5EF4-FFF2-40B4-BE49-F238E27FC236}">
                  <a16:creationId xmlns:a16="http://schemas.microsoft.com/office/drawing/2014/main" id="{CC34EA7B-5E6C-13AF-A9B6-4D70FCCDB652}"/>
                </a:ext>
              </a:extLst>
            </p:cNvPr>
            <p:cNvGrpSpPr/>
            <p:nvPr/>
          </p:nvGrpSpPr>
          <p:grpSpPr>
            <a:xfrm>
              <a:off x="353342" y="2065133"/>
              <a:ext cx="5487682" cy="2141809"/>
              <a:chOff x="2975205" y="1899324"/>
              <a:chExt cx="6167666" cy="2129098"/>
            </a:xfrm>
          </p:grpSpPr>
          <p:sp>
            <p:nvSpPr>
              <p:cNvPr id="43" name="Rectangle: Rounded Corners 42">
                <a:extLst>
                  <a:ext uri="{FF2B5EF4-FFF2-40B4-BE49-F238E27FC236}">
                    <a16:creationId xmlns:a16="http://schemas.microsoft.com/office/drawing/2014/main" id="{579137D9-A3D8-BA47-DD7A-40257B3EA152}"/>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1.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2.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to, </a:t>
                </a:r>
                <a:r>
                  <a:rPr lang="en-US" sz="3600" kern="0" dirty="0" err="1">
                    <a:solidFill>
                      <a:srgbClr val="000000"/>
                    </a:solidFill>
                    <a:latin typeface="Calibri" panose="020F0502020204030204" pitchFamily="34" charset="0"/>
                    <a:cs typeface="Calibri" panose="020F0502020204030204" pitchFamily="34" charset="0"/>
                    <a:sym typeface="Arial"/>
                  </a:rPr>
                  <a:t>rõ</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3.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ngắt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nghỉ</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chỗ</a:t>
                </a:r>
                <a:r>
                  <a:rPr lang="en-US" sz="3600" kern="0" dirty="0">
                    <a:solidFill>
                      <a:srgbClr val="000000"/>
                    </a:solidFill>
                    <a:latin typeface="Calibri" panose="020F0502020204030204" pitchFamily="34" charset="0"/>
                    <a:cs typeface="Calibri" panose="020F0502020204030204" pitchFamily="34" charset="0"/>
                    <a:sym typeface="Arial"/>
                  </a:rPr>
                  <a:t>.</a:t>
                </a:r>
              </a:p>
            </p:txBody>
          </p:sp>
          <p:sp>
            <p:nvSpPr>
              <p:cNvPr id="44" name="Rectangle: Rounded Corners 43">
                <a:extLst>
                  <a:ext uri="{FF2B5EF4-FFF2-40B4-BE49-F238E27FC236}">
                    <a16:creationId xmlns:a16="http://schemas.microsoft.com/office/drawing/2014/main" id="{27D346DC-54E5-372F-8985-7FDDF4F08C95}"/>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00D6CBC7-95FC-9356-DED8-148F3DB285F4}"/>
                </a:ext>
              </a:extLst>
            </p:cNvPr>
            <p:cNvGrpSpPr/>
            <p:nvPr/>
          </p:nvGrpSpPr>
          <p:grpSpPr>
            <a:xfrm>
              <a:off x="2311507" y="2693312"/>
              <a:ext cx="1558527" cy="498929"/>
              <a:chOff x="2310575" y="2698268"/>
              <a:chExt cx="1558527" cy="498929"/>
            </a:xfrm>
          </p:grpSpPr>
          <p:pic>
            <p:nvPicPr>
              <p:cNvPr id="40" name="Picture 39" descr="Shape, circle&#10;&#10;Description automatically generated">
                <a:extLst>
                  <a:ext uri="{FF2B5EF4-FFF2-40B4-BE49-F238E27FC236}">
                    <a16:creationId xmlns:a16="http://schemas.microsoft.com/office/drawing/2014/main" id="{E569CF72-7C82-0EEF-108B-6B3416ADCE1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41" name="Picture 40" descr="Shape, circle&#10;&#10;Description automatically generated">
                <a:extLst>
                  <a:ext uri="{FF2B5EF4-FFF2-40B4-BE49-F238E27FC236}">
                    <a16:creationId xmlns:a16="http://schemas.microsoft.com/office/drawing/2014/main" id="{8AD0C6D9-EE64-C867-0D3C-DF62439090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42" name="Picture 41" descr="Shape, circle&#10;&#10;Description automatically generated">
                <a:extLst>
                  <a:ext uri="{FF2B5EF4-FFF2-40B4-BE49-F238E27FC236}">
                    <a16:creationId xmlns:a16="http://schemas.microsoft.com/office/drawing/2014/main" id="{5AA95E35-CE49-3162-4E8A-263BB206BFA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32" name="Group 31">
              <a:extLst>
                <a:ext uri="{FF2B5EF4-FFF2-40B4-BE49-F238E27FC236}">
                  <a16:creationId xmlns:a16="http://schemas.microsoft.com/office/drawing/2014/main" id="{ED7462B7-C8C8-8FE3-8804-10397FE1D9A1}"/>
                </a:ext>
              </a:extLst>
            </p:cNvPr>
            <p:cNvGrpSpPr/>
            <p:nvPr/>
          </p:nvGrpSpPr>
          <p:grpSpPr>
            <a:xfrm>
              <a:off x="2512758" y="3199278"/>
              <a:ext cx="1538407" cy="493960"/>
              <a:chOff x="2265848" y="2667560"/>
              <a:chExt cx="1538407" cy="493960"/>
            </a:xfrm>
          </p:grpSpPr>
          <p:pic>
            <p:nvPicPr>
              <p:cNvPr id="37" name="Picture 36" descr="Shape, circle&#10;&#10;Description automatically generated">
                <a:extLst>
                  <a:ext uri="{FF2B5EF4-FFF2-40B4-BE49-F238E27FC236}">
                    <a16:creationId xmlns:a16="http://schemas.microsoft.com/office/drawing/2014/main" id="{5B2F8534-A41D-9780-48C9-B3DA695B65D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38" name="Picture 37" descr="Shape, circle&#10;&#10;Description automatically generated">
                <a:extLst>
                  <a:ext uri="{FF2B5EF4-FFF2-40B4-BE49-F238E27FC236}">
                    <a16:creationId xmlns:a16="http://schemas.microsoft.com/office/drawing/2014/main" id="{9E5F49FD-A8A0-97E7-74CD-5B33D0B76C2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39" name="Picture 38" descr="Shape, circle&#10;&#10;Description automatically generated">
                <a:extLst>
                  <a:ext uri="{FF2B5EF4-FFF2-40B4-BE49-F238E27FC236}">
                    <a16:creationId xmlns:a16="http://schemas.microsoft.com/office/drawing/2014/main" id="{71CCFB2F-2FF9-8654-E2A2-7088992EF38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33" name="Group 32">
              <a:extLst>
                <a:ext uri="{FF2B5EF4-FFF2-40B4-BE49-F238E27FC236}">
                  <a16:creationId xmlns:a16="http://schemas.microsoft.com/office/drawing/2014/main" id="{1B04915C-3303-9E0C-A7A0-759F11917256}"/>
                </a:ext>
              </a:extLst>
            </p:cNvPr>
            <p:cNvGrpSpPr/>
            <p:nvPr/>
          </p:nvGrpSpPr>
          <p:grpSpPr>
            <a:xfrm>
              <a:off x="4300862" y="3663380"/>
              <a:ext cx="1433315" cy="493960"/>
              <a:chOff x="1992820" y="2542421"/>
              <a:chExt cx="1433315" cy="493960"/>
            </a:xfrm>
          </p:grpSpPr>
          <p:pic>
            <p:nvPicPr>
              <p:cNvPr id="34" name="Picture 33" descr="Shape, circle&#10;&#10;Description automatically generated">
                <a:extLst>
                  <a:ext uri="{FF2B5EF4-FFF2-40B4-BE49-F238E27FC236}">
                    <a16:creationId xmlns:a16="http://schemas.microsoft.com/office/drawing/2014/main" id="{C757CBB8-4AB5-B27F-DF6D-1F157B1F238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35" name="Picture 34" descr="Shape, circle&#10;&#10;Description automatically generated">
                <a:extLst>
                  <a:ext uri="{FF2B5EF4-FFF2-40B4-BE49-F238E27FC236}">
                    <a16:creationId xmlns:a16="http://schemas.microsoft.com/office/drawing/2014/main" id="{66297DC5-7F7F-1A9A-4C6A-C917379BEA1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36" name="Picture 35" descr="Shape, circle&#10;&#10;Description automatically generated">
                <a:extLst>
                  <a:ext uri="{FF2B5EF4-FFF2-40B4-BE49-F238E27FC236}">
                    <a16:creationId xmlns:a16="http://schemas.microsoft.com/office/drawing/2014/main" id="{26E30992-443E-4540-9E80-2C5705B08E6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 name="Picture 1">
            <a:extLst>
              <a:ext uri="{FF2B5EF4-FFF2-40B4-BE49-F238E27FC236}">
                <a16:creationId xmlns:a16="http://schemas.microsoft.com/office/drawing/2014/main" id="{504C5CD8-276C-77A4-DC36-1BCEE1DCAB2F}"/>
              </a:ext>
            </a:extLst>
          </p:cNvPr>
          <p:cNvPicPr>
            <a:picLocks noChangeAspect="1"/>
          </p:cNvPicPr>
          <p:nvPr/>
        </p:nvPicPr>
        <p:blipFill>
          <a:blip r:embed="rId10"/>
          <a:stretch>
            <a:fillRect/>
          </a:stretch>
        </p:blipFill>
        <p:spPr>
          <a:xfrm>
            <a:off x="103886" y="361870"/>
            <a:ext cx="6358679" cy="10851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85333">
                                          <p:cBhvr additive="base">
                                            <p:cTn id="12" dur="750" fill="hold"/>
                                            <p:tgtEl>
                                              <p:spTgt spid="2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750"/>
                                            <p:tgtEl>
                                              <p:spTgt spid="45"/>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750" fill="hold"/>
                                            <p:tgtEl>
                                              <p:spTgt spid="29"/>
                                            </p:tgtEl>
                                            <p:attrNameLst>
                                              <p:attrName>ppt_x</p:attrName>
                                            </p:attrNameLst>
                                          </p:cBhvr>
                                          <p:tavLst>
                                            <p:tav tm="0">
                                              <p:val>
                                                <p:strVal val="#ppt_x"/>
                                              </p:val>
                                            </p:tav>
                                            <p:tav tm="100000">
                                              <p:val>
                                                <p:strVal val="#ppt_x"/>
                                              </p:val>
                                            </p:tav>
                                          </p:tavLst>
                                        </p:anim>
                                        <p:anim calcmode="lin" valueType="num">
                                          <p:cBhvr additive="base">
                                            <p:cTn id="17"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2" name="Picture 1">
            <a:extLst>
              <a:ext uri="{FF2B5EF4-FFF2-40B4-BE49-F238E27FC236}">
                <a16:creationId xmlns:a16="http://schemas.microsoft.com/office/drawing/2014/main" id="{A0B192C4-DDCB-1442-0534-F0CD67ED85FD}"/>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4" name="Picture 3">
            <a:extLst>
              <a:ext uri="{FF2B5EF4-FFF2-40B4-BE49-F238E27FC236}">
                <a16:creationId xmlns:a16="http://schemas.microsoft.com/office/drawing/2014/main" id="{3923D0CE-24BE-B0C1-6AD2-CAA6DB8CEB3A}"/>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1811828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BA9AA770-CD50-5D16-A7E5-D0B6961516BE}"/>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3" name="Picture 2" descr="A red and white text with black background&#10;&#10;AI-generated content may be incorrect.">
            <a:extLst>
              <a:ext uri="{FF2B5EF4-FFF2-40B4-BE49-F238E27FC236}">
                <a16:creationId xmlns:a16="http://schemas.microsoft.com/office/drawing/2014/main" id="{4B715FA1-AAC9-BB4F-39D9-7CD29D27A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79" y="1692619"/>
            <a:ext cx="9326971" cy="2213978"/>
          </a:xfrm>
          <a:prstGeom prst="rect">
            <a:avLst/>
          </a:prstGeom>
        </p:spPr>
      </p:pic>
    </p:spTree>
    <p:extLst>
      <p:ext uri="{BB962C8B-B14F-4D97-AF65-F5344CB8AC3E}">
        <p14:creationId xmlns:p14="http://schemas.microsoft.com/office/powerpoint/2010/main" val="40451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F8C3C-0C39-14C3-5009-80AB0427700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B7E4333-7D01-9D11-BA49-065266FBA94B}"/>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17" name="Picture 16" descr="A picture containing text&#10;&#10;Description automatically generated">
            <a:extLst>
              <a:ext uri="{FF2B5EF4-FFF2-40B4-BE49-F238E27FC236}">
                <a16:creationId xmlns:a16="http://schemas.microsoft.com/office/drawing/2014/main" id="{0939CDF6-A837-F300-74CA-57A003D49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0966" y="-95693"/>
            <a:ext cx="1327445" cy="1663063"/>
          </a:xfrm>
          <a:prstGeom prst="rect">
            <a:avLst/>
          </a:prstGeom>
        </p:spPr>
      </p:pic>
      <p:sp>
        <p:nvSpPr>
          <p:cNvPr id="18" name="Rectangle: Rounded Corners 17">
            <a:extLst>
              <a:ext uri="{FF2B5EF4-FFF2-40B4-BE49-F238E27FC236}">
                <a16:creationId xmlns:a16="http://schemas.microsoft.com/office/drawing/2014/main" id="{7ECEFB1E-8605-5891-1DD1-0CECFAAD7AA4}"/>
              </a:ext>
            </a:extLst>
          </p:cNvPr>
          <p:cNvSpPr/>
          <p:nvPr/>
        </p:nvSpPr>
        <p:spPr>
          <a:xfrm>
            <a:off x="2126512" y="93035"/>
            <a:ext cx="9005777" cy="1065914"/>
          </a:xfrm>
          <a:custGeom>
            <a:avLst/>
            <a:gdLst>
              <a:gd name="connsiteX0" fmla="*/ 0 w 9005777"/>
              <a:gd name="connsiteY0" fmla="*/ 177656 h 1065914"/>
              <a:gd name="connsiteX1" fmla="*/ 177656 w 9005777"/>
              <a:gd name="connsiteY1" fmla="*/ 0 h 1065914"/>
              <a:gd name="connsiteX2" fmla="*/ 8828121 w 9005777"/>
              <a:gd name="connsiteY2" fmla="*/ 0 h 1065914"/>
              <a:gd name="connsiteX3" fmla="*/ 9005777 w 9005777"/>
              <a:gd name="connsiteY3" fmla="*/ 177656 h 1065914"/>
              <a:gd name="connsiteX4" fmla="*/ 9005777 w 9005777"/>
              <a:gd name="connsiteY4" fmla="*/ 888258 h 1065914"/>
              <a:gd name="connsiteX5" fmla="*/ 8828121 w 9005777"/>
              <a:gd name="connsiteY5" fmla="*/ 1065914 h 1065914"/>
              <a:gd name="connsiteX6" fmla="*/ 177656 w 9005777"/>
              <a:gd name="connsiteY6" fmla="*/ 1065914 h 1065914"/>
              <a:gd name="connsiteX7" fmla="*/ 0 w 9005777"/>
              <a:gd name="connsiteY7" fmla="*/ 888258 h 1065914"/>
              <a:gd name="connsiteX8" fmla="*/ 0 w 9005777"/>
              <a:gd name="connsiteY8" fmla="*/ 177656 h 10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777" h="1065914" fill="none" extrusionOk="0">
                <a:moveTo>
                  <a:pt x="0" y="177656"/>
                </a:moveTo>
                <a:cubicBezTo>
                  <a:pt x="15096" y="81863"/>
                  <a:pt x="88024" y="2412"/>
                  <a:pt x="177656" y="0"/>
                </a:cubicBezTo>
                <a:cubicBezTo>
                  <a:pt x="3547704" y="-44868"/>
                  <a:pt x="7392256" y="60709"/>
                  <a:pt x="8828121" y="0"/>
                </a:cubicBezTo>
                <a:cubicBezTo>
                  <a:pt x="8938220" y="11149"/>
                  <a:pt x="9003617" y="81056"/>
                  <a:pt x="9005777" y="177656"/>
                </a:cubicBezTo>
                <a:cubicBezTo>
                  <a:pt x="9013136" y="497926"/>
                  <a:pt x="9003837" y="576438"/>
                  <a:pt x="9005777" y="888258"/>
                </a:cubicBezTo>
                <a:cubicBezTo>
                  <a:pt x="9015512" y="977650"/>
                  <a:pt x="8918365" y="1048730"/>
                  <a:pt x="8828121" y="1065914"/>
                </a:cubicBezTo>
                <a:cubicBezTo>
                  <a:pt x="7689964" y="1154350"/>
                  <a:pt x="2038856" y="1062877"/>
                  <a:pt x="177656" y="1065914"/>
                </a:cubicBezTo>
                <a:cubicBezTo>
                  <a:pt x="89871" y="1081265"/>
                  <a:pt x="11972" y="1000079"/>
                  <a:pt x="0" y="888258"/>
                </a:cubicBezTo>
                <a:cubicBezTo>
                  <a:pt x="-54161" y="706766"/>
                  <a:pt x="-63204" y="425928"/>
                  <a:pt x="0" y="177656"/>
                </a:cubicBezTo>
                <a:close/>
              </a:path>
              <a:path w="9005777" h="1065914" stroke="0" extrusionOk="0">
                <a:moveTo>
                  <a:pt x="0" y="177656"/>
                </a:moveTo>
                <a:cubicBezTo>
                  <a:pt x="16429" y="77569"/>
                  <a:pt x="74304" y="16604"/>
                  <a:pt x="177656" y="0"/>
                </a:cubicBezTo>
                <a:cubicBezTo>
                  <a:pt x="2695281" y="-39565"/>
                  <a:pt x="5014052" y="90584"/>
                  <a:pt x="8828121" y="0"/>
                </a:cubicBezTo>
                <a:cubicBezTo>
                  <a:pt x="8943637" y="-4308"/>
                  <a:pt x="9017688" y="82735"/>
                  <a:pt x="9005777" y="177656"/>
                </a:cubicBezTo>
                <a:cubicBezTo>
                  <a:pt x="9023035" y="289998"/>
                  <a:pt x="8971413" y="555736"/>
                  <a:pt x="9005777" y="888258"/>
                </a:cubicBezTo>
                <a:cubicBezTo>
                  <a:pt x="9006984" y="983820"/>
                  <a:pt x="8930337" y="1070142"/>
                  <a:pt x="8828121" y="1065914"/>
                </a:cubicBezTo>
                <a:cubicBezTo>
                  <a:pt x="5010988" y="940769"/>
                  <a:pt x="2016342" y="915215"/>
                  <a:pt x="177656" y="1065914"/>
                </a:cubicBezTo>
                <a:cubicBezTo>
                  <a:pt x="77562" y="1056406"/>
                  <a:pt x="-1763" y="984190"/>
                  <a:pt x="0" y="888258"/>
                </a:cubicBezTo>
                <a:cubicBezTo>
                  <a:pt x="-12131" y="631877"/>
                  <a:pt x="-55167" y="287912"/>
                  <a:pt x="0" y="17765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4000" b="1" dirty="0">
                <a:solidFill>
                  <a:prstClr val="black"/>
                </a:solidFill>
                <a:latin typeface="Calibri" panose="020F0502020204030204"/>
              </a:rPr>
              <a:t>1. </a:t>
            </a:r>
            <a:r>
              <a:rPr lang="vi-VN" sz="4000" b="1" dirty="0">
                <a:solidFill>
                  <a:prstClr val="black"/>
                </a:solidFill>
                <a:latin typeface="Calibri" panose="020F0502020204030204"/>
              </a:rPr>
              <a:t>Tìm danh từ trong các câu dưới đây:</a:t>
            </a:r>
            <a:endParaRPr lang="en-US" sz="4000" b="1" dirty="0">
              <a:solidFill>
                <a:prstClr val="black"/>
              </a:solidFill>
              <a:latin typeface="Calibri" panose="020F0502020204030204"/>
            </a:endParaRPr>
          </a:p>
        </p:txBody>
      </p:sp>
      <p:sp>
        <p:nvSpPr>
          <p:cNvPr id="19" name="TextBox 18">
            <a:extLst>
              <a:ext uri="{FF2B5EF4-FFF2-40B4-BE49-F238E27FC236}">
                <a16:creationId xmlns:a16="http://schemas.microsoft.com/office/drawing/2014/main" id="{8601365E-B1C8-7728-33A6-9E916341EA41}"/>
              </a:ext>
            </a:extLst>
          </p:cNvPr>
          <p:cNvSpPr txBox="1"/>
          <p:nvPr/>
        </p:nvSpPr>
        <p:spPr>
          <a:xfrm>
            <a:off x="336698" y="1552353"/>
            <a:ext cx="11455499" cy="1815882"/>
          </a:xfrm>
          <a:prstGeom prst="rect">
            <a:avLst/>
          </a:prstGeom>
          <a:noFill/>
        </p:spPr>
        <p:txBody>
          <a:bodyPr wrap="square" rtlCol="0">
            <a:spAutoFit/>
          </a:bodyPr>
          <a:lstStyle/>
          <a:p>
            <a:pPr algn="just"/>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a. Sau ve sầu, gà trống đĩnh đạc bước lên, kiêu hãnh ngẩng đầu với cái mũ đỏ chói.</a:t>
            </a:r>
          </a:p>
          <a:p>
            <a:pPr algn="just"/>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b. Dế bước ra khỏe khoắn và trang nhã trong chiếc áo nâu óng.</a:t>
            </a:r>
          </a:p>
          <a:p>
            <a:pPr algn="just"/>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c. Trong tà áo dài tha thướt, họa mi trông thật dịu dàng, uyển chuyển.</a:t>
            </a:r>
            <a:endPar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Nhóm 1">
            <a:extLst>
              <a:ext uri="{FF2B5EF4-FFF2-40B4-BE49-F238E27FC236}">
                <a16:creationId xmlns:a16="http://schemas.microsoft.com/office/drawing/2014/main" id="{5F75EB4E-D703-AF3B-D857-A84B558501EF}"/>
              </a:ext>
            </a:extLst>
          </p:cNvPr>
          <p:cNvGrpSpPr/>
          <p:nvPr/>
        </p:nvGrpSpPr>
        <p:grpSpPr>
          <a:xfrm>
            <a:off x="806808" y="3449502"/>
            <a:ext cx="8230314" cy="860182"/>
            <a:chOff x="873492" y="2490890"/>
            <a:chExt cx="8992954" cy="1200232"/>
          </a:xfrm>
        </p:grpSpPr>
        <p:grpSp>
          <p:nvGrpSpPr>
            <p:cNvPr id="4" name="Nhóm 7">
              <a:extLst>
                <a:ext uri="{FF2B5EF4-FFF2-40B4-BE49-F238E27FC236}">
                  <a16:creationId xmlns:a16="http://schemas.microsoft.com/office/drawing/2014/main" id="{8A6575AC-F191-C40C-9FE1-E23EAA1AAC2F}"/>
                </a:ext>
              </a:extLst>
            </p:cNvPr>
            <p:cNvGrpSpPr/>
            <p:nvPr/>
          </p:nvGrpSpPr>
          <p:grpSpPr>
            <a:xfrm>
              <a:off x="873492" y="2490890"/>
              <a:ext cx="8992954" cy="1152000"/>
              <a:chOff x="873492" y="2490890"/>
              <a:chExt cx="8992954" cy="1152000"/>
            </a:xfrm>
          </p:grpSpPr>
          <p:sp>
            <p:nvSpPr>
              <p:cNvPr id="6" name="Hình chữ nhật: Góc Tròn 8">
                <a:extLst>
                  <a:ext uri="{FF2B5EF4-FFF2-40B4-BE49-F238E27FC236}">
                    <a16:creationId xmlns:a16="http://schemas.microsoft.com/office/drawing/2014/main" id="{19491F67-8F4A-DE7A-9DB9-CE471DE6666C}"/>
                  </a:ext>
                </a:extLst>
              </p:cNvPr>
              <p:cNvSpPr/>
              <p:nvPr/>
            </p:nvSpPr>
            <p:spPr>
              <a:xfrm>
                <a:off x="1526773" y="2519678"/>
                <a:ext cx="8339673"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Đồ họa 9">
                <a:extLst>
                  <a:ext uri="{FF2B5EF4-FFF2-40B4-BE49-F238E27FC236}">
                    <a16:creationId xmlns:a16="http://schemas.microsoft.com/office/drawing/2014/main" id="{AE442506-3BBF-B90E-006D-B7814933B8A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73492" y="2490890"/>
                <a:ext cx="1246685" cy="1152000"/>
              </a:xfrm>
              <a:prstGeom prst="rect">
                <a:avLst/>
              </a:prstGeom>
            </p:spPr>
          </p:pic>
        </p:grpSp>
        <p:sp>
          <p:nvSpPr>
            <p:cNvPr id="5" name="Hộp Văn bản 23">
              <a:extLst>
                <a:ext uri="{FF2B5EF4-FFF2-40B4-BE49-F238E27FC236}">
                  <a16:creationId xmlns:a16="http://schemas.microsoft.com/office/drawing/2014/main" id="{EEB5DAFF-B2CA-2C2D-5ADE-B9C96F8CB87F}"/>
                </a:ext>
              </a:extLst>
            </p:cNvPr>
            <p:cNvSpPr txBox="1"/>
            <p:nvPr/>
          </p:nvSpPr>
          <p:spPr>
            <a:xfrm>
              <a:off x="2238931" y="2703392"/>
              <a:ext cx="7502680" cy="987730"/>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ve sầu, gà trống, đầu, cái mũ.</a:t>
              </a:r>
            </a:p>
          </p:txBody>
        </p:sp>
      </p:grpSp>
      <p:grpSp>
        <p:nvGrpSpPr>
          <p:cNvPr id="8" name="Nhóm 2">
            <a:extLst>
              <a:ext uri="{FF2B5EF4-FFF2-40B4-BE49-F238E27FC236}">
                <a16:creationId xmlns:a16="http://schemas.microsoft.com/office/drawing/2014/main" id="{B22688BE-C772-7344-8C00-83FA8D5232B9}"/>
              </a:ext>
            </a:extLst>
          </p:cNvPr>
          <p:cNvGrpSpPr/>
          <p:nvPr/>
        </p:nvGrpSpPr>
        <p:grpSpPr>
          <a:xfrm>
            <a:off x="2399540" y="4513228"/>
            <a:ext cx="5970162" cy="890045"/>
            <a:chOff x="6309362" y="2482076"/>
            <a:chExt cx="8763446" cy="1152000"/>
          </a:xfrm>
        </p:grpSpPr>
        <p:grpSp>
          <p:nvGrpSpPr>
            <p:cNvPr id="9" name="Nhóm 10">
              <a:extLst>
                <a:ext uri="{FF2B5EF4-FFF2-40B4-BE49-F238E27FC236}">
                  <a16:creationId xmlns:a16="http://schemas.microsoft.com/office/drawing/2014/main" id="{73E4430E-DA66-2BD1-79A0-B41BE875C890}"/>
                </a:ext>
              </a:extLst>
            </p:cNvPr>
            <p:cNvGrpSpPr/>
            <p:nvPr/>
          </p:nvGrpSpPr>
          <p:grpSpPr>
            <a:xfrm>
              <a:off x="6309362" y="2482076"/>
              <a:ext cx="8763446" cy="1152000"/>
              <a:chOff x="6309362" y="2463371"/>
              <a:chExt cx="8763446" cy="1152000"/>
            </a:xfrm>
          </p:grpSpPr>
          <p:sp>
            <p:nvSpPr>
              <p:cNvPr id="11" name="Hình chữ nhật: Góc Tròn 11">
                <a:extLst>
                  <a:ext uri="{FF2B5EF4-FFF2-40B4-BE49-F238E27FC236}">
                    <a16:creationId xmlns:a16="http://schemas.microsoft.com/office/drawing/2014/main" id="{651AAA07-3B36-75B9-E8CA-0AB407613904}"/>
                  </a:ext>
                </a:extLst>
              </p:cNvPr>
              <p:cNvSpPr/>
              <p:nvPr/>
            </p:nvSpPr>
            <p:spPr>
              <a:xfrm>
                <a:off x="6688190" y="2496527"/>
                <a:ext cx="8384618"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12">
                <a:extLst>
                  <a:ext uri="{FF2B5EF4-FFF2-40B4-BE49-F238E27FC236}">
                    <a16:creationId xmlns:a16="http://schemas.microsoft.com/office/drawing/2014/main" id="{4341997C-C4D8-254C-23B5-43F3830FE86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309362" y="2463371"/>
                <a:ext cx="1061053" cy="1152000"/>
              </a:xfrm>
              <a:prstGeom prst="rect">
                <a:avLst/>
              </a:prstGeom>
            </p:spPr>
          </p:pic>
        </p:grpSp>
        <p:sp>
          <p:nvSpPr>
            <p:cNvPr id="10" name="Hộp Văn bản 24">
              <a:extLst>
                <a:ext uri="{FF2B5EF4-FFF2-40B4-BE49-F238E27FC236}">
                  <a16:creationId xmlns:a16="http://schemas.microsoft.com/office/drawing/2014/main" id="{26F9A2F4-D319-46AD-AAE2-AF4D989859EB}"/>
                </a:ext>
              </a:extLst>
            </p:cNvPr>
            <p:cNvSpPr txBox="1"/>
            <p:nvPr/>
          </p:nvSpPr>
          <p:spPr>
            <a:xfrm>
              <a:off x="7452855" y="2647780"/>
              <a:ext cx="7249630" cy="91622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dế, chiếc áo.</a:t>
              </a:r>
            </a:p>
          </p:txBody>
        </p:sp>
      </p:grpSp>
      <p:grpSp>
        <p:nvGrpSpPr>
          <p:cNvPr id="13" name="Nhóm 21">
            <a:extLst>
              <a:ext uri="{FF2B5EF4-FFF2-40B4-BE49-F238E27FC236}">
                <a16:creationId xmlns:a16="http://schemas.microsoft.com/office/drawing/2014/main" id="{B225CC72-5C6B-A5BD-4FD6-CF905B19CC45}"/>
              </a:ext>
            </a:extLst>
          </p:cNvPr>
          <p:cNvGrpSpPr/>
          <p:nvPr/>
        </p:nvGrpSpPr>
        <p:grpSpPr>
          <a:xfrm>
            <a:off x="3259505" y="5592399"/>
            <a:ext cx="6490138" cy="962780"/>
            <a:chOff x="958238" y="4423396"/>
            <a:chExt cx="8232841" cy="1152000"/>
          </a:xfrm>
        </p:grpSpPr>
        <p:grpSp>
          <p:nvGrpSpPr>
            <p:cNvPr id="14" name="Nhóm 16">
              <a:extLst>
                <a:ext uri="{FF2B5EF4-FFF2-40B4-BE49-F238E27FC236}">
                  <a16:creationId xmlns:a16="http://schemas.microsoft.com/office/drawing/2014/main" id="{7B8ED6B6-51DB-53FE-69AB-79F14C16E8B1}"/>
                </a:ext>
              </a:extLst>
            </p:cNvPr>
            <p:cNvGrpSpPr/>
            <p:nvPr/>
          </p:nvGrpSpPr>
          <p:grpSpPr>
            <a:xfrm>
              <a:off x="958238" y="4423396"/>
              <a:ext cx="8232841" cy="1152000"/>
              <a:chOff x="958238" y="4423396"/>
              <a:chExt cx="8232841" cy="1152000"/>
            </a:xfrm>
          </p:grpSpPr>
          <p:sp>
            <p:nvSpPr>
              <p:cNvPr id="16" name="Hình chữ nhật: Góc Tròn 17">
                <a:extLst>
                  <a:ext uri="{FF2B5EF4-FFF2-40B4-BE49-F238E27FC236}">
                    <a16:creationId xmlns:a16="http://schemas.microsoft.com/office/drawing/2014/main" id="{60D97AA9-F195-9B59-F8A4-525DB72D6A5D}"/>
                  </a:ext>
                </a:extLst>
              </p:cNvPr>
              <p:cNvSpPr/>
              <p:nvPr/>
            </p:nvSpPr>
            <p:spPr>
              <a:xfrm>
                <a:off x="1351279" y="4453999"/>
                <a:ext cx="783980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9" name="Đồ họa 18">
                <a:extLst>
                  <a:ext uri="{FF2B5EF4-FFF2-40B4-BE49-F238E27FC236}">
                    <a16:creationId xmlns:a16="http://schemas.microsoft.com/office/drawing/2014/main" id="{F8158C2B-AAFB-A297-423D-A318BDCAB4F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58238" y="4423396"/>
                <a:ext cx="1077191" cy="1152000"/>
              </a:xfrm>
              <a:prstGeom prst="rect">
                <a:avLst/>
              </a:prstGeom>
            </p:spPr>
          </p:pic>
        </p:grpSp>
        <p:sp>
          <p:nvSpPr>
            <p:cNvPr id="15" name="Hộp Văn bản 25">
              <a:extLst>
                <a:ext uri="{FF2B5EF4-FFF2-40B4-BE49-F238E27FC236}">
                  <a16:creationId xmlns:a16="http://schemas.microsoft.com/office/drawing/2014/main" id="{DAE55463-39E0-5B14-C35D-366B7D5BB1B1}"/>
                </a:ext>
              </a:extLst>
            </p:cNvPr>
            <p:cNvSpPr txBox="1"/>
            <p:nvPr/>
          </p:nvSpPr>
          <p:spPr>
            <a:xfrm>
              <a:off x="2035430" y="4513197"/>
              <a:ext cx="6965150" cy="994317"/>
            </a:xfrm>
            <a:prstGeom prst="rect">
              <a:avLst/>
            </a:prstGeom>
            <a:noFill/>
          </p:spPr>
          <p:txBody>
            <a:bodyPr wrap="square" rtlCol="0">
              <a:spAutoFit/>
            </a:bodyPr>
            <a:lstStyle/>
            <a:p>
              <a:pPr lvl="0" algn="ctr">
                <a:spcBef>
                  <a:spcPts val="600"/>
                </a:spcBef>
                <a:spcAft>
                  <a:spcPts val="600"/>
                </a:spcAft>
                <a:defRPr/>
              </a:pPr>
              <a:r>
                <a:rPr lang="vi-VN" sz="4800" dirty="0">
                  <a:solidFill>
                    <a:srgbClr val="FF0000"/>
                  </a:solidFill>
                  <a:latin typeface="Cambria" panose="02040503050406030204" pitchFamily="18" charset="0"/>
                  <a:ea typeface="Cambria" panose="02040503050406030204" pitchFamily="18" charset="0"/>
                </a:rPr>
                <a:t>tà áo dài, họa mi.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4548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76B4E63-BAC1-99AF-5FB6-29F97C6D0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27773"/>
            <a:ext cx="2956296" cy="3703737"/>
          </a:xfrm>
          <a:prstGeom prst="rect">
            <a:avLst/>
          </a:prstGeom>
        </p:spPr>
      </p:pic>
      <p:sp>
        <p:nvSpPr>
          <p:cNvPr id="6" name="Speech Bubble: Rectangle with Corners Rounded 5">
            <a:extLst>
              <a:ext uri="{FF2B5EF4-FFF2-40B4-BE49-F238E27FC236}">
                <a16:creationId xmlns:a16="http://schemas.microsoft.com/office/drawing/2014/main" id="{483382DB-169B-9838-C5A8-BC3ADAF09326}"/>
              </a:ext>
            </a:extLst>
          </p:cNvPr>
          <p:cNvSpPr/>
          <p:nvPr/>
        </p:nvSpPr>
        <p:spPr>
          <a:xfrm>
            <a:off x="3189249" y="2235221"/>
            <a:ext cx="8820613" cy="3106213"/>
          </a:xfrm>
          <a:prstGeom prst="wedgeRoundRectCallout">
            <a:avLst>
              <a:gd name="adj1" fmla="val -55433"/>
              <a:gd name="adj2" fmla="val 3242"/>
              <a:gd name="adj3" fmla="val 16667"/>
            </a:avLst>
          </a:prstGeom>
          <a:solidFill>
            <a:srgbClr val="CCFFCC"/>
          </a:solidFill>
          <a:ln w="38100">
            <a:solidFill>
              <a:srgbClr val="002060"/>
            </a:solidFill>
            <a:extLst>
              <a:ext uri="{C807C97D-BFC1-408E-A445-0C87EB9F89A2}">
                <ask:lineSketchStyleProps xmlns="" xmlns:ask="http://schemas.microsoft.com/office/drawing/2018/sketchyshapes" sd="79860155">
                  <a:custGeom>
                    <a:avLst/>
                    <a:gdLst>
                      <a:gd name="connsiteX0" fmla="*/ 0 w 8820613"/>
                      <a:gd name="connsiteY0" fmla="*/ 517713 h 3106213"/>
                      <a:gd name="connsiteX1" fmla="*/ 517713 w 8820613"/>
                      <a:gd name="connsiteY1" fmla="*/ 0 h 3106213"/>
                      <a:gd name="connsiteX2" fmla="*/ 1470102 w 8820613"/>
                      <a:gd name="connsiteY2" fmla="*/ 0 h 3106213"/>
                      <a:gd name="connsiteX3" fmla="*/ 1470102 w 8820613"/>
                      <a:gd name="connsiteY3" fmla="*/ 0 h 3106213"/>
                      <a:gd name="connsiteX4" fmla="*/ 3675255 w 8820613"/>
                      <a:gd name="connsiteY4" fmla="*/ 0 h 3106213"/>
                      <a:gd name="connsiteX5" fmla="*/ 8302900 w 8820613"/>
                      <a:gd name="connsiteY5" fmla="*/ 0 h 3106213"/>
                      <a:gd name="connsiteX6" fmla="*/ 8820613 w 8820613"/>
                      <a:gd name="connsiteY6" fmla="*/ 517713 h 3106213"/>
                      <a:gd name="connsiteX7" fmla="*/ 8820613 w 8820613"/>
                      <a:gd name="connsiteY7" fmla="*/ 1811958 h 3106213"/>
                      <a:gd name="connsiteX8" fmla="*/ 8820613 w 8820613"/>
                      <a:gd name="connsiteY8" fmla="*/ 1811958 h 3106213"/>
                      <a:gd name="connsiteX9" fmla="*/ 8820613 w 8820613"/>
                      <a:gd name="connsiteY9" fmla="*/ 2588511 h 3106213"/>
                      <a:gd name="connsiteX10" fmla="*/ 8820613 w 8820613"/>
                      <a:gd name="connsiteY10" fmla="*/ 2588500 h 3106213"/>
                      <a:gd name="connsiteX11" fmla="*/ 8302900 w 8820613"/>
                      <a:gd name="connsiteY11" fmla="*/ 3106213 h 3106213"/>
                      <a:gd name="connsiteX12" fmla="*/ 3675255 w 8820613"/>
                      <a:gd name="connsiteY12" fmla="*/ 3106213 h 3106213"/>
                      <a:gd name="connsiteX13" fmla="*/ 1470102 w 8820613"/>
                      <a:gd name="connsiteY13" fmla="*/ 3106213 h 3106213"/>
                      <a:gd name="connsiteX14" fmla="*/ 1470102 w 8820613"/>
                      <a:gd name="connsiteY14" fmla="*/ 3106213 h 3106213"/>
                      <a:gd name="connsiteX15" fmla="*/ 517713 w 8820613"/>
                      <a:gd name="connsiteY15" fmla="*/ 3106213 h 3106213"/>
                      <a:gd name="connsiteX16" fmla="*/ 0 w 8820613"/>
                      <a:gd name="connsiteY16" fmla="*/ 2588500 h 3106213"/>
                      <a:gd name="connsiteX17" fmla="*/ 0 w 8820613"/>
                      <a:gd name="connsiteY17" fmla="*/ 2588511 h 3106213"/>
                      <a:gd name="connsiteX18" fmla="*/ -479224 w 8820613"/>
                      <a:gd name="connsiteY18" fmla="*/ 1653810 h 3106213"/>
                      <a:gd name="connsiteX19" fmla="*/ 0 w 8820613"/>
                      <a:gd name="connsiteY19" fmla="*/ 1811958 h 3106213"/>
                      <a:gd name="connsiteX20" fmla="*/ 0 w 8820613"/>
                      <a:gd name="connsiteY20" fmla="*/ 517713 h 31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20613" h="3106213" fill="none" extrusionOk="0">
                        <a:moveTo>
                          <a:pt x="0" y="517713"/>
                        </a:moveTo>
                        <a:cubicBezTo>
                          <a:pt x="-2152" y="211268"/>
                          <a:pt x="232588" y="-37692"/>
                          <a:pt x="517713" y="0"/>
                        </a:cubicBezTo>
                        <a:cubicBezTo>
                          <a:pt x="813094" y="74897"/>
                          <a:pt x="1181529" y="15615"/>
                          <a:pt x="1470102" y="0"/>
                        </a:cubicBezTo>
                        <a:lnTo>
                          <a:pt x="1470102" y="0"/>
                        </a:lnTo>
                        <a:cubicBezTo>
                          <a:pt x="2130240" y="-17870"/>
                          <a:pt x="3359246" y="12886"/>
                          <a:pt x="3675255" y="0"/>
                        </a:cubicBezTo>
                        <a:cubicBezTo>
                          <a:pt x="4699151" y="169859"/>
                          <a:pt x="7570627" y="143018"/>
                          <a:pt x="8302900" y="0"/>
                        </a:cubicBezTo>
                        <a:cubicBezTo>
                          <a:pt x="8602991" y="-3988"/>
                          <a:pt x="8773802" y="217718"/>
                          <a:pt x="8820613" y="517713"/>
                        </a:cubicBezTo>
                        <a:cubicBezTo>
                          <a:pt x="8732783" y="1139022"/>
                          <a:pt x="8936480" y="1639805"/>
                          <a:pt x="8820613" y="1811958"/>
                        </a:cubicBezTo>
                        <a:lnTo>
                          <a:pt x="8820613" y="1811958"/>
                        </a:lnTo>
                        <a:cubicBezTo>
                          <a:pt x="8793222" y="2020173"/>
                          <a:pt x="8868586" y="2234777"/>
                          <a:pt x="8820613" y="2588511"/>
                        </a:cubicBezTo>
                        <a:cubicBezTo>
                          <a:pt x="8820613" y="2588509"/>
                          <a:pt x="8820612" y="2588503"/>
                          <a:pt x="8820613" y="2588500"/>
                        </a:cubicBezTo>
                        <a:cubicBezTo>
                          <a:pt x="8776324" y="2842038"/>
                          <a:pt x="8568934" y="3067350"/>
                          <a:pt x="8302900" y="3106213"/>
                        </a:cubicBezTo>
                        <a:cubicBezTo>
                          <a:pt x="6513813" y="2985000"/>
                          <a:pt x="5532940" y="3104685"/>
                          <a:pt x="3675255" y="3106213"/>
                        </a:cubicBezTo>
                        <a:cubicBezTo>
                          <a:pt x="3110925" y="2971523"/>
                          <a:pt x="2570752" y="3092700"/>
                          <a:pt x="1470102" y="3106213"/>
                        </a:cubicBezTo>
                        <a:lnTo>
                          <a:pt x="1470102" y="3106213"/>
                        </a:lnTo>
                        <a:cubicBezTo>
                          <a:pt x="1177528" y="3165158"/>
                          <a:pt x="887133" y="3132019"/>
                          <a:pt x="517713" y="3106213"/>
                        </a:cubicBezTo>
                        <a:cubicBezTo>
                          <a:pt x="188490" y="3109479"/>
                          <a:pt x="2099" y="2881050"/>
                          <a:pt x="0" y="2588500"/>
                        </a:cubicBezTo>
                        <a:cubicBezTo>
                          <a:pt x="1" y="2588505"/>
                          <a:pt x="0" y="2588507"/>
                          <a:pt x="0" y="2588511"/>
                        </a:cubicBezTo>
                        <a:cubicBezTo>
                          <a:pt x="-151860" y="2186431"/>
                          <a:pt x="-379148" y="1795527"/>
                          <a:pt x="-479224" y="1653810"/>
                        </a:cubicBezTo>
                        <a:cubicBezTo>
                          <a:pt x="-395584" y="1713599"/>
                          <a:pt x="-182970" y="1750887"/>
                          <a:pt x="0" y="1811958"/>
                        </a:cubicBezTo>
                        <a:cubicBezTo>
                          <a:pt x="70281" y="1588026"/>
                          <a:pt x="74544" y="1137743"/>
                          <a:pt x="0" y="517713"/>
                        </a:cubicBezTo>
                        <a:close/>
                      </a:path>
                      <a:path w="8820613" h="3106213" stroke="0" extrusionOk="0">
                        <a:moveTo>
                          <a:pt x="0" y="517713"/>
                        </a:moveTo>
                        <a:cubicBezTo>
                          <a:pt x="12736" y="286589"/>
                          <a:pt x="241681" y="15971"/>
                          <a:pt x="517713" y="0"/>
                        </a:cubicBezTo>
                        <a:cubicBezTo>
                          <a:pt x="910065" y="26235"/>
                          <a:pt x="1116071" y="75807"/>
                          <a:pt x="1470102" y="0"/>
                        </a:cubicBezTo>
                        <a:lnTo>
                          <a:pt x="1470102" y="0"/>
                        </a:lnTo>
                        <a:cubicBezTo>
                          <a:pt x="2440329" y="45284"/>
                          <a:pt x="3270091" y="23394"/>
                          <a:pt x="3675255" y="0"/>
                        </a:cubicBezTo>
                        <a:cubicBezTo>
                          <a:pt x="4952072" y="-57373"/>
                          <a:pt x="7398018" y="24980"/>
                          <a:pt x="8302900" y="0"/>
                        </a:cubicBezTo>
                        <a:cubicBezTo>
                          <a:pt x="8604820" y="-31051"/>
                          <a:pt x="8870707" y="214116"/>
                          <a:pt x="8820613" y="517713"/>
                        </a:cubicBezTo>
                        <a:cubicBezTo>
                          <a:pt x="8879419" y="667615"/>
                          <a:pt x="8877967" y="1360965"/>
                          <a:pt x="8820613" y="1811958"/>
                        </a:cubicBezTo>
                        <a:lnTo>
                          <a:pt x="8820613" y="1811958"/>
                        </a:lnTo>
                        <a:cubicBezTo>
                          <a:pt x="8857606" y="1996720"/>
                          <a:pt x="8803707" y="2283454"/>
                          <a:pt x="8820613" y="2588511"/>
                        </a:cubicBezTo>
                        <a:cubicBezTo>
                          <a:pt x="8820613" y="2588508"/>
                          <a:pt x="8820612" y="2588504"/>
                          <a:pt x="8820613" y="2588500"/>
                        </a:cubicBezTo>
                        <a:cubicBezTo>
                          <a:pt x="8826759" y="2853067"/>
                          <a:pt x="8571376" y="3097606"/>
                          <a:pt x="8302900" y="3106213"/>
                        </a:cubicBezTo>
                        <a:cubicBezTo>
                          <a:pt x="7000308" y="3224854"/>
                          <a:pt x="5056756" y="2988282"/>
                          <a:pt x="3675255" y="3106213"/>
                        </a:cubicBezTo>
                        <a:cubicBezTo>
                          <a:pt x="2705217" y="3273081"/>
                          <a:pt x="2271119" y="3028060"/>
                          <a:pt x="1470102" y="3106213"/>
                        </a:cubicBezTo>
                        <a:lnTo>
                          <a:pt x="1470102" y="3106213"/>
                        </a:lnTo>
                        <a:cubicBezTo>
                          <a:pt x="1202897" y="3141656"/>
                          <a:pt x="989841" y="3047401"/>
                          <a:pt x="517713" y="3106213"/>
                        </a:cubicBezTo>
                        <a:cubicBezTo>
                          <a:pt x="254825" y="3100207"/>
                          <a:pt x="-20292" y="2841235"/>
                          <a:pt x="0" y="2588500"/>
                        </a:cubicBezTo>
                        <a:cubicBezTo>
                          <a:pt x="1" y="2588503"/>
                          <a:pt x="0" y="2588506"/>
                          <a:pt x="0" y="2588511"/>
                        </a:cubicBezTo>
                        <a:cubicBezTo>
                          <a:pt x="-262406" y="2166541"/>
                          <a:pt x="-289305" y="1821478"/>
                          <a:pt x="-479224" y="1653810"/>
                        </a:cubicBezTo>
                        <a:cubicBezTo>
                          <a:pt x="-392621" y="1657237"/>
                          <a:pt x="-229655" y="1715814"/>
                          <a:pt x="0" y="1811958"/>
                        </a:cubicBezTo>
                        <a:cubicBezTo>
                          <a:pt x="-4151" y="1218958"/>
                          <a:pt x="95731" y="1026919"/>
                          <a:pt x="0" y="51771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b="1" dirty="0">
                <a:solidFill>
                  <a:prstClr val="black"/>
                </a:solidFill>
                <a:latin typeface="Cambria" panose="02040503050406030204" pitchFamily="18" charset="0"/>
                <a:ea typeface="Cambria" panose="02040503050406030204" pitchFamily="18" charset="0"/>
              </a:rPr>
              <a:t>2.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1 – 2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nhân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vật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yêu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thích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Chỉ</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danh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từ</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293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AI-generated content may be incorrect.">
            <a:extLst>
              <a:ext uri="{FF2B5EF4-FFF2-40B4-BE49-F238E27FC236}">
                <a16:creationId xmlns:a16="http://schemas.microsoft.com/office/drawing/2014/main" id="{646DF192-113E-C995-8AA1-2C7468573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1327" y="1888176"/>
            <a:ext cx="2465609" cy="4839195"/>
          </a:xfrm>
          <a:prstGeom prst="rect">
            <a:avLst/>
          </a:prstGeom>
        </p:spPr>
      </p:pic>
      <p:sp>
        <p:nvSpPr>
          <p:cNvPr id="7" name="Speech Bubble: Rectangle with Corners Rounded 6">
            <a:extLst>
              <a:ext uri="{FF2B5EF4-FFF2-40B4-BE49-F238E27FC236}">
                <a16:creationId xmlns:a16="http://schemas.microsoft.com/office/drawing/2014/main" id="{37389436-357E-26E1-5323-C01A68F53883}"/>
              </a:ext>
            </a:extLst>
          </p:cNvPr>
          <p:cNvSpPr/>
          <p:nvPr/>
        </p:nvSpPr>
        <p:spPr>
          <a:xfrm>
            <a:off x="1472541" y="1888177"/>
            <a:ext cx="7315200" cy="2313226"/>
          </a:xfrm>
          <a:prstGeom prst="wedgeRoundRectCallout">
            <a:avLst>
              <a:gd name="adj1" fmla="val 57626"/>
              <a:gd name="adj2" fmla="val -5933"/>
              <a:gd name="adj3" fmla="val 16667"/>
            </a:avLst>
          </a:prstGeom>
          <a:solidFill>
            <a:srgbClr val="CCFFCC"/>
          </a:solidFill>
          <a:ln w="38100">
            <a:solidFill>
              <a:srgbClr val="002060"/>
            </a:solidFill>
            <a:extLst>
              <a:ext uri="{C807C97D-BFC1-408E-A445-0C87EB9F89A2}">
                <ask:lineSketchStyleProps xmlns="" xmlns:ask="http://schemas.microsoft.com/office/drawing/2018/sketchyshapes" sd="79860155">
                  <a:custGeom>
                    <a:avLst/>
                    <a:gdLst>
                      <a:gd name="connsiteX0" fmla="*/ 0 w 8820613"/>
                      <a:gd name="connsiteY0" fmla="*/ 517713 h 3106213"/>
                      <a:gd name="connsiteX1" fmla="*/ 517713 w 8820613"/>
                      <a:gd name="connsiteY1" fmla="*/ 0 h 3106213"/>
                      <a:gd name="connsiteX2" fmla="*/ 1470102 w 8820613"/>
                      <a:gd name="connsiteY2" fmla="*/ 0 h 3106213"/>
                      <a:gd name="connsiteX3" fmla="*/ 1470102 w 8820613"/>
                      <a:gd name="connsiteY3" fmla="*/ 0 h 3106213"/>
                      <a:gd name="connsiteX4" fmla="*/ 3675255 w 8820613"/>
                      <a:gd name="connsiteY4" fmla="*/ 0 h 3106213"/>
                      <a:gd name="connsiteX5" fmla="*/ 8302900 w 8820613"/>
                      <a:gd name="connsiteY5" fmla="*/ 0 h 3106213"/>
                      <a:gd name="connsiteX6" fmla="*/ 8820613 w 8820613"/>
                      <a:gd name="connsiteY6" fmla="*/ 517713 h 3106213"/>
                      <a:gd name="connsiteX7" fmla="*/ 8820613 w 8820613"/>
                      <a:gd name="connsiteY7" fmla="*/ 1811958 h 3106213"/>
                      <a:gd name="connsiteX8" fmla="*/ 8820613 w 8820613"/>
                      <a:gd name="connsiteY8" fmla="*/ 1811958 h 3106213"/>
                      <a:gd name="connsiteX9" fmla="*/ 8820613 w 8820613"/>
                      <a:gd name="connsiteY9" fmla="*/ 2588511 h 3106213"/>
                      <a:gd name="connsiteX10" fmla="*/ 8820613 w 8820613"/>
                      <a:gd name="connsiteY10" fmla="*/ 2588500 h 3106213"/>
                      <a:gd name="connsiteX11" fmla="*/ 8302900 w 8820613"/>
                      <a:gd name="connsiteY11" fmla="*/ 3106213 h 3106213"/>
                      <a:gd name="connsiteX12" fmla="*/ 3675255 w 8820613"/>
                      <a:gd name="connsiteY12" fmla="*/ 3106213 h 3106213"/>
                      <a:gd name="connsiteX13" fmla="*/ 1470102 w 8820613"/>
                      <a:gd name="connsiteY13" fmla="*/ 3106213 h 3106213"/>
                      <a:gd name="connsiteX14" fmla="*/ 1470102 w 8820613"/>
                      <a:gd name="connsiteY14" fmla="*/ 3106213 h 3106213"/>
                      <a:gd name="connsiteX15" fmla="*/ 517713 w 8820613"/>
                      <a:gd name="connsiteY15" fmla="*/ 3106213 h 3106213"/>
                      <a:gd name="connsiteX16" fmla="*/ 0 w 8820613"/>
                      <a:gd name="connsiteY16" fmla="*/ 2588500 h 3106213"/>
                      <a:gd name="connsiteX17" fmla="*/ 0 w 8820613"/>
                      <a:gd name="connsiteY17" fmla="*/ 2588511 h 3106213"/>
                      <a:gd name="connsiteX18" fmla="*/ -479224 w 8820613"/>
                      <a:gd name="connsiteY18" fmla="*/ 1653810 h 3106213"/>
                      <a:gd name="connsiteX19" fmla="*/ 0 w 8820613"/>
                      <a:gd name="connsiteY19" fmla="*/ 1811958 h 3106213"/>
                      <a:gd name="connsiteX20" fmla="*/ 0 w 8820613"/>
                      <a:gd name="connsiteY20" fmla="*/ 517713 h 31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20613" h="3106213" fill="none" extrusionOk="0">
                        <a:moveTo>
                          <a:pt x="0" y="517713"/>
                        </a:moveTo>
                        <a:cubicBezTo>
                          <a:pt x="-2152" y="211268"/>
                          <a:pt x="232588" y="-37692"/>
                          <a:pt x="517713" y="0"/>
                        </a:cubicBezTo>
                        <a:cubicBezTo>
                          <a:pt x="813094" y="74897"/>
                          <a:pt x="1181529" y="15615"/>
                          <a:pt x="1470102" y="0"/>
                        </a:cubicBezTo>
                        <a:lnTo>
                          <a:pt x="1470102" y="0"/>
                        </a:lnTo>
                        <a:cubicBezTo>
                          <a:pt x="2130240" y="-17870"/>
                          <a:pt x="3359246" y="12886"/>
                          <a:pt x="3675255" y="0"/>
                        </a:cubicBezTo>
                        <a:cubicBezTo>
                          <a:pt x="4699151" y="169859"/>
                          <a:pt x="7570627" y="143018"/>
                          <a:pt x="8302900" y="0"/>
                        </a:cubicBezTo>
                        <a:cubicBezTo>
                          <a:pt x="8602991" y="-3988"/>
                          <a:pt x="8773802" y="217718"/>
                          <a:pt x="8820613" y="517713"/>
                        </a:cubicBezTo>
                        <a:cubicBezTo>
                          <a:pt x="8732783" y="1139022"/>
                          <a:pt x="8936480" y="1639805"/>
                          <a:pt x="8820613" y="1811958"/>
                        </a:cubicBezTo>
                        <a:lnTo>
                          <a:pt x="8820613" y="1811958"/>
                        </a:lnTo>
                        <a:cubicBezTo>
                          <a:pt x="8793222" y="2020173"/>
                          <a:pt x="8868586" y="2234777"/>
                          <a:pt x="8820613" y="2588511"/>
                        </a:cubicBezTo>
                        <a:cubicBezTo>
                          <a:pt x="8820613" y="2588509"/>
                          <a:pt x="8820612" y="2588503"/>
                          <a:pt x="8820613" y="2588500"/>
                        </a:cubicBezTo>
                        <a:cubicBezTo>
                          <a:pt x="8776324" y="2842038"/>
                          <a:pt x="8568934" y="3067350"/>
                          <a:pt x="8302900" y="3106213"/>
                        </a:cubicBezTo>
                        <a:cubicBezTo>
                          <a:pt x="6513813" y="2985000"/>
                          <a:pt x="5532940" y="3104685"/>
                          <a:pt x="3675255" y="3106213"/>
                        </a:cubicBezTo>
                        <a:cubicBezTo>
                          <a:pt x="3110925" y="2971523"/>
                          <a:pt x="2570752" y="3092700"/>
                          <a:pt x="1470102" y="3106213"/>
                        </a:cubicBezTo>
                        <a:lnTo>
                          <a:pt x="1470102" y="3106213"/>
                        </a:lnTo>
                        <a:cubicBezTo>
                          <a:pt x="1177528" y="3165158"/>
                          <a:pt x="887133" y="3132019"/>
                          <a:pt x="517713" y="3106213"/>
                        </a:cubicBezTo>
                        <a:cubicBezTo>
                          <a:pt x="188490" y="3109479"/>
                          <a:pt x="2099" y="2881050"/>
                          <a:pt x="0" y="2588500"/>
                        </a:cubicBezTo>
                        <a:cubicBezTo>
                          <a:pt x="1" y="2588505"/>
                          <a:pt x="0" y="2588507"/>
                          <a:pt x="0" y="2588511"/>
                        </a:cubicBezTo>
                        <a:cubicBezTo>
                          <a:pt x="-151860" y="2186431"/>
                          <a:pt x="-379148" y="1795527"/>
                          <a:pt x="-479224" y="1653810"/>
                        </a:cubicBezTo>
                        <a:cubicBezTo>
                          <a:pt x="-395584" y="1713599"/>
                          <a:pt x="-182970" y="1750887"/>
                          <a:pt x="0" y="1811958"/>
                        </a:cubicBezTo>
                        <a:cubicBezTo>
                          <a:pt x="70281" y="1588026"/>
                          <a:pt x="74544" y="1137743"/>
                          <a:pt x="0" y="517713"/>
                        </a:cubicBezTo>
                        <a:close/>
                      </a:path>
                      <a:path w="8820613" h="3106213" stroke="0" extrusionOk="0">
                        <a:moveTo>
                          <a:pt x="0" y="517713"/>
                        </a:moveTo>
                        <a:cubicBezTo>
                          <a:pt x="12736" y="286589"/>
                          <a:pt x="241681" y="15971"/>
                          <a:pt x="517713" y="0"/>
                        </a:cubicBezTo>
                        <a:cubicBezTo>
                          <a:pt x="910065" y="26235"/>
                          <a:pt x="1116071" y="75807"/>
                          <a:pt x="1470102" y="0"/>
                        </a:cubicBezTo>
                        <a:lnTo>
                          <a:pt x="1470102" y="0"/>
                        </a:lnTo>
                        <a:cubicBezTo>
                          <a:pt x="2440329" y="45284"/>
                          <a:pt x="3270091" y="23394"/>
                          <a:pt x="3675255" y="0"/>
                        </a:cubicBezTo>
                        <a:cubicBezTo>
                          <a:pt x="4952072" y="-57373"/>
                          <a:pt x="7398018" y="24980"/>
                          <a:pt x="8302900" y="0"/>
                        </a:cubicBezTo>
                        <a:cubicBezTo>
                          <a:pt x="8604820" y="-31051"/>
                          <a:pt x="8870707" y="214116"/>
                          <a:pt x="8820613" y="517713"/>
                        </a:cubicBezTo>
                        <a:cubicBezTo>
                          <a:pt x="8879419" y="667615"/>
                          <a:pt x="8877967" y="1360965"/>
                          <a:pt x="8820613" y="1811958"/>
                        </a:cubicBezTo>
                        <a:lnTo>
                          <a:pt x="8820613" y="1811958"/>
                        </a:lnTo>
                        <a:cubicBezTo>
                          <a:pt x="8857606" y="1996720"/>
                          <a:pt x="8803707" y="2283454"/>
                          <a:pt x="8820613" y="2588511"/>
                        </a:cubicBezTo>
                        <a:cubicBezTo>
                          <a:pt x="8820613" y="2588508"/>
                          <a:pt x="8820612" y="2588504"/>
                          <a:pt x="8820613" y="2588500"/>
                        </a:cubicBezTo>
                        <a:cubicBezTo>
                          <a:pt x="8826759" y="2853067"/>
                          <a:pt x="8571376" y="3097606"/>
                          <a:pt x="8302900" y="3106213"/>
                        </a:cubicBezTo>
                        <a:cubicBezTo>
                          <a:pt x="7000308" y="3224854"/>
                          <a:pt x="5056756" y="2988282"/>
                          <a:pt x="3675255" y="3106213"/>
                        </a:cubicBezTo>
                        <a:cubicBezTo>
                          <a:pt x="2705217" y="3273081"/>
                          <a:pt x="2271119" y="3028060"/>
                          <a:pt x="1470102" y="3106213"/>
                        </a:cubicBezTo>
                        <a:lnTo>
                          <a:pt x="1470102" y="3106213"/>
                        </a:lnTo>
                        <a:cubicBezTo>
                          <a:pt x="1202897" y="3141656"/>
                          <a:pt x="989841" y="3047401"/>
                          <a:pt x="517713" y="3106213"/>
                        </a:cubicBezTo>
                        <a:cubicBezTo>
                          <a:pt x="254825" y="3100207"/>
                          <a:pt x="-20292" y="2841235"/>
                          <a:pt x="0" y="2588500"/>
                        </a:cubicBezTo>
                        <a:cubicBezTo>
                          <a:pt x="1" y="2588503"/>
                          <a:pt x="0" y="2588506"/>
                          <a:pt x="0" y="2588511"/>
                        </a:cubicBezTo>
                        <a:cubicBezTo>
                          <a:pt x="-262406" y="2166541"/>
                          <a:pt x="-289305" y="1821478"/>
                          <a:pt x="-479224" y="1653810"/>
                        </a:cubicBezTo>
                        <a:cubicBezTo>
                          <a:pt x="-392621" y="1657237"/>
                          <a:pt x="-229655" y="1715814"/>
                          <a:pt x="0" y="1811958"/>
                        </a:cubicBezTo>
                        <a:cubicBezTo>
                          <a:pt x="-4151" y="1218958"/>
                          <a:pt x="95731" y="1026919"/>
                          <a:pt x="0" y="51771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Họa</a:t>
            </a:r>
            <a:r>
              <a:rPr lang="en-US" sz="4000" b="1" dirty="0">
                <a:solidFill>
                  <a:prstClr val="black"/>
                </a:solidFill>
                <a:latin typeface="Cambria" panose="02040503050406030204" pitchFamily="18" charset="0"/>
                <a:ea typeface="Cambria" panose="02040503050406030204" pitchFamily="18" charset="0"/>
              </a:rPr>
              <a:t> mi </a:t>
            </a:r>
            <a:r>
              <a:rPr lang="en-US" sz="4000" b="1" dirty="0" err="1">
                <a:solidFill>
                  <a:prstClr val="black"/>
                </a:solidFill>
                <a:latin typeface="Cambria" panose="02040503050406030204" pitchFamily="18" charset="0"/>
                <a:ea typeface="Cambria" panose="02040503050406030204" pitchFamily="18" charset="0"/>
              </a:rPr>
              <a:t>có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giọng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rất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ngọt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ngào</a:t>
            </a:r>
            <a:endParaRPr lang="en-US" sz="4000" b="1" dirty="0">
              <a:solidFill>
                <a:prstClr val="black"/>
              </a:solidFill>
              <a:latin typeface="Cambria" panose="02040503050406030204" pitchFamily="18" charset="0"/>
              <a:ea typeface="Cambria" panose="02040503050406030204" pitchFamily="18" charset="0"/>
            </a:endParaRPr>
          </a:p>
          <a:p>
            <a:pPr algn="just" defTabSz="685800"/>
            <a:r>
              <a:rPr lang="en-US" sz="4000" b="1" dirty="0">
                <a:solidFill>
                  <a:prstClr val="black"/>
                </a:solidFill>
                <a:latin typeface="Cambria" panose="02040503050406030204" pitchFamily="18" charset="0"/>
                <a:ea typeface="Cambria" panose="02040503050406030204" pitchFamily="18" charset="0"/>
              </a:rPr>
              <a:t>Danh </a:t>
            </a:r>
            <a:r>
              <a:rPr lang="en-US" sz="4000" b="1" dirty="0" err="1">
                <a:solidFill>
                  <a:prstClr val="black"/>
                </a:solidFill>
                <a:latin typeface="Cambria" panose="02040503050406030204" pitchFamily="18" charset="0"/>
                <a:ea typeface="Cambria" panose="02040503050406030204" pitchFamily="18" charset="0"/>
              </a:rPr>
              <a:t>từ</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họa</a:t>
            </a:r>
            <a:r>
              <a:rPr lang="en-US" sz="4000" b="1" dirty="0">
                <a:solidFill>
                  <a:prstClr val="black"/>
                </a:solidFill>
                <a:latin typeface="Cambria" panose="02040503050406030204" pitchFamily="18" charset="0"/>
                <a:ea typeface="Cambria" panose="02040503050406030204" pitchFamily="18" charset="0"/>
              </a:rPr>
              <a:t> mi.</a:t>
            </a:r>
            <a:endParaRPr lang="en-US" sz="4000" dirty="0">
              <a:solidFill>
                <a:prstClr val="black"/>
              </a:solidFill>
              <a:latin typeface="Cambria" panose="02040503050406030204" pitchFamily="18" charset="0"/>
              <a:ea typeface="Cambria" panose="02040503050406030204" pitchFamily="18" charset="0"/>
            </a:endParaRPr>
          </a:p>
        </p:txBody>
      </p:sp>
      <p:pic>
        <p:nvPicPr>
          <p:cNvPr id="8" name="tải xuống (5)">
            <a:hlinkClick r:id="" action="ppaction://media"/>
            <a:extLst>
              <a:ext uri="{FF2B5EF4-FFF2-40B4-BE49-F238E27FC236}">
                <a16:creationId xmlns:a16="http://schemas.microsoft.com/office/drawing/2014/main" id="{F9E7DCC4-B879-8E15-1FB9-681AEB49EC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384" y="1444501"/>
            <a:ext cx="406400" cy="406400"/>
          </a:xfrm>
          <a:prstGeom prst="rect">
            <a:avLst/>
          </a:prstGeom>
        </p:spPr>
      </p:pic>
    </p:spTree>
    <p:extLst>
      <p:ext uri="{BB962C8B-B14F-4D97-AF65-F5344CB8AC3E}">
        <p14:creationId xmlns:p14="http://schemas.microsoft.com/office/powerpoint/2010/main" val="24580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62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4F4"/>
        </a:solidFill>
        <a:effectLst/>
      </p:bgPr>
    </p:bg>
    <p:spTree>
      <p:nvGrpSpPr>
        <p:cNvPr id="1" name=""/>
        <p:cNvGrpSpPr/>
        <p:nvPr/>
      </p:nvGrpSpPr>
      <p:grpSpPr>
        <a:xfrm>
          <a:off x="0" y="0"/>
          <a:ext cx="0" cy="0"/>
          <a:chOff x="0" y="0"/>
          <a:chExt cx="0" cy="0"/>
        </a:xfrm>
      </p:grpSpPr>
      <p:sp>
        <p:nvSpPr>
          <p:cNvPr id="22" name="Freeform 14">
            <a:extLst>
              <a:ext uri="{FF2B5EF4-FFF2-40B4-BE49-F238E27FC236}">
                <a16:creationId xmlns:a16="http://schemas.microsoft.com/office/drawing/2014/main" id="{45C2FC04-92D9-D945-FEB8-6DBAB6C7F2BC}"/>
              </a:ext>
            </a:extLst>
          </p:cNvPr>
          <p:cNvSpPr/>
          <p:nvPr/>
        </p:nvSpPr>
        <p:spPr>
          <a:xfrm>
            <a:off x="9639891" y="317409"/>
            <a:ext cx="1739991" cy="1739991"/>
          </a:xfrm>
          <a:custGeom>
            <a:avLst/>
            <a:gdLst/>
            <a:ahLst/>
            <a:cxnLst/>
            <a:rect l="l" t="t" r="r" b="b"/>
            <a:pathLst>
              <a:path w="2609987" h="2609987">
                <a:moveTo>
                  <a:pt x="0" y="0"/>
                </a:moveTo>
                <a:lnTo>
                  <a:pt x="2609987" y="0"/>
                </a:lnTo>
                <a:lnTo>
                  <a:pt x="2609987" y="2609987"/>
                </a:lnTo>
                <a:lnTo>
                  <a:pt x="0" y="260998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67" name="Freeform 3">
            <a:extLst>
              <a:ext uri="{FF2B5EF4-FFF2-40B4-BE49-F238E27FC236}">
                <a16:creationId xmlns:a16="http://schemas.microsoft.com/office/drawing/2014/main" id="{0B25603B-A457-53F4-033E-D535473DACFC}"/>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68" name="Freeform 4">
            <a:extLst>
              <a:ext uri="{FF2B5EF4-FFF2-40B4-BE49-F238E27FC236}">
                <a16:creationId xmlns:a16="http://schemas.microsoft.com/office/drawing/2014/main" id="{92AF229B-9FEB-586E-458D-34C727CCB821}"/>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69" name="Freeform 5">
            <a:extLst>
              <a:ext uri="{FF2B5EF4-FFF2-40B4-BE49-F238E27FC236}">
                <a16:creationId xmlns:a16="http://schemas.microsoft.com/office/drawing/2014/main" id="{9D3B5FFB-064A-C476-B57D-ACC647DF9C39}"/>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grpSp>
        <p:nvGrpSpPr>
          <p:cNvPr id="70" name="Group 9">
            <a:extLst>
              <a:ext uri="{FF2B5EF4-FFF2-40B4-BE49-F238E27FC236}">
                <a16:creationId xmlns:a16="http://schemas.microsoft.com/office/drawing/2014/main" id="{F505DF1A-7F02-2C64-F3A9-F7E3B280002C}"/>
              </a:ext>
            </a:extLst>
          </p:cNvPr>
          <p:cNvGrpSpPr/>
          <p:nvPr/>
        </p:nvGrpSpPr>
        <p:grpSpPr>
          <a:xfrm>
            <a:off x="4877017" y="1252042"/>
            <a:ext cx="2709568" cy="2872537"/>
            <a:chOff x="0" y="0"/>
            <a:chExt cx="6450085" cy="6838029"/>
          </a:xfrm>
        </p:grpSpPr>
        <p:sp>
          <p:nvSpPr>
            <p:cNvPr id="71" name="Freeform 10">
              <a:extLst>
                <a:ext uri="{FF2B5EF4-FFF2-40B4-BE49-F238E27FC236}">
                  <a16:creationId xmlns:a16="http://schemas.microsoft.com/office/drawing/2014/main" id="{91C897C1-E551-81FD-31A0-F7E998832B76}"/>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5">
                <a:extLst>
                  <a:ext uri="{96DAC541-7B7A-43D3-8B79-37D633B846F1}">
                    <asvg:svgBlip xmlns="" xmlns:asvg="http://schemas.microsoft.com/office/drawing/2016/SVG/main" r:embed="rId6"/>
                  </a:ext>
                </a:extLst>
              </a:blip>
              <a:stretch>
                <a:fillRect l="-3007" r="-3007"/>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2" name="TextBox 11">
              <a:extLst>
                <a:ext uri="{FF2B5EF4-FFF2-40B4-BE49-F238E27FC236}">
                  <a16:creationId xmlns:a16="http://schemas.microsoft.com/office/drawing/2014/main" id="{C02DF0E7-B73C-30A6-AB12-157123DC55CC}"/>
                </a:ext>
              </a:extLst>
            </p:cNvPr>
            <p:cNvSpPr txBox="1"/>
            <p:nvPr/>
          </p:nvSpPr>
          <p:spPr>
            <a:xfrm>
              <a:off x="724517" y="2685591"/>
              <a:ext cx="5001053" cy="155979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002060"/>
                  </a:solidFill>
                  <a:latin typeface="Cambria" panose="02040503050406030204" pitchFamily="18" charset="0"/>
                  <a:ea typeface="Cambria" panose="02040503050406030204" pitchFamily="18" charset="0"/>
                </a:rPr>
                <a:t>réo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rắt</a:t>
              </a:r>
              <a:endParaRPr lang="en-US" sz="4000" dirty="0">
                <a:solidFill>
                  <a:srgbClr val="002060"/>
                </a:solidFill>
                <a:latin typeface="Cambria" panose="02040503050406030204" pitchFamily="18" charset="0"/>
                <a:ea typeface="Cambria" panose="02040503050406030204" pitchFamily="18" charset="0"/>
              </a:endParaRPr>
            </a:p>
          </p:txBody>
        </p:sp>
      </p:grpSp>
      <p:grpSp>
        <p:nvGrpSpPr>
          <p:cNvPr id="73" name="Group 12">
            <a:extLst>
              <a:ext uri="{FF2B5EF4-FFF2-40B4-BE49-F238E27FC236}">
                <a16:creationId xmlns:a16="http://schemas.microsoft.com/office/drawing/2014/main" id="{99259502-8297-C43F-728D-E8316C67C722}"/>
              </a:ext>
            </a:extLst>
          </p:cNvPr>
          <p:cNvGrpSpPr/>
          <p:nvPr/>
        </p:nvGrpSpPr>
        <p:grpSpPr>
          <a:xfrm>
            <a:off x="386681" y="886329"/>
            <a:ext cx="2696207" cy="2858372"/>
            <a:chOff x="0" y="0"/>
            <a:chExt cx="6450085" cy="6838029"/>
          </a:xfrm>
        </p:grpSpPr>
        <p:sp>
          <p:nvSpPr>
            <p:cNvPr id="74" name="Freeform 13">
              <a:extLst>
                <a:ext uri="{FF2B5EF4-FFF2-40B4-BE49-F238E27FC236}">
                  <a16:creationId xmlns:a16="http://schemas.microsoft.com/office/drawing/2014/main" id="{F8027ABA-9095-AE70-77C8-AFDD4E267E6C}"/>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5">
                <a:extLst>
                  <a:ext uri="{96DAC541-7B7A-43D3-8B79-37D633B846F1}">
                    <asvg:svgBlip xmlns="" xmlns:asvg="http://schemas.microsoft.com/office/drawing/2016/SVG/main" r:embed="rId6"/>
                  </a:ext>
                </a:extLst>
              </a:blip>
              <a:stretch>
                <a:fillRect l="-3007" r="-3007"/>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5" name="TextBox 14">
              <a:extLst>
                <a:ext uri="{FF2B5EF4-FFF2-40B4-BE49-F238E27FC236}">
                  <a16:creationId xmlns:a16="http://schemas.microsoft.com/office/drawing/2014/main" id="{CBBBA077-5536-8839-7C71-43BCD888CB09}"/>
                </a:ext>
              </a:extLst>
            </p:cNvPr>
            <p:cNvSpPr txBox="1"/>
            <p:nvPr/>
          </p:nvSpPr>
          <p:spPr>
            <a:xfrm>
              <a:off x="752925" y="1208317"/>
              <a:ext cx="5001054" cy="5003539"/>
            </a:xfrm>
            <a:prstGeom prst="rect">
              <a:avLst/>
            </a:prstGeom>
          </p:spPr>
          <p:txBody>
            <a:bodyPr lIns="0" tIns="0" rIns="0" bIns="0" rtlCol="0" anchor="t">
              <a:spAutoFit/>
            </a:bodyPr>
            <a:lstStyle/>
            <a:p>
              <a:pPr algn="ctr" defTabSz="609630">
                <a:lnSpc>
                  <a:spcPts val="5600"/>
                </a:lnSpc>
                <a:spcBef>
                  <a:spcPct val="0"/>
                </a:spcBef>
              </a:pPr>
              <a:r>
                <a:rPr lang="en-US" sz="3600" dirty="0" err="1">
                  <a:solidFill>
                    <a:srgbClr val="002060"/>
                  </a:solidFill>
                  <a:latin typeface="Cambria" panose="02040503050406030204" pitchFamily="18" charset="0"/>
                  <a:ea typeface="Cambria" panose="02040503050406030204" pitchFamily="18" charset="0"/>
                </a:rPr>
                <a:t>đôi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mắt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nâu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lấp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lánh</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76" name="Group 15">
            <a:extLst>
              <a:ext uri="{FF2B5EF4-FFF2-40B4-BE49-F238E27FC236}">
                <a16:creationId xmlns:a16="http://schemas.microsoft.com/office/drawing/2014/main" id="{F7DFB54B-2CC5-30F6-C6EC-5CB5C320854C}"/>
              </a:ext>
            </a:extLst>
          </p:cNvPr>
          <p:cNvGrpSpPr/>
          <p:nvPr/>
        </p:nvGrpSpPr>
        <p:grpSpPr>
          <a:xfrm>
            <a:off x="1999201" y="3429000"/>
            <a:ext cx="2749836" cy="2915227"/>
            <a:chOff x="0" y="0"/>
            <a:chExt cx="6450085" cy="6838029"/>
          </a:xfrm>
        </p:grpSpPr>
        <p:sp>
          <p:nvSpPr>
            <p:cNvPr id="77" name="Freeform 16">
              <a:extLst>
                <a:ext uri="{FF2B5EF4-FFF2-40B4-BE49-F238E27FC236}">
                  <a16:creationId xmlns:a16="http://schemas.microsoft.com/office/drawing/2014/main" id="{E99AE291-9C8E-4DBE-4CD9-30DDBC9D697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5">
                <a:extLst>
                  <a:ext uri="{96DAC541-7B7A-43D3-8B79-37D633B846F1}">
                    <asvg:svgBlip xmlns="" xmlns:asvg="http://schemas.microsoft.com/office/drawing/2016/SVG/main" r:embed="rId6"/>
                  </a:ext>
                </a:extLst>
              </a:blip>
              <a:stretch>
                <a:fillRect l="-3007" r="-3007"/>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8" name="TextBox 17">
              <a:extLst>
                <a:ext uri="{FF2B5EF4-FFF2-40B4-BE49-F238E27FC236}">
                  <a16:creationId xmlns:a16="http://schemas.microsoft.com/office/drawing/2014/main" id="{065782E7-B7B5-761A-63A1-556A5A7B2CFF}"/>
                </a:ext>
              </a:extLst>
            </p:cNvPr>
            <p:cNvSpPr txBox="1"/>
            <p:nvPr/>
          </p:nvSpPr>
          <p:spPr>
            <a:xfrm>
              <a:off x="696662" y="1989214"/>
              <a:ext cx="5001054" cy="3194232"/>
            </a:xfrm>
            <a:prstGeom prst="rect">
              <a:avLst/>
            </a:prstGeom>
          </p:spPr>
          <p:txBody>
            <a:bodyPr lIns="0" tIns="0" rIns="0" bIns="0" rtlCol="0" anchor="t">
              <a:spAutoFit/>
            </a:bodyPr>
            <a:lstStyle/>
            <a:p>
              <a:pPr algn="ctr" defTabSz="609630">
                <a:lnSpc>
                  <a:spcPts val="5600"/>
                </a:lnSpc>
                <a:spcBef>
                  <a:spcPct val="0"/>
                </a:spcBef>
              </a:pPr>
              <a:r>
                <a:rPr lang="en-US" sz="3600" dirty="0" err="1">
                  <a:solidFill>
                    <a:srgbClr val="002060"/>
                  </a:solidFill>
                  <a:latin typeface="Cambria" panose="02040503050406030204" pitchFamily="18" charset="0"/>
                  <a:ea typeface="Cambria" panose="02040503050406030204" pitchFamily="18" charset="0"/>
                </a:rPr>
                <a:t>niềm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mãn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nguyện</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85" name="Picture 84">
            <a:extLst>
              <a:ext uri="{FF2B5EF4-FFF2-40B4-BE49-F238E27FC236}">
                <a16:creationId xmlns:a16="http://schemas.microsoft.com/office/drawing/2014/main" id="{7C4CF0D8-93E8-B364-9ECB-84630F1D643B}"/>
              </a:ext>
            </a:extLst>
          </p:cNvPr>
          <p:cNvPicPr>
            <a:picLocks noChangeAspect="1"/>
          </p:cNvPicPr>
          <p:nvPr/>
        </p:nvPicPr>
        <p:blipFill>
          <a:blip r:embed="rId7"/>
          <a:stretch>
            <a:fillRect/>
          </a:stretch>
        </p:blipFill>
        <p:spPr>
          <a:xfrm>
            <a:off x="2726538" y="240556"/>
            <a:ext cx="7409314" cy="1251821"/>
          </a:xfrm>
          <a:prstGeom prst="rect">
            <a:avLst/>
          </a:prstGeom>
        </p:spPr>
      </p:pic>
      <p:grpSp>
        <p:nvGrpSpPr>
          <p:cNvPr id="88" name="Group 15">
            <a:extLst>
              <a:ext uri="{FF2B5EF4-FFF2-40B4-BE49-F238E27FC236}">
                <a16:creationId xmlns:a16="http://schemas.microsoft.com/office/drawing/2014/main" id="{5C2FD825-FBFD-5CA3-6983-001F909167A3}"/>
              </a:ext>
            </a:extLst>
          </p:cNvPr>
          <p:cNvGrpSpPr/>
          <p:nvPr/>
        </p:nvGrpSpPr>
        <p:grpSpPr>
          <a:xfrm>
            <a:off x="5785450" y="3942773"/>
            <a:ext cx="2749836" cy="2915227"/>
            <a:chOff x="0" y="0"/>
            <a:chExt cx="6450085" cy="6838029"/>
          </a:xfrm>
        </p:grpSpPr>
        <p:sp>
          <p:nvSpPr>
            <p:cNvPr id="89" name="Freeform 16">
              <a:extLst>
                <a:ext uri="{FF2B5EF4-FFF2-40B4-BE49-F238E27FC236}">
                  <a16:creationId xmlns:a16="http://schemas.microsoft.com/office/drawing/2014/main" id="{16452A23-BDE0-677F-15EA-276B98D766DB}"/>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5">
                <a:extLst>
                  <a:ext uri="{96DAC541-7B7A-43D3-8B79-37D633B846F1}">
                    <asvg:svgBlip xmlns="" xmlns:asvg="http://schemas.microsoft.com/office/drawing/2016/SVG/main" r:embed="rId6"/>
                  </a:ext>
                </a:extLst>
              </a:blip>
              <a:stretch>
                <a:fillRect l="-3007" r="-3007"/>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90" name="TextBox 17">
              <a:extLst>
                <a:ext uri="{FF2B5EF4-FFF2-40B4-BE49-F238E27FC236}">
                  <a16:creationId xmlns:a16="http://schemas.microsoft.com/office/drawing/2014/main" id="{5AD02B0B-6A48-58C4-12F8-804C61F27D04}"/>
                </a:ext>
              </a:extLst>
            </p:cNvPr>
            <p:cNvSpPr txBox="1"/>
            <p:nvPr/>
          </p:nvSpPr>
          <p:spPr>
            <a:xfrm>
              <a:off x="1058778" y="2546317"/>
              <a:ext cx="5001054" cy="1455439"/>
            </a:xfrm>
            <a:prstGeom prst="rect">
              <a:avLst/>
            </a:prstGeom>
          </p:spPr>
          <p:txBody>
            <a:bodyPr lIns="0" tIns="0" rIns="0" bIns="0" rtlCol="0" anchor="t">
              <a:spAutoFit/>
            </a:bodyPr>
            <a:lstStyle/>
            <a:p>
              <a:pPr algn="ctr" defTabSz="829523">
                <a:lnSpc>
                  <a:spcPct val="120000"/>
                </a:lnSpc>
                <a:defRPr/>
              </a:pPr>
              <a:r>
                <a:rPr lang="en-US" altLang="zh-C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vi-ô-</a:t>
              </a: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lông</a:t>
              </a:r>
              <a:endParaRPr lang="zh-CN" altLang="en-US" sz="36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91" name="Group 15">
            <a:extLst>
              <a:ext uri="{FF2B5EF4-FFF2-40B4-BE49-F238E27FC236}">
                <a16:creationId xmlns:a16="http://schemas.microsoft.com/office/drawing/2014/main" id="{F237A435-F16A-091D-5BD3-5D2F1B1F9CB8}"/>
              </a:ext>
            </a:extLst>
          </p:cNvPr>
          <p:cNvGrpSpPr/>
          <p:nvPr/>
        </p:nvGrpSpPr>
        <p:grpSpPr>
          <a:xfrm>
            <a:off x="8253539" y="1340097"/>
            <a:ext cx="2749836" cy="2915227"/>
            <a:chOff x="0" y="0"/>
            <a:chExt cx="6450085" cy="6838029"/>
          </a:xfrm>
        </p:grpSpPr>
        <p:sp>
          <p:nvSpPr>
            <p:cNvPr id="92" name="Freeform 16">
              <a:extLst>
                <a:ext uri="{FF2B5EF4-FFF2-40B4-BE49-F238E27FC236}">
                  <a16:creationId xmlns:a16="http://schemas.microsoft.com/office/drawing/2014/main" id="{8438804B-F202-B567-F89A-725AB831097C}"/>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5">
                <a:extLst>
                  <a:ext uri="{96DAC541-7B7A-43D3-8B79-37D633B846F1}">
                    <asvg:svgBlip xmlns="" xmlns:asvg="http://schemas.microsoft.com/office/drawing/2016/SVG/main" r:embed="rId6"/>
                  </a:ext>
                </a:extLst>
              </a:blip>
              <a:stretch>
                <a:fillRect l="-3007" r="-3007"/>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93" name="TextBox 17">
              <a:extLst>
                <a:ext uri="{FF2B5EF4-FFF2-40B4-BE49-F238E27FC236}">
                  <a16:creationId xmlns:a16="http://schemas.microsoft.com/office/drawing/2014/main" id="{2A50623E-DBFE-100D-D7C6-3BF462D4F287}"/>
                </a:ext>
              </a:extLst>
            </p:cNvPr>
            <p:cNvSpPr txBox="1"/>
            <p:nvPr/>
          </p:nvSpPr>
          <p:spPr>
            <a:xfrm>
              <a:off x="1058778" y="2546317"/>
              <a:ext cx="5001054" cy="1455439"/>
            </a:xfrm>
            <a:prstGeom prst="rect">
              <a:avLst/>
            </a:prstGeom>
          </p:spPr>
          <p:txBody>
            <a:bodyPr lIns="0" tIns="0" rIns="0" bIns="0" rtlCol="0" anchor="t">
              <a:spAutoFit/>
            </a:bodyPr>
            <a:lstStyle/>
            <a:p>
              <a:pPr algn="ctr" defTabSz="829523">
                <a:lnSpc>
                  <a:spcPct val="120000"/>
                </a:lnSpc>
                <a:defRPr/>
              </a:pP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cla-ri-nét</a:t>
              </a:r>
              <a:endParaRPr lang="zh-CN" altLang="en-US" sz="36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94" name="Group 15">
            <a:extLst>
              <a:ext uri="{FF2B5EF4-FFF2-40B4-BE49-F238E27FC236}">
                <a16:creationId xmlns:a16="http://schemas.microsoft.com/office/drawing/2014/main" id="{54E158BE-1208-54B1-49DD-D78960ACAF13}"/>
              </a:ext>
            </a:extLst>
          </p:cNvPr>
          <p:cNvGrpSpPr/>
          <p:nvPr/>
        </p:nvGrpSpPr>
        <p:grpSpPr>
          <a:xfrm>
            <a:off x="8584069" y="4176321"/>
            <a:ext cx="2749836" cy="2915227"/>
            <a:chOff x="0" y="0"/>
            <a:chExt cx="6450085" cy="6838029"/>
          </a:xfrm>
        </p:grpSpPr>
        <p:sp>
          <p:nvSpPr>
            <p:cNvPr id="95" name="Freeform 16">
              <a:extLst>
                <a:ext uri="{FF2B5EF4-FFF2-40B4-BE49-F238E27FC236}">
                  <a16:creationId xmlns:a16="http://schemas.microsoft.com/office/drawing/2014/main" id="{375406DE-FA34-BEBB-71AF-946765C81D2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5">
                <a:extLst>
                  <a:ext uri="{96DAC541-7B7A-43D3-8B79-37D633B846F1}">
                    <asvg:svgBlip xmlns="" xmlns:asvg="http://schemas.microsoft.com/office/drawing/2016/SVG/main" r:embed="rId6"/>
                  </a:ext>
                </a:extLst>
              </a:blip>
              <a:stretch>
                <a:fillRect l="-3007" r="-3007"/>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96" name="TextBox 17">
              <a:extLst>
                <a:ext uri="{FF2B5EF4-FFF2-40B4-BE49-F238E27FC236}">
                  <a16:creationId xmlns:a16="http://schemas.microsoft.com/office/drawing/2014/main" id="{07DF3490-0DE9-4742-D7FB-F6FA08A19990}"/>
                </a:ext>
              </a:extLst>
            </p:cNvPr>
            <p:cNvSpPr txBox="1"/>
            <p:nvPr/>
          </p:nvSpPr>
          <p:spPr>
            <a:xfrm>
              <a:off x="1058778" y="2546317"/>
              <a:ext cx="5001054" cy="1455439"/>
            </a:xfrm>
            <a:prstGeom prst="rect">
              <a:avLst/>
            </a:prstGeom>
          </p:spPr>
          <p:txBody>
            <a:bodyPr lIns="0" tIns="0" rIns="0" bIns="0" rtlCol="0" anchor="t">
              <a:spAutoFit/>
            </a:bodyPr>
            <a:lstStyle/>
            <a:p>
              <a:pPr algn="ctr" defTabSz="829523">
                <a:lnSpc>
                  <a:spcPct val="120000"/>
                </a:lnSpc>
                <a:defRPr/>
              </a:pPr>
              <a:r>
                <a:rPr lang="en-US" altLang="zh-C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xen-</a:t>
              </a: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lô</a:t>
              </a:r>
              <a:endParaRPr lang="zh-CN" altLang="en-US" sz="36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barn(inVertical)">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p:cTn id="12" dur="500" fill="hold"/>
                                        <p:tgtEl>
                                          <p:spTgt spid="73"/>
                                        </p:tgtEl>
                                        <p:attrNameLst>
                                          <p:attrName>ppt_w</p:attrName>
                                        </p:attrNameLst>
                                      </p:cBhvr>
                                      <p:tavLst>
                                        <p:tav tm="0">
                                          <p:val>
                                            <p:fltVal val="0"/>
                                          </p:val>
                                        </p:tav>
                                        <p:tav tm="100000">
                                          <p:val>
                                            <p:strVal val="#ppt_w"/>
                                          </p:val>
                                        </p:tav>
                                      </p:tavLst>
                                    </p:anim>
                                    <p:anim calcmode="lin" valueType="num">
                                      <p:cBhvr>
                                        <p:cTn id="13" dur="500" fill="hold"/>
                                        <p:tgtEl>
                                          <p:spTgt spid="73"/>
                                        </p:tgtEl>
                                        <p:attrNameLst>
                                          <p:attrName>ppt_h</p:attrName>
                                        </p:attrNameLst>
                                      </p:cBhvr>
                                      <p:tavLst>
                                        <p:tav tm="0">
                                          <p:val>
                                            <p:fltVal val="0"/>
                                          </p:val>
                                        </p:tav>
                                        <p:tav tm="100000">
                                          <p:val>
                                            <p:strVal val="#ppt_h"/>
                                          </p:val>
                                        </p:tav>
                                      </p:tavLst>
                                    </p:anim>
                                    <p:animEffect transition="in" filter="fade">
                                      <p:cBhvr>
                                        <p:cTn id="14" dur="5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p:cTn id="19" dur="500" fill="hold"/>
                                        <p:tgtEl>
                                          <p:spTgt spid="76"/>
                                        </p:tgtEl>
                                        <p:attrNameLst>
                                          <p:attrName>ppt_w</p:attrName>
                                        </p:attrNameLst>
                                      </p:cBhvr>
                                      <p:tavLst>
                                        <p:tav tm="0">
                                          <p:val>
                                            <p:fltVal val="0"/>
                                          </p:val>
                                        </p:tav>
                                        <p:tav tm="100000">
                                          <p:val>
                                            <p:strVal val="#ppt_w"/>
                                          </p:val>
                                        </p:tav>
                                      </p:tavLst>
                                    </p:anim>
                                    <p:anim calcmode="lin" valueType="num">
                                      <p:cBhvr>
                                        <p:cTn id="20" dur="500" fill="hold"/>
                                        <p:tgtEl>
                                          <p:spTgt spid="76"/>
                                        </p:tgtEl>
                                        <p:attrNameLst>
                                          <p:attrName>ppt_h</p:attrName>
                                        </p:attrNameLst>
                                      </p:cBhvr>
                                      <p:tavLst>
                                        <p:tav tm="0">
                                          <p:val>
                                            <p:fltVal val="0"/>
                                          </p:val>
                                        </p:tav>
                                        <p:tav tm="100000">
                                          <p:val>
                                            <p:strVal val="#ppt_h"/>
                                          </p:val>
                                        </p:tav>
                                      </p:tavLst>
                                    </p:anim>
                                    <p:animEffect transition="in" filter="fade">
                                      <p:cBhvr>
                                        <p:cTn id="21" dur="500"/>
                                        <p:tgtEl>
                                          <p:spTgt spid="7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p:cTn id="26" dur="500" fill="hold"/>
                                        <p:tgtEl>
                                          <p:spTgt spid="70"/>
                                        </p:tgtEl>
                                        <p:attrNameLst>
                                          <p:attrName>ppt_w</p:attrName>
                                        </p:attrNameLst>
                                      </p:cBhvr>
                                      <p:tavLst>
                                        <p:tav tm="0">
                                          <p:val>
                                            <p:fltVal val="0"/>
                                          </p:val>
                                        </p:tav>
                                        <p:tav tm="100000">
                                          <p:val>
                                            <p:strVal val="#ppt_w"/>
                                          </p:val>
                                        </p:tav>
                                      </p:tavLst>
                                    </p:anim>
                                    <p:anim calcmode="lin" valueType="num">
                                      <p:cBhvr>
                                        <p:cTn id="27" dur="500" fill="hold"/>
                                        <p:tgtEl>
                                          <p:spTgt spid="70"/>
                                        </p:tgtEl>
                                        <p:attrNameLst>
                                          <p:attrName>ppt_h</p:attrName>
                                        </p:attrNameLst>
                                      </p:cBhvr>
                                      <p:tavLst>
                                        <p:tav tm="0">
                                          <p:val>
                                            <p:fltVal val="0"/>
                                          </p:val>
                                        </p:tav>
                                        <p:tav tm="100000">
                                          <p:val>
                                            <p:strVal val="#ppt_h"/>
                                          </p:val>
                                        </p:tav>
                                      </p:tavLst>
                                    </p:anim>
                                    <p:animEffect transition="in" filter="fade">
                                      <p:cBhvr>
                                        <p:cTn id="28" dur="500"/>
                                        <p:tgtEl>
                                          <p:spTgt spid="7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p:cTn id="33" dur="500" fill="hold"/>
                                        <p:tgtEl>
                                          <p:spTgt spid="88"/>
                                        </p:tgtEl>
                                        <p:attrNameLst>
                                          <p:attrName>ppt_w</p:attrName>
                                        </p:attrNameLst>
                                      </p:cBhvr>
                                      <p:tavLst>
                                        <p:tav tm="0">
                                          <p:val>
                                            <p:fltVal val="0"/>
                                          </p:val>
                                        </p:tav>
                                        <p:tav tm="100000">
                                          <p:val>
                                            <p:strVal val="#ppt_w"/>
                                          </p:val>
                                        </p:tav>
                                      </p:tavLst>
                                    </p:anim>
                                    <p:anim calcmode="lin" valueType="num">
                                      <p:cBhvr>
                                        <p:cTn id="34" dur="500" fill="hold"/>
                                        <p:tgtEl>
                                          <p:spTgt spid="88"/>
                                        </p:tgtEl>
                                        <p:attrNameLst>
                                          <p:attrName>ppt_h</p:attrName>
                                        </p:attrNameLst>
                                      </p:cBhvr>
                                      <p:tavLst>
                                        <p:tav tm="0">
                                          <p:val>
                                            <p:fltVal val="0"/>
                                          </p:val>
                                        </p:tav>
                                        <p:tav tm="100000">
                                          <p:val>
                                            <p:strVal val="#ppt_h"/>
                                          </p:val>
                                        </p:tav>
                                      </p:tavLst>
                                    </p:anim>
                                    <p:animEffect transition="in" filter="fade">
                                      <p:cBhvr>
                                        <p:cTn id="35" dur="500"/>
                                        <p:tgtEl>
                                          <p:spTgt spid="8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cBhvr>
                                        <p:cTn id="40" dur="500" fill="hold"/>
                                        <p:tgtEl>
                                          <p:spTgt spid="91"/>
                                        </p:tgtEl>
                                        <p:attrNameLst>
                                          <p:attrName>ppt_w</p:attrName>
                                        </p:attrNameLst>
                                      </p:cBhvr>
                                      <p:tavLst>
                                        <p:tav tm="0">
                                          <p:val>
                                            <p:fltVal val="0"/>
                                          </p:val>
                                        </p:tav>
                                        <p:tav tm="100000">
                                          <p:val>
                                            <p:strVal val="#ppt_w"/>
                                          </p:val>
                                        </p:tav>
                                      </p:tavLst>
                                    </p:anim>
                                    <p:anim calcmode="lin" valueType="num">
                                      <p:cBhvr>
                                        <p:cTn id="41" dur="500" fill="hold"/>
                                        <p:tgtEl>
                                          <p:spTgt spid="91"/>
                                        </p:tgtEl>
                                        <p:attrNameLst>
                                          <p:attrName>ppt_h</p:attrName>
                                        </p:attrNameLst>
                                      </p:cBhvr>
                                      <p:tavLst>
                                        <p:tav tm="0">
                                          <p:val>
                                            <p:fltVal val="0"/>
                                          </p:val>
                                        </p:tav>
                                        <p:tav tm="100000">
                                          <p:val>
                                            <p:strVal val="#ppt_h"/>
                                          </p:val>
                                        </p:tav>
                                      </p:tavLst>
                                    </p:anim>
                                    <p:animEffect transition="in" filter="fade">
                                      <p:cBhvr>
                                        <p:cTn id="42" dur="5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94"/>
                                        </p:tgtEl>
                                        <p:attrNameLst>
                                          <p:attrName>style.visibility</p:attrName>
                                        </p:attrNameLst>
                                      </p:cBhvr>
                                      <p:to>
                                        <p:strVal val="visible"/>
                                      </p:to>
                                    </p:set>
                                    <p:anim calcmode="lin" valueType="num">
                                      <p:cBhvr>
                                        <p:cTn id="47" dur="500" fill="hold"/>
                                        <p:tgtEl>
                                          <p:spTgt spid="94"/>
                                        </p:tgtEl>
                                        <p:attrNameLst>
                                          <p:attrName>ppt_w</p:attrName>
                                        </p:attrNameLst>
                                      </p:cBhvr>
                                      <p:tavLst>
                                        <p:tav tm="0">
                                          <p:val>
                                            <p:fltVal val="0"/>
                                          </p:val>
                                        </p:tav>
                                        <p:tav tm="100000">
                                          <p:val>
                                            <p:strVal val="#ppt_w"/>
                                          </p:val>
                                        </p:tav>
                                      </p:tavLst>
                                    </p:anim>
                                    <p:anim calcmode="lin" valueType="num">
                                      <p:cBhvr>
                                        <p:cTn id="48" dur="500" fill="hold"/>
                                        <p:tgtEl>
                                          <p:spTgt spid="94"/>
                                        </p:tgtEl>
                                        <p:attrNameLst>
                                          <p:attrName>ppt_h</p:attrName>
                                        </p:attrNameLst>
                                      </p:cBhvr>
                                      <p:tavLst>
                                        <p:tav tm="0">
                                          <p:val>
                                            <p:fltVal val="0"/>
                                          </p:val>
                                        </p:tav>
                                        <p:tav tm="100000">
                                          <p:val>
                                            <p:strVal val="#ppt_h"/>
                                          </p:val>
                                        </p:tav>
                                      </p:tavLst>
                                    </p:anim>
                                    <p:animEffect transition="in" filter="fade">
                                      <p:cBhvr>
                                        <p:cTn id="4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2" name="Picture 1" descr="A group of dolls&#10;&#10;Description automatically generated with low confidence">
            <a:extLst>
              <a:ext uri="{FF2B5EF4-FFF2-40B4-BE49-F238E27FC236}">
                <a16:creationId xmlns:a16="http://schemas.microsoft.com/office/drawing/2014/main" id="{B4C1A9AC-9172-F677-A23E-A7775915BA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68216" y="1492316"/>
            <a:ext cx="5768291" cy="5155776"/>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974F44F1-9B06-BB31-162C-68381734B898}"/>
              </a:ext>
            </a:extLst>
          </p:cNvPr>
          <p:cNvPicPr>
            <a:picLocks noChangeAspect="1"/>
          </p:cNvPicPr>
          <p:nvPr/>
        </p:nvPicPr>
        <p:blipFill>
          <a:blip r:embed="rId5"/>
          <a:stretch>
            <a:fillRect/>
          </a:stretch>
        </p:blipFill>
        <p:spPr>
          <a:xfrm>
            <a:off x="5607749" y="634296"/>
            <a:ext cx="6584251" cy="2591025"/>
          </a:xfrm>
          <a:prstGeom prst="rect">
            <a:avLst/>
          </a:prstGeom>
        </p:spPr>
      </p:pic>
    </p:spTree>
    <p:extLst>
      <p:ext uri="{BB962C8B-B14F-4D97-AF65-F5344CB8AC3E}">
        <p14:creationId xmlns:p14="http://schemas.microsoft.com/office/powerpoint/2010/main" val="32199059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4" name="Picture 3">
            <a:extLst>
              <a:ext uri="{FF2B5EF4-FFF2-40B4-BE49-F238E27FC236}">
                <a16:creationId xmlns:a16="http://schemas.microsoft.com/office/drawing/2014/main" id="{A941DB54-7CBC-4FDF-615A-009B079E4293}"/>
              </a:ext>
            </a:extLst>
          </p:cNvPr>
          <p:cNvPicPr>
            <a:picLocks noChangeAspect="1"/>
          </p:cNvPicPr>
          <p:nvPr/>
        </p:nvPicPr>
        <p:blipFill>
          <a:blip r:embed="rId4"/>
          <a:stretch>
            <a:fillRect/>
          </a:stretch>
        </p:blipFill>
        <p:spPr>
          <a:xfrm>
            <a:off x="865928" y="1089459"/>
            <a:ext cx="10394581" cy="1536325"/>
          </a:xfrm>
          <a:prstGeom prst="rect">
            <a:avLst/>
          </a:prstGeom>
        </p:spPr>
      </p:pic>
      <p:grpSp>
        <p:nvGrpSpPr>
          <p:cNvPr id="5" name="Group 4">
            <a:extLst>
              <a:ext uri="{FF2B5EF4-FFF2-40B4-BE49-F238E27FC236}">
                <a16:creationId xmlns:a16="http://schemas.microsoft.com/office/drawing/2014/main" id="{66FF207D-C095-1D85-82D1-0D6A6E0539A7}"/>
              </a:ext>
            </a:extLst>
          </p:cNvPr>
          <p:cNvGrpSpPr/>
          <p:nvPr/>
        </p:nvGrpSpPr>
        <p:grpSpPr>
          <a:xfrm>
            <a:off x="1169225" y="2714709"/>
            <a:ext cx="9944100" cy="1077218"/>
            <a:chOff x="927028" y="902733"/>
            <a:chExt cx="7789193" cy="1077218"/>
          </a:xfrm>
          <a:solidFill>
            <a:schemeClr val="accent5">
              <a:lumMod val="20000"/>
              <a:lumOff val="80000"/>
            </a:schemeClr>
          </a:solidFill>
        </p:grpSpPr>
        <p:sp>
          <p:nvSpPr>
            <p:cNvPr id="6" name="Rectangle: Rounded Corners 5">
              <a:extLst>
                <a:ext uri="{FF2B5EF4-FFF2-40B4-BE49-F238E27FC236}">
                  <a16:creationId xmlns:a16="http://schemas.microsoft.com/office/drawing/2014/main" id="{8B362C80-148C-EB53-024E-E47391E872C2}"/>
                </a:ext>
              </a:extLst>
            </p:cNvPr>
            <p:cNvSpPr/>
            <p:nvPr/>
          </p:nvSpPr>
          <p:spPr>
            <a:xfrm>
              <a:off x="927029" y="918051"/>
              <a:ext cx="7789192" cy="989671"/>
            </a:xfrm>
            <a:prstGeom prst="roundRect">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EC50552-FA6F-15BD-98C6-49E7FD16F49E}"/>
                </a:ext>
              </a:extLst>
            </p:cNvPr>
            <p:cNvSpPr txBox="1"/>
            <p:nvPr/>
          </p:nvSpPr>
          <p:spPr>
            <a:xfrm>
              <a:off x="927028" y="902733"/>
              <a:ext cx="7716800" cy="1077218"/>
            </a:xfrm>
            <a:prstGeom prst="rect">
              <a:avLst/>
            </a:prstGeom>
            <a:grpFill/>
          </p:spPr>
          <p:txBody>
            <a:bodyPr wrap="square" rtlCol="0">
              <a:spAutoFit/>
            </a:bodyPr>
            <a:lstStyle/>
            <a:p>
              <a:r>
                <a:rPr lang="vi-VN" sz="3200" dirty="0">
                  <a:latin typeface="Calibri" panose="020F0502020204030204" pitchFamily="34" charset="0"/>
                  <a:cs typeface="Calibri" panose="020F0502020204030204" pitchFamily="34" charset="0"/>
                </a:rPr>
                <a:t>Mặc áo măng tô trong suốt, đôi mắt nâu lấp lánh, đầy vẻ tự tin, ve sầu biểu diễn bản nhạc “Mùa hè”.</a:t>
              </a:r>
            </a:p>
          </p:txBody>
        </p:sp>
      </p:grpSp>
      <p:cxnSp>
        <p:nvCxnSpPr>
          <p:cNvPr id="9" name="Straight Connector 8">
            <a:extLst>
              <a:ext uri="{FF2B5EF4-FFF2-40B4-BE49-F238E27FC236}">
                <a16:creationId xmlns:a16="http://schemas.microsoft.com/office/drawing/2014/main" id="{AB7761EF-8922-BAAE-21D4-120C597D47B9}"/>
              </a:ext>
            </a:extLst>
          </p:cNvPr>
          <p:cNvCxnSpPr/>
          <p:nvPr/>
        </p:nvCxnSpPr>
        <p:spPr>
          <a:xfrm flipH="1">
            <a:off x="5846000" y="2795773"/>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88B6E0-6DFA-245F-4555-F3038D31FB3F}"/>
              </a:ext>
            </a:extLst>
          </p:cNvPr>
          <p:cNvCxnSpPr/>
          <p:nvPr/>
        </p:nvCxnSpPr>
        <p:spPr>
          <a:xfrm flipH="1">
            <a:off x="9398825" y="2795773"/>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2E9014-4CAC-D747-96DB-018856EB5239}"/>
              </a:ext>
            </a:extLst>
          </p:cNvPr>
          <p:cNvCxnSpPr/>
          <p:nvPr/>
        </p:nvCxnSpPr>
        <p:spPr>
          <a:xfrm flipH="1">
            <a:off x="2331275" y="3291073"/>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25E16C-49BC-DE59-0FA4-B6ABB43EBDA9}"/>
              </a:ext>
            </a:extLst>
          </p:cNvPr>
          <p:cNvCxnSpPr/>
          <p:nvPr/>
        </p:nvCxnSpPr>
        <p:spPr>
          <a:xfrm flipH="1">
            <a:off x="8427275" y="3252973"/>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D36514-2604-86D3-475F-F8D763C3AC37}"/>
              </a:ext>
            </a:extLst>
          </p:cNvPr>
          <p:cNvCxnSpPr/>
          <p:nvPr/>
        </p:nvCxnSpPr>
        <p:spPr>
          <a:xfrm flipH="1">
            <a:off x="8522525" y="3252973"/>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C930A74-9048-E189-E636-F188A5E1F78A}"/>
              </a:ext>
            </a:extLst>
          </p:cNvPr>
          <p:cNvGrpSpPr/>
          <p:nvPr/>
        </p:nvGrpSpPr>
        <p:grpSpPr>
          <a:xfrm>
            <a:off x="1169225" y="4076784"/>
            <a:ext cx="9944100" cy="1077218"/>
            <a:chOff x="927028" y="902733"/>
            <a:chExt cx="7789193" cy="1077218"/>
          </a:xfrm>
          <a:solidFill>
            <a:schemeClr val="accent5">
              <a:lumMod val="20000"/>
              <a:lumOff val="80000"/>
            </a:schemeClr>
          </a:solidFill>
        </p:grpSpPr>
        <p:sp>
          <p:nvSpPr>
            <p:cNvPr id="15" name="Rectangle: Rounded Corners 14">
              <a:extLst>
                <a:ext uri="{FF2B5EF4-FFF2-40B4-BE49-F238E27FC236}">
                  <a16:creationId xmlns:a16="http://schemas.microsoft.com/office/drawing/2014/main" id="{DABE96DB-16C9-F67C-7E22-DCBDCDA91D6D}"/>
                </a:ext>
              </a:extLst>
            </p:cNvPr>
            <p:cNvSpPr/>
            <p:nvPr/>
          </p:nvSpPr>
          <p:spPr>
            <a:xfrm>
              <a:off x="927029" y="918051"/>
              <a:ext cx="7789192" cy="989671"/>
            </a:xfrm>
            <a:prstGeom prst="roundRect">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7DBDD290-C094-9B6B-9C90-8D7087FB9144}"/>
                </a:ext>
              </a:extLst>
            </p:cNvPr>
            <p:cNvSpPr txBox="1"/>
            <p:nvPr/>
          </p:nvSpPr>
          <p:spPr>
            <a:xfrm>
              <a:off x="927028" y="902733"/>
              <a:ext cx="7716800" cy="1077218"/>
            </a:xfrm>
            <a:prstGeom prst="rect">
              <a:avLst/>
            </a:prstGeom>
            <a:grpFill/>
          </p:spPr>
          <p:txBody>
            <a:bodyPr wrap="square" rtlCol="0">
              <a:spAutoFit/>
            </a:bodyPr>
            <a:lstStyle/>
            <a:p>
              <a:r>
                <a:rPr lang="vi-VN" sz="3200" dirty="0">
                  <a:latin typeface="Calibri" panose="020F0502020204030204" pitchFamily="34" charset="0"/>
                  <a:cs typeface="Calibri" panose="020F0502020204030204" pitchFamily="34" charset="0"/>
                </a:rPr>
                <a:t>Gà mở đầu khúc nhạc “Bình minh” bằng tiết tấu nhanh, khỏe, đầy hứng khởi: Tờ-réc…Tờ-re-te-te-te… </a:t>
              </a:r>
            </a:p>
          </p:txBody>
        </p:sp>
      </p:grpSp>
      <p:cxnSp>
        <p:nvCxnSpPr>
          <p:cNvPr id="17" name="Straight Connector 16">
            <a:extLst>
              <a:ext uri="{FF2B5EF4-FFF2-40B4-BE49-F238E27FC236}">
                <a16:creationId xmlns:a16="http://schemas.microsoft.com/office/drawing/2014/main" id="{3A0FBECD-4E2D-4EFB-0D21-A092B120DDFD}"/>
              </a:ext>
            </a:extLst>
          </p:cNvPr>
          <p:cNvCxnSpPr/>
          <p:nvPr/>
        </p:nvCxnSpPr>
        <p:spPr>
          <a:xfrm flipH="1">
            <a:off x="6950900" y="4157848"/>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7049E1-24F1-8CEB-1349-B05F94E3757E}"/>
              </a:ext>
            </a:extLst>
          </p:cNvPr>
          <p:cNvCxnSpPr/>
          <p:nvPr/>
        </p:nvCxnSpPr>
        <p:spPr>
          <a:xfrm flipH="1">
            <a:off x="10398950" y="4195948"/>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DA0B37-2C6A-B747-6934-60491204AD47}"/>
              </a:ext>
            </a:extLst>
          </p:cNvPr>
          <p:cNvCxnSpPr/>
          <p:nvPr/>
        </p:nvCxnSpPr>
        <p:spPr>
          <a:xfrm flipH="1">
            <a:off x="2150300" y="4653148"/>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66649B-CFA5-E73B-94D0-F74E33DB0D1D}"/>
              </a:ext>
            </a:extLst>
          </p:cNvPr>
          <p:cNvCxnSpPr/>
          <p:nvPr/>
        </p:nvCxnSpPr>
        <p:spPr>
          <a:xfrm flipH="1">
            <a:off x="4779200" y="4653148"/>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1064FA-A2F9-9803-40A0-368F93EB5C18}"/>
              </a:ext>
            </a:extLst>
          </p:cNvPr>
          <p:cNvCxnSpPr/>
          <p:nvPr/>
        </p:nvCxnSpPr>
        <p:spPr>
          <a:xfrm flipH="1">
            <a:off x="6065075" y="4634098"/>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F36B386-94B2-ECC2-B2E3-47663725E286}"/>
              </a:ext>
            </a:extLst>
          </p:cNvPr>
          <p:cNvCxnSpPr/>
          <p:nvPr/>
        </p:nvCxnSpPr>
        <p:spPr>
          <a:xfrm flipH="1">
            <a:off x="8674925" y="4634098"/>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381FF0-5D6D-E5F6-F1C2-CCA49F8DE070}"/>
              </a:ext>
            </a:extLst>
          </p:cNvPr>
          <p:cNvCxnSpPr/>
          <p:nvPr/>
        </p:nvCxnSpPr>
        <p:spPr>
          <a:xfrm flipH="1">
            <a:off x="8760650" y="4634098"/>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82667">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82667">
                                          <p:cBhvr additive="base">
                                            <p:cTn id="12" dur="750" fill="hold"/>
                                            <p:tgtEl>
                                              <p:spTgt spid="5"/>
                                            </p:tgtEl>
                                            <p:attrNameLst>
                                              <p:attrName>ppt_x</p:attrName>
                                            </p:attrNameLst>
                                          </p:cBhvr>
                                          <p:tavLst>
                                            <p:tav tm="0">
                                              <p:val>
                                                <p:strVal val="#ppt_x"/>
                                              </p:val>
                                            </p:tav>
                                            <p:tav tm="100000">
                                              <p:val>
                                                <p:strVal val="#ppt_x"/>
                                              </p:val>
                                            </p:tav>
                                          </p:tavLst>
                                        </p:anim>
                                        <p:anim calcmode="lin" valueType="num" p14:bounceEnd="82667">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14:presetBounceEnd="82667">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82667">
                                          <p:cBhvr additive="base">
                                            <p:cTn id="35" dur="750" fill="hold"/>
                                            <p:tgtEl>
                                              <p:spTgt spid="14"/>
                                            </p:tgtEl>
                                            <p:attrNameLst>
                                              <p:attrName>ppt_x</p:attrName>
                                            </p:attrNameLst>
                                          </p:cBhvr>
                                          <p:tavLst>
                                            <p:tav tm="0">
                                              <p:val>
                                                <p:strVal val="#ppt_x"/>
                                              </p:val>
                                            </p:tav>
                                            <p:tav tm="100000">
                                              <p:val>
                                                <p:strVal val="#ppt_x"/>
                                              </p:val>
                                            </p:tav>
                                          </p:tavLst>
                                        </p:anim>
                                        <p:anim calcmode="lin" valueType="num" p14:bounceEnd="82667">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par>
                                    <p:cTn id="51" presetID="2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par>
                                    <p:cTn id="54" presetID="2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par>
                                    <p:cTn id="57" presetID="2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par>
                                    <p:cTn id="51" presetID="2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par>
                                    <p:cTn id="54" presetID="2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par>
                                    <p:cTn id="57" presetID="2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465001" y="3228152"/>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prstGeom prst="roundRect">
              <a:avLst/>
            </a:prstGeom>
            <a:solidFill>
              <a:schemeClr val="bg1"/>
            </a:solidFill>
            <a:ln w="38100">
              <a:solidFill>
                <a:srgbClr val="002060"/>
              </a:solidFill>
              <a:extLst>
                <a:ext uri="{C807C97D-BFC1-408E-A445-0C87EB9F89A2}">
                  <ask:lineSketchStyleProps xmlns="" xmlns:ask="http://schemas.microsoft.com/office/drawing/2018/sketchyshapes" sd="3428593590">
                    <a:custGeom>
                      <a:avLst/>
                      <a:gdLst>
                        <a:gd name="connsiteX0" fmla="*/ 0 w 11296480"/>
                        <a:gd name="connsiteY0" fmla="*/ 577330 h 3463910"/>
                        <a:gd name="connsiteX1" fmla="*/ 577330 w 11296480"/>
                        <a:gd name="connsiteY1" fmla="*/ 0 h 3463910"/>
                        <a:gd name="connsiteX2" fmla="*/ 10719150 w 11296480"/>
                        <a:gd name="connsiteY2" fmla="*/ 0 h 3463910"/>
                        <a:gd name="connsiteX3" fmla="*/ 11296480 w 11296480"/>
                        <a:gd name="connsiteY3" fmla="*/ 577330 h 3463910"/>
                        <a:gd name="connsiteX4" fmla="*/ 11296480 w 11296480"/>
                        <a:gd name="connsiteY4" fmla="*/ 2886580 h 3463910"/>
                        <a:gd name="connsiteX5" fmla="*/ 10719150 w 11296480"/>
                        <a:gd name="connsiteY5" fmla="*/ 3463910 h 3463910"/>
                        <a:gd name="connsiteX6" fmla="*/ 577330 w 11296480"/>
                        <a:gd name="connsiteY6" fmla="*/ 3463910 h 3463910"/>
                        <a:gd name="connsiteX7" fmla="*/ 0 w 11296480"/>
                        <a:gd name="connsiteY7" fmla="*/ 2886580 h 3463910"/>
                        <a:gd name="connsiteX8" fmla="*/ 0 w 11296480"/>
                        <a:gd name="connsiteY8" fmla="*/ 577330 h 34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480" h="3463910" fill="none" extrusionOk="0">
                          <a:moveTo>
                            <a:pt x="0" y="577330"/>
                          </a:moveTo>
                          <a:cubicBezTo>
                            <a:pt x="4865" y="266445"/>
                            <a:pt x="266644" y="11849"/>
                            <a:pt x="577330" y="0"/>
                          </a:cubicBezTo>
                          <a:cubicBezTo>
                            <a:pt x="2658787" y="1774"/>
                            <a:pt x="9582299" y="15166"/>
                            <a:pt x="10719150" y="0"/>
                          </a:cubicBezTo>
                          <a:cubicBezTo>
                            <a:pt x="11044218" y="6857"/>
                            <a:pt x="11324372" y="234967"/>
                            <a:pt x="11296480" y="577330"/>
                          </a:cubicBezTo>
                          <a:cubicBezTo>
                            <a:pt x="11166099" y="1200079"/>
                            <a:pt x="11237896" y="2575218"/>
                            <a:pt x="11296480" y="2886580"/>
                          </a:cubicBezTo>
                          <a:cubicBezTo>
                            <a:pt x="11331371" y="3179991"/>
                            <a:pt x="11097191" y="3481882"/>
                            <a:pt x="10719150" y="3463910"/>
                          </a:cubicBezTo>
                          <a:cubicBezTo>
                            <a:pt x="6126177" y="3413595"/>
                            <a:pt x="2471548" y="3467318"/>
                            <a:pt x="577330" y="3463910"/>
                          </a:cubicBezTo>
                          <a:cubicBezTo>
                            <a:pt x="317904" y="3465844"/>
                            <a:pt x="-61006" y="3215318"/>
                            <a:pt x="0" y="2886580"/>
                          </a:cubicBezTo>
                          <a:cubicBezTo>
                            <a:pt x="-111043" y="1944554"/>
                            <a:pt x="139288" y="913432"/>
                            <a:pt x="0" y="577330"/>
                          </a:cubicBezTo>
                          <a:close/>
                        </a:path>
                        <a:path w="11296480" h="3463910" stroke="0" extrusionOk="0">
                          <a:moveTo>
                            <a:pt x="0" y="577330"/>
                          </a:moveTo>
                          <a:cubicBezTo>
                            <a:pt x="-35517" y="292215"/>
                            <a:pt x="302358" y="6734"/>
                            <a:pt x="577330" y="0"/>
                          </a:cubicBezTo>
                          <a:cubicBezTo>
                            <a:pt x="4164210" y="22690"/>
                            <a:pt x="5776649" y="155460"/>
                            <a:pt x="10719150" y="0"/>
                          </a:cubicBezTo>
                          <a:cubicBezTo>
                            <a:pt x="11026505" y="39241"/>
                            <a:pt x="11340523" y="251481"/>
                            <a:pt x="11296480" y="577330"/>
                          </a:cubicBezTo>
                          <a:cubicBezTo>
                            <a:pt x="11141225" y="1353655"/>
                            <a:pt x="11315523" y="2503027"/>
                            <a:pt x="11296480" y="2886580"/>
                          </a:cubicBezTo>
                          <a:cubicBezTo>
                            <a:pt x="11307318" y="3163114"/>
                            <a:pt x="11064617" y="3469289"/>
                            <a:pt x="10719150" y="3463910"/>
                          </a:cubicBezTo>
                          <a:cubicBezTo>
                            <a:pt x="7423559" y="3331476"/>
                            <a:pt x="5371290" y="3390060"/>
                            <a:pt x="577330" y="3463910"/>
                          </a:cubicBezTo>
                          <a:cubicBezTo>
                            <a:pt x="228767" y="3489969"/>
                            <a:pt x="-1542" y="3219372"/>
                            <a:pt x="0" y="2886580"/>
                          </a:cubicBezTo>
                          <a:cubicBezTo>
                            <a:pt x="-33581" y="2185589"/>
                            <a:pt x="-116882" y="1235524"/>
                            <a:pt x="0" y="57733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2017469"/>
            </a:xfrm>
            <a:prstGeom prst="rect">
              <a:avLst/>
            </a:prstGeom>
            <a:noFill/>
          </p:spPr>
          <p:txBody>
            <a:bodyPr wrap="square" rtlCol="0">
              <a:spAutoFit/>
            </a:bodyPr>
            <a:lstStyle/>
            <a:p>
              <a:pPr algn="just" defTabSz="1219170">
                <a:buClr>
                  <a:srgbClr val="000000"/>
                </a:buClr>
              </a:pPr>
              <a:r>
                <a:rPr lang="vi-VN" sz="2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2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2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Hôm nay là ngày thi tốt nghiệp của các học trò thầy giáo vàng anh.</a:t>
              </a:r>
              <a:endParaRPr lang="en-US" sz="2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a:p>
              <a:pPr algn="just" defTabSz="1219170">
                <a:buClr>
                  <a:srgbClr val="000000"/>
                </a:buClr>
              </a:pPr>
              <a:r>
                <a:rPr lang="vi-VN" sz="2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Ve sầu được thầy mời trình bày tác phẩm trước tiên. Mặc áo măng tô trong suốt, đôi mắt nâu lấp lánh, đầy vẻ tự tin, ve sầu biểu diễn bản nhạc “Mùa hè”. Gian phòng tràn ngập âm thanh. Tiếng vi-ô-lông réo rắt, tiếng cla-ri-nét, xen-lô ấm áp,… Tiếng nhạc gợi màu hoa phượng đỏ rực, nắng sáng trắng, bầu trời xanh mênh mông. Bên hàng giậu, hoa mướp vàng và những cánh ong rù rì. Thầy giáo xúc động, cúi xuống ghi điểm.</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44056" y="1885727"/>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19056"/>
            </a:xfrm>
            <a:prstGeom prst="rect">
              <a:avLst/>
            </a:prstGeom>
            <a:noFill/>
          </p:spPr>
          <p:txBody>
            <a:bodyPr wrap="square" rtlCol="0">
              <a:spAutoFit/>
            </a:bodyPr>
            <a:lstStyle/>
            <a:p>
              <a:pPr algn="ctr" defTabSz="1219170">
                <a:buClr>
                  <a:srgbClr val="000000"/>
                </a:buClr>
              </a:pPr>
              <a:r>
                <a:rPr lang="en-US" sz="54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5"/>
          <a:stretch>
            <a:fillRect/>
          </a:stretch>
        </p:blipFill>
        <p:spPr>
          <a:xfrm>
            <a:off x="1019061" y="266291"/>
            <a:ext cx="10400677" cy="2036240"/>
          </a:xfrm>
          <a:prstGeom prst="rect">
            <a:avLst/>
          </a:prstGeom>
        </p:spPr>
      </p:pic>
    </p:spTree>
    <p:controls>
      <mc:AlternateContent xmlns:mc="http://schemas.openxmlformats.org/markup-compatibility/2006">
        <mc:Choice xmlns:v="urn:schemas-microsoft-com:vml" Requires="v">
          <p:control spid="1027" name="TextBox1" r:id="rId2" imgW="4857840" imgH="1076400"/>
        </mc:Choice>
        <mc:Fallback>
          <p:control name="TextBox1" r:id="rId2" imgW="4857840" imgH="1076400">
            <p:pic>
              <p:nvPicPr>
                <p:cNvPr id="4" name="TextBox1">
                  <a:extLst>
                    <a:ext uri="{FF2B5EF4-FFF2-40B4-BE49-F238E27FC236}">
                      <a16:creationId xmlns:a16="http://schemas.microsoft.com/office/drawing/2014/main" id="{2BFF86E5-50CC-31D1-E2D6-1397BB6E6395}"/>
                    </a:ext>
                  </a:extLst>
                </p:cNvPr>
                <p:cNvPicPr>
                  <a:picLocks/>
                </p:cNvPicPr>
                <p:nvPr/>
              </p:nvPicPr>
              <p:blipFill>
                <a:blip r:embed="rId6"/>
                <a:stretch>
                  <a:fillRect/>
                </a:stretch>
              </p:blipFill>
              <p:spPr>
                <a:xfrm>
                  <a:off x="6774210" y="1891937"/>
                  <a:ext cx="4860813" cy="1079411"/>
                </a:xfrm>
                <a:prstGeom prst="rect">
                  <a:avLst/>
                </a:prstGeom>
              </p:spPr>
            </p:pic>
          </p:control>
        </mc:Fallback>
      </mc:AlternateContent>
    </p:controls>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3180651"/>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197751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 Phần cuối bản nhạc là niềm mãn nguyện khi thấy mặt trời lên rực rỡ. Tiết tấu trở nên vui nhộn khi gà sử dụng bộ gõ: Cục – cục!... Cục – cục!... Cục – cục!...</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838226"/>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190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5"/>
          <a:stretch>
            <a:fillRect/>
          </a:stretch>
        </p:blipFill>
        <p:spPr>
          <a:xfrm>
            <a:off x="1054687" y="218790"/>
            <a:ext cx="10400677" cy="2036240"/>
          </a:xfrm>
          <a:prstGeom prst="rect">
            <a:avLst/>
          </a:prstGeom>
        </p:spPr>
      </p:pic>
    </p:spTree>
    <p:controls>
      <mc:AlternateContent xmlns:mc="http://schemas.openxmlformats.org/markup-compatibility/2006">
        <mc:Choice xmlns:v="urn:schemas-microsoft-com:vml" Requires="v">
          <p:control spid="2051" name="TextBox1" r:id="rId2" imgW="4857840" imgH="1076400"/>
        </mc:Choice>
        <mc:Fallback>
          <p:control name="TextBox1" r:id="rId2" imgW="4857840" imgH="1076400">
            <p:pic>
              <p:nvPicPr>
                <p:cNvPr id="4" name="TextBox1">
                  <a:extLst>
                    <a:ext uri="{FF2B5EF4-FFF2-40B4-BE49-F238E27FC236}">
                      <a16:creationId xmlns:a16="http://schemas.microsoft.com/office/drawing/2014/main" id="{56C40F0D-E640-E9C1-55E2-49F428E18011}"/>
                    </a:ext>
                  </a:extLst>
                </p:cNvPr>
                <p:cNvPicPr>
                  <a:picLocks/>
                </p:cNvPicPr>
                <p:nvPr/>
              </p:nvPicPr>
              <p:blipFill>
                <a:blip r:embed="rId6"/>
                <a:stretch>
                  <a:fillRect/>
                </a:stretch>
              </p:blipFill>
              <p:spPr>
                <a:xfrm>
                  <a:off x="6820468" y="1908232"/>
                  <a:ext cx="4860813" cy="1079411"/>
                </a:xfrm>
                <a:prstGeom prst="rect">
                  <a:avLst/>
                </a:prstGeom>
              </p:spPr>
            </p:pic>
          </p:control>
        </mc:Fallback>
      </mc:AlternateContent>
    </p:controls>
    <p:extLst>
      <p:ext uri="{BB962C8B-B14F-4D97-AF65-F5344CB8AC3E}">
        <p14:creationId xmlns:p14="http://schemas.microsoft.com/office/powerpoint/2010/main" val="1194681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24378" y="3180650"/>
            <a:ext cx="11028998" cy="3463910"/>
            <a:chOff x="445063" y="2349054"/>
            <a:chExt cx="8472360"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10990" y="2469908"/>
              <a:ext cx="838334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Đến lượt dế mèn. Dế bước ra khỏe khoắn và trang nhã trong chiếc áo nâu óng. Bản nhạc “Mùa thu” gợi hình ảnh những chiếc lá khô xoay tròn, rơi rơi trong nắng. Tiếng gió xào xạc thầm thì với lá… Đôi mắt thầy vàng anh nhòa đi.</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861976"/>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190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rPr>
                <a:t> 3</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5"/>
          <a:stretch>
            <a:fillRect/>
          </a:stretch>
        </p:blipFill>
        <p:spPr>
          <a:xfrm>
            <a:off x="1054687" y="242540"/>
            <a:ext cx="10400677" cy="2036240"/>
          </a:xfrm>
          <a:prstGeom prst="rect">
            <a:avLst/>
          </a:prstGeom>
        </p:spPr>
      </p:pic>
    </p:spTree>
    <p:controls>
      <mc:AlternateContent xmlns:mc="http://schemas.openxmlformats.org/markup-compatibility/2006">
        <mc:Choice xmlns:v="urn:schemas-microsoft-com:vml" Requires="v">
          <p:control spid="3075" name="TextBox1" r:id="rId2" imgW="4857840" imgH="1076400"/>
        </mc:Choice>
        <mc:Fallback>
          <p:control name="TextBox1" r:id="rId2" imgW="4857840" imgH="1076400">
            <p:pic>
              <p:nvPicPr>
                <p:cNvPr id="4" name="TextBox1">
                  <a:extLst>
                    <a:ext uri="{FF2B5EF4-FFF2-40B4-BE49-F238E27FC236}">
                      <a16:creationId xmlns:a16="http://schemas.microsoft.com/office/drawing/2014/main" id="{EBBCCD19-E236-4B5A-AB8F-D2A14946EEBE}"/>
                    </a:ext>
                  </a:extLst>
                </p:cNvPr>
                <p:cNvPicPr>
                  <a:picLocks/>
                </p:cNvPicPr>
                <p:nvPr/>
              </p:nvPicPr>
              <p:blipFill>
                <a:blip r:embed="rId6"/>
                <a:stretch>
                  <a:fillRect/>
                </a:stretch>
              </p:blipFill>
              <p:spPr>
                <a:xfrm>
                  <a:off x="6820468" y="1931982"/>
                  <a:ext cx="4860813" cy="1079411"/>
                </a:xfrm>
                <a:prstGeom prst="rect">
                  <a:avLst/>
                </a:prstGeom>
              </p:spPr>
            </p:pic>
          </p:control>
        </mc:Fallback>
      </mc:AlternateContent>
    </p:controls>
    <p:extLst>
      <p:ext uri="{BB962C8B-B14F-4D97-AF65-F5344CB8AC3E}">
        <p14:creationId xmlns:p14="http://schemas.microsoft.com/office/powerpoint/2010/main" val="29148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465001" y="3085648"/>
            <a:ext cx="11296480" cy="2994518"/>
            <a:chOff x="445063" y="2349054"/>
            <a:chExt cx="8472360" cy="1943466"/>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1943466"/>
            </a:xfrm>
            <a:custGeom>
              <a:avLst/>
              <a:gdLst>
                <a:gd name="connsiteX0" fmla="*/ 0 w 8472360"/>
                <a:gd name="connsiteY0" fmla="*/ 323917 h 1943466"/>
                <a:gd name="connsiteX1" fmla="*/ 323917 w 8472360"/>
                <a:gd name="connsiteY1" fmla="*/ 0 h 1943466"/>
                <a:gd name="connsiteX2" fmla="*/ 8148443 w 8472360"/>
                <a:gd name="connsiteY2" fmla="*/ 0 h 1943466"/>
                <a:gd name="connsiteX3" fmla="*/ 8472360 w 8472360"/>
                <a:gd name="connsiteY3" fmla="*/ 323917 h 1943466"/>
                <a:gd name="connsiteX4" fmla="*/ 8472360 w 8472360"/>
                <a:gd name="connsiteY4" fmla="*/ 1619549 h 1943466"/>
                <a:gd name="connsiteX5" fmla="*/ 8148443 w 8472360"/>
                <a:gd name="connsiteY5" fmla="*/ 1943466 h 1943466"/>
                <a:gd name="connsiteX6" fmla="*/ 323917 w 8472360"/>
                <a:gd name="connsiteY6" fmla="*/ 1943466 h 1943466"/>
                <a:gd name="connsiteX7" fmla="*/ 0 w 8472360"/>
                <a:gd name="connsiteY7" fmla="*/ 1619549 h 1943466"/>
                <a:gd name="connsiteX8" fmla="*/ 0 w 8472360"/>
                <a:gd name="connsiteY8" fmla="*/ 323917 h 194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1943466" fill="none" extrusionOk="0">
                  <a:moveTo>
                    <a:pt x="0" y="323917"/>
                  </a:moveTo>
                  <a:cubicBezTo>
                    <a:pt x="15364" y="170182"/>
                    <a:pt x="148222" y="4642"/>
                    <a:pt x="323917" y="0"/>
                  </a:cubicBezTo>
                  <a:cubicBezTo>
                    <a:pt x="2778034" y="1774"/>
                    <a:pt x="4442235" y="15166"/>
                    <a:pt x="8148443" y="0"/>
                  </a:cubicBezTo>
                  <a:cubicBezTo>
                    <a:pt x="8338539" y="12356"/>
                    <a:pt x="8476840" y="141247"/>
                    <a:pt x="8472360" y="323917"/>
                  </a:cubicBezTo>
                  <a:cubicBezTo>
                    <a:pt x="8466817" y="932680"/>
                    <a:pt x="8537515" y="1016804"/>
                    <a:pt x="8472360" y="1619549"/>
                  </a:cubicBezTo>
                  <a:cubicBezTo>
                    <a:pt x="8484213" y="1789801"/>
                    <a:pt x="8337779" y="1946637"/>
                    <a:pt x="8148443" y="1943466"/>
                  </a:cubicBezTo>
                  <a:cubicBezTo>
                    <a:pt x="7069319" y="1893151"/>
                    <a:pt x="2179381" y="1946874"/>
                    <a:pt x="323917" y="1943466"/>
                  </a:cubicBezTo>
                  <a:cubicBezTo>
                    <a:pt x="148858" y="1943591"/>
                    <a:pt x="-10768" y="1800188"/>
                    <a:pt x="0" y="1619549"/>
                  </a:cubicBezTo>
                  <a:cubicBezTo>
                    <a:pt x="51773" y="1214126"/>
                    <a:pt x="102482" y="740943"/>
                    <a:pt x="0" y="323917"/>
                  </a:cubicBezTo>
                  <a:close/>
                </a:path>
                <a:path w="8472360" h="1943466" stroke="0" extrusionOk="0">
                  <a:moveTo>
                    <a:pt x="0" y="323917"/>
                  </a:moveTo>
                  <a:cubicBezTo>
                    <a:pt x="-15442" y="159690"/>
                    <a:pt x="147269" y="345"/>
                    <a:pt x="323917" y="0"/>
                  </a:cubicBezTo>
                  <a:cubicBezTo>
                    <a:pt x="2127427" y="22690"/>
                    <a:pt x="6643975" y="155460"/>
                    <a:pt x="8148443" y="0"/>
                  </a:cubicBezTo>
                  <a:cubicBezTo>
                    <a:pt x="8320779" y="22384"/>
                    <a:pt x="8477440" y="144216"/>
                    <a:pt x="8472360" y="323917"/>
                  </a:cubicBezTo>
                  <a:cubicBezTo>
                    <a:pt x="8537555" y="761979"/>
                    <a:pt x="8393532" y="1317772"/>
                    <a:pt x="8472360" y="1619549"/>
                  </a:cubicBezTo>
                  <a:cubicBezTo>
                    <a:pt x="8478273" y="1775353"/>
                    <a:pt x="8351468" y="1948343"/>
                    <a:pt x="8148443" y="1943466"/>
                  </a:cubicBezTo>
                  <a:cubicBezTo>
                    <a:pt x="4984657" y="1811032"/>
                    <a:pt x="2588849" y="1869616"/>
                    <a:pt x="323917" y="1943466"/>
                  </a:cubicBezTo>
                  <a:cubicBezTo>
                    <a:pt x="131322" y="1955482"/>
                    <a:pt x="-1977" y="1816326"/>
                    <a:pt x="0" y="1619549"/>
                  </a:cubicBezTo>
                  <a:cubicBezTo>
                    <a:pt x="-85896" y="995637"/>
                    <a:pt x="-33266" y="473279"/>
                    <a:pt x="0" y="323917"/>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32624" y="2488757"/>
              <a:ext cx="8383348" cy="16579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khoe sắc…</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44056" y="1743223"/>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190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rPr>
                <a:t> 4</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5"/>
          <a:stretch>
            <a:fillRect/>
          </a:stretch>
        </p:blipFill>
        <p:spPr>
          <a:xfrm>
            <a:off x="1019061" y="123787"/>
            <a:ext cx="10400677" cy="2036240"/>
          </a:xfrm>
          <a:prstGeom prst="rect">
            <a:avLst/>
          </a:prstGeom>
        </p:spPr>
      </p:pic>
    </p:spTree>
    <p:controls>
      <mc:AlternateContent xmlns:mc="http://schemas.openxmlformats.org/markup-compatibility/2006">
        <mc:Choice xmlns:v="urn:schemas-microsoft-com:vml" Requires="v">
          <p:control spid="4099" name="TextBox1" r:id="rId2" imgW="4857840" imgH="1076400"/>
        </mc:Choice>
        <mc:Fallback>
          <p:control name="TextBox1" r:id="rId2" imgW="4857840" imgH="1076400">
            <p:pic>
              <p:nvPicPr>
                <p:cNvPr id="4" name="TextBox1">
                  <a:extLst>
                    <a:ext uri="{FF2B5EF4-FFF2-40B4-BE49-F238E27FC236}">
                      <a16:creationId xmlns:a16="http://schemas.microsoft.com/office/drawing/2014/main" id="{31066B53-C809-4DC9-150C-7ED9DEA08733}"/>
                    </a:ext>
                  </a:extLst>
                </p:cNvPr>
                <p:cNvPicPr>
                  <a:picLocks/>
                </p:cNvPicPr>
                <p:nvPr/>
              </p:nvPicPr>
              <p:blipFill>
                <a:blip r:embed="rId6"/>
                <a:stretch>
                  <a:fillRect/>
                </a:stretch>
              </p:blipFill>
              <p:spPr>
                <a:xfrm>
                  <a:off x="6784842" y="1813229"/>
                  <a:ext cx="4860813" cy="1079411"/>
                </a:xfrm>
                <a:prstGeom prst="rect">
                  <a:avLst/>
                </a:prstGeom>
              </p:spPr>
            </p:pic>
          </p:control>
        </mc:Fallback>
      </mc:AlternateContent>
    </p:controls>
    <p:extLst>
      <p:ext uri="{BB962C8B-B14F-4D97-AF65-F5344CB8AC3E}">
        <p14:creationId xmlns:p14="http://schemas.microsoft.com/office/powerpoint/2010/main" val="130960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488752" y="3263778"/>
            <a:ext cx="11296480" cy="3042019"/>
            <a:chOff x="445063" y="2349054"/>
            <a:chExt cx="8472360"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496014"/>
              <a:ext cx="8264558" cy="188785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Thầy vàng </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a:t>
              </a: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 đứng dậy, vẻ nghiêm trang. Các học trò im lặng, hồi hộp.</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Thầy rất vui vì sự thành công của các em. Các em đã tạo dựng cho mình một phong cách độc đáo, không ai bắt chước ai. Cảm ơn các em đã cho thầy niềm vui này.</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67807" y="1921353"/>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190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rPr>
                <a:t> 5</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3"/>
          <a:stretch>
            <a:fillRect/>
          </a:stretch>
        </p:blipFill>
        <p:spPr>
          <a:xfrm>
            <a:off x="1042812" y="301917"/>
            <a:ext cx="10400677" cy="2036240"/>
          </a:xfrm>
          <a:prstGeom prst="rect">
            <a:avLst/>
          </a:prstGeom>
        </p:spPr>
      </p:pic>
    </p:spTree>
    <p:extLst>
      <p:ext uri="{BB962C8B-B14F-4D97-AF65-F5344CB8AC3E}">
        <p14:creationId xmlns:p14="http://schemas.microsoft.com/office/powerpoint/2010/main" val="145531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1289</Words>
  <Application>Microsoft Office PowerPoint</Application>
  <PresentationFormat>Widescreen</PresentationFormat>
  <Paragraphs>80</Paragraphs>
  <Slides>30</Slides>
  <Notes>17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#9Slide05 SVNUT Triumph</vt:lpstr>
      <vt:lpstr>#9Slide07 IcielHoneyCream</vt:lpstr>
      <vt:lpstr>Arial</vt:lpstr>
      <vt:lpstr>Arial-Rounded</vt:lpstr>
      <vt:lpstr>Calibri</vt:lpstr>
      <vt:lpstr>Calibri Light</vt:lpstr>
      <vt:lpstr>Cambria</vt:lpstr>
      <vt:lpstr>Pacifico</vt:lpstr>
      <vt:lpstr>Times New Roman</vt:lpstr>
      <vt:lpstr>UTM Avo</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105</cp:revision>
  <dcterms:created xsi:type="dcterms:W3CDTF">2023-04-05T10:09:19Z</dcterms:created>
  <dcterms:modified xsi:type="dcterms:W3CDTF">2025-12-18T14:02:25Z</dcterms:modified>
</cp:coreProperties>
</file>