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5" r:id="rId3"/>
    <p:sldId id="334" r:id="rId5"/>
    <p:sldId id="303" r:id="rId6"/>
    <p:sldId id="304" r:id="rId7"/>
    <p:sldId id="329" r:id="rId8"/>
    <p:sldId id="330" r:id="rId9"/>
    <p:sldId id="305" r:id="rId10"/>
    <p:sldId id="306" r:id="rId11"/>
    <p:sldId id="328" r:id="rId12"/>
    <p:sldId id="332" r:id="rId13"/>
    <p:sldId id="313" r:id="rId14"/>
    <p:sldId id="314" r:id="rId15"/>
    <p:sldId id="315" r:id="rId16"/>
    <p:sldId id="335" r:id="rId17"/>
    <p:sldId id="321" r:id="rId18"/>
    <p:sldId id="322" r:id="rId19"/>
    <p:sldId id="323" r:id="rId20"/>
    <p:sldId id="324" r:id="rId21"/>
    <p:sldId id="325" r:id="rId22"/>
    <p:sldId id="302" r:id="rId23"/>
    <p:sldId id="326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5.svg"/><Relationship Id="rId4" Type="http://schemas.openxmlformats.org/officeDocument/2006/relationships/image" Target="../media/image34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openxmlformats.org/officeDocument/2006/relationships/image" Target="../media/image35.png"/><Relationship Id="rId5" Type="http://schemas.openxmlformats.org/officeDocument/2006/relationships/image" Target="../media/image5.svg"/><Relationship Id="rId4" Type="http://schemas.openxmlformats.org/officeDocument/2006/relationships/image" Target="../media/image34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microsoft.com/office/2007/relationships/hdphoto" Target="../media/image41.wdp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microsoft.com/office/2007/relationships/hdphoto" Target="../media/image41.wdp"/><Relationship Id="rId7" Type="http://schemas.openxmlformats.org/officeDocument/2006/relationships/image" Target="../media/image40.png"/><Relationship Id="rId6" Type="http://schemas.openxmlformats.org/officeDocument/2006/relationships/image" Target="../media/image35.png"/><Relationship Id="rId5" Type="http://schemas.openxmlformats.org/officeDocument/2006/relationships/image" Target="../media/image5.svg"/><Relationship Id="rId4" Type="http://schemas.openxmlformats.org/officeDocument/2006/relationships/image" Target="../media/image34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3.wav"/><Relationship Id="rId12" Type="http://schemas.microsoft.com/office/2007/relationships/hdphoto" Target="../media/image4.wdp"/><Relationship Id="rId11" Type="http://schemas.openxmlformats.org/officeDocument/2006/relationships/image" Target="../media/image44.png"/><Relationship Id="rId10" Type="http://schemas.microsoft.com/office/2007/relationships/hdphoto" Target="../media/image43.wdp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6" Type="http://schemas.openxmlformats.org/officeDocument/2006/relationships/image" Target="../media/image49.png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microsoft.com/office/2007/relationships/hdphoto" Target="../media/image56.wdp"/><Relationship Id="rId4" Type="http://schemas.openxmlformats.org/officeDocument/2006/relationships/image" Target="../media/image55.png"/><Relationship Id="rId3" Type="http://schemas.microsoft.com/office/2007/relationships/hdphoto" Target="../media/image54.wdp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165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  <a:endParaRPr lang="en-US" sz="4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  <a:endParaRPr lang="en-US" sz="32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  <a:endParaRPr lang="en-US" sz="3200" dirty="0"/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  <a:endParaRPr lang="en-US" sz="3200" dirty="0"/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  <a:endParaRPr lang="en-US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  <a:endParaRPr lang="pt-BR" sz="3200" b="1" i="0" dirty="0">
              <a:solidFill>
                <a:srgbClr val="000000"/>
              </a:solidFill>
              <a:effectLst/>
            </a:endParaRPr>
          </a:p>
          <a:p>
            <a:r>
              <a:rPr lang="en-US" sz="3200" b="1" dirty="0"/>
              <a:t>                  = 45</a:t>
            </a:r>
            <a:endParaRPr lang="en-US" sz="32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  <a:endParaRPr lang="pt-BR" sz="3200" b="1" dirty="0">
              <a:solidFill>
                <a:srgbClr val="000000"/>
              </a:solidFill>
            </a:endParaRP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  <a:endParaRPr lang="pt-BR" sz="3200" b="1" i="0" dirty="0">
              <a:solidFill>
                <a:srgbClr val="000000"/>
              </a:solidFill>
              <a:effectLst/>
            </a:endParaRPr>
          </a:p>
          <a:p>
            <a:r>
              <a:rPr lang="en-US" sz="3200" b="1" dirty="0"/>
              <a:t>                  = 70</a:t>
            </a:r>
            <a:endParaRPr lang="en-US" sz="3200" b="1" dirty="0"/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  <a:endParaRPr lang="pt-BR" sz="3200" b="1" i="0" dirty="0">
              <a:solidFill>
                <a:srgbClr val="000000"/>
              </a:solidFill>
              <a:effectLst/>
            </a:endParaRPr>
          </a:p>
          <a:p>
            <a:r>
              <a:rPr lang="en-US" sz="3200" b="1" dirty="0"/>
              <a:t>                  = 65</a:t>
            </a:r>
            <a:endParaRPr lang="en-US" sz="3200" b="1" dirty="0"/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  <a:endParaRPr lang="en-US" sz="3200" dirty="0"/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  <a:endParaRPr lang="en-US" sz="3200" dirty="0"/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  <a:endParaRPr lang="en-US" sz="3200" dirty="0"/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  <a:endParaRPr lang="en-US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  <a:endParaRPr lang="en-US" sz="2400" dirty="0"/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  <a:endParaRPr lang="en-US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WPS Presentation</Application>
  <PresentationFormat>Widescreen</PresentationFormat>
  <Paragraphs>140</Paragraphs>
  <Slides>22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SimSun</vt:lpstr>
      <vt:lpstr>Wingdings</vt:lpstr>
      <vt:lpstr>印品黑体</vt:lpstr>
      <vt:lpstr>Calibri</vt:lpstr>
      <vt:lpstr>LNTH-LuoLuoNotangYuanTi 1</vt:lpstr>
      <vt:lpstr>Yu Gothic</vt:lpstr>
      <vt:lpstr>Times New Roman</vt:lpstr>
      <vt:lpstr>Calibri</vt:lpstr>
      <vt:lpstr>Pattaya</vt:lpstr>
      <vt:lpstr>Microsoft Sans Serif</vt:lpstr>
      <vt:lpstr>Microsoft YaHei</vt:lpstr>
      <vt:lpstr>Arial Unicode MS</vt:lpstr>
      <vt:lpstr>#9Slide07 IcielLa Chic Pro Shad</vt:lpstr>
      <vt:lpstr>Yu Gothic UI</vt:lpstr>
      <vt:lpstr>Calibri Light</vt:lpstr>
      <vt:lpstr>黑体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2023-06-22T12:42:00Z</dcterms:created>
  <dcterms:modified xsi:type="dcterms:W3CDTF">2023-08-11T05:02:15Z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