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5"/>
  </p:notesMasterIdLst>
  <p:sldIdLst>
    <p:sldId id="381" r:id="rId3"/>
    <p:sldId id="283" r:id="rId4"/>
    <p:sldId id="287" r:id="rId5"/>
    <p:sldId id="368" r:id="rId6"/>
    <p:sldId id="286" r:id="rId7"/>
    <p:sldId id="278" r:id="rId8"/>
    <p:sldId id="369" r:id="rId9"/>
    <p:sldId id="361" r:id="rId10"/>
    <p:sldId id="318" r:id="rId11"/>
    <p:sldId id="281" r:id="rId12"/>
    <p:sldId id="370" r:id="rId13"/>
    <p:sldId id="371" r:id="rId14"/>
    <p:sldId id="372" r:id="rId15"/>
    <p:sldId id="279" r:id="rId16"/>
    <p:sldId id="359" r:id="rId17"/>
    <p:sldId id="373" r:id="rId18"/>
    <p:sldId id="377" r:id="rId19"/>
    <p:sldId id="374" r:id="rId20"/>
    <p:sldId id="375" r:id="rId21"/>
    <p:sldId id="376" r:id="rId22"/>
    <p:sldId id="378" r:id="rId23"/>
    <p:sldId id="3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2025/12/18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không khí và bảo vệ bầu không khí trong lành(T1)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7177" y="4046063"/>
            <a:ext cx="46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0972.115.126</a:t>
            </a:r>
            <a:endParaRPr lang="en-US" sz="2000" dirty="0"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717</Words>
  <Application>Microsoft Office PowerPoint</Application>
  <PresentationFormat>Widescreen</PresentationFormat>
  <Paragraphs>58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#9Slide03 AllRoundGothic</vt:lpstr>
      <vt:lpstr>Arial</vt:lpstr>
      <vt:lpstr>Calibri</vt:lpstr>
      <vt:lpstr>Georgia</vt:lpstr>
      <vt:lpstr>Tahoma</vt:lpstr>
      <vt:lpstr>Times New Roman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42</cp:revision>
  <dcterms:created xsi:type="dcterms:W3CDTF">2023-07-22T13:22:00Z</dcterms:created>
  <dcterms:modified xsi:type="dcterms:W3CDTF">2025-12-18T16:19:35Z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