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60" r:id="rId4"/>
    <p:sldId id="320" r:id="rId5"/>
    <p:sldId id="321" r:id="rId6"/>
    <p:sldId id="306" r:id="rId7"/>
    <p:sldId id="309" r:id="rId8"/>
    <p:sldId id="322" r:id="rId9"/>
    <p:sldId id="323" r:id="rId10"/>
    <p:sldId id="324" r:id="rId11"/>
    <p:sldId id="325" r:id="rId12"/>
    <p:sldId id="326" r:id="rId13"/>
    <p:sldId id="312" r:id="rId14"/>
    <p:sldId id="327" r:id="rId15"/>
    <p:sldId id="311" r:id="rId16"/>
    <p:sldId id="313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E0F3B-28A2-4A6A-8505-AAF6DD66A2D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9B9B2-69EF-4BD1-BDA1-58E30079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26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231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473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47360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2924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82961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57044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006284-009C-4079-96FE-68A2182B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B2BCCCA-5F51-4881-B06B-45C8990E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77763DE-C9B6-4C6E-90B1-7DE7DDA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5ED47B-3E2B-4B16-B537-32263412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F6FFAB2-3A76-48CA-9B9E-369E3A0A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59447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4E7FB9-9ECA-4A51-A489-C5A56708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551B043-C683-4191-8C62-43B9896F4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525CF7D-2798-41EF-8BDD-D58A48464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80C96A9-67EE-4362-A333-14661B20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1B29649-0FEC-4E51-957A-403BF334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08B4B6A-FC5D-4416-94D8-1D09BB7C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71210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AC1398-2722-4566-A207-B2E1712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8305B9B-A02F-43ED-BD70-0D765F8C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9BAE1DD-0FA6-4C9A-B652-46349450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6660BE9-80CB-4F06-B44A-E31265692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00AF6A0-47E4-4BF0-8AB2-A93DAD712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F73CCB5-0295-4AE8-AB04-1323439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421DBB5-D4BD-4B86-A35F-9D2C97C2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80D18DE-50B0-43AC-B261-8840C838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72467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6C931C-5F16-43D3-A376-0F438FC3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C4E76BD-5C25-4226-AA2E-7F4E0027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F990EF0-D86D-4BE3-AB47-98C4AC4C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F56C266-7C7C-4142-8C85-1F71DC1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552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7045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5167338-611C-4E9B-B544-12ECBC2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7A43F2E-9C41-40E3-92CE-5DB1028D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62FA9E7-4E7C-4FE6-809E-B3C60BBC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3358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96205E-7370-4519-AC6C-45D4F40F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EE6557D-724A-4A96-8BAA-ADE50A4B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0C5F13C-EC7F-4C8D-873D-DC01E973A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26BAD96-3B99-4E65-8172-681F8938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CC24DF-B1A3-4216-8AAF-2F1250DE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56485D1-96E7-4DF0-BC9C-0F16CA5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62372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0B2A619-966D-4846-BF9F-3ABF938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556F37F-C2C8-4CD2-866C-EC67756C2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94F1D48-B219-45AE-AF81-42209D9A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1A0428C-1377-426F-9C1D-2468E671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0746D18-CF0F-430A-9698-B8678E75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95D5ECA-7AD7-4671-8F91-F002FABE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5079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8FA6AD-86DE-4D9B-96A9-EF850367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6BA0D34-BF38-4C2B-9709-DA74C9FA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C42DC2-4878-4CDD-AD77-0320AA82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6025BC4-A0B5-4BB0-AB7E-5A7B7035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6ABDE2-1E99-4DA7-88CD-5919CF5E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9633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6FBED93-077A-408F-91F2-3ECFC2DE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09B87A3-859F-4591-BF45-913699C7D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B7CD0FD-B978-4AA5-AE6F-91E046BC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84CF89C-FB91-4D73-A0F7-F0ECCE71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C5F0A82-6E19-4064-8A25-D5A21F8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2090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3666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343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39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023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8037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7197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2737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4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19B9D9D-8479-48AC-86A1-210F33B42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12192000" cy="5575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9D3C505-D6E7-4829-ABC3-499D8D221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27034" r="232"/>
          <a:stretch/>
        </p:blipFill>
        <p:spPr>
          <a:xfrm>
            <a:off x="28979" y="0"/>
            <a:ext cx="12163022" cy="53732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B912E28-A59B-46D5-9531-B06756634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2" b="27396"/>
          <a:stretch/>
        </p:blipFill>
        <p:spPr>
          <a:xfrm>
            <a:off x="14489" y="1199724"/>
            <a:ext cx="12192001" cy="50194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1156BF5-5B31-4A28-BE26-021456D18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979" cy="2545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4DF892F-EC50-46A6-BE0D-38CBA66BB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3" y="2257395"/>
            <a:ext cx="9194277" cy="17201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C854593-3532-40B2-9C15-18CE7EEEC4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/>
        </p:blipFill>
        <p:spPr>
          <a:xfrm>
            <a:off x="0" y="1883822"/>
            <a:ext cx="7387444" cy="212051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3C9407C-8C7C-4C23-AEFD-63BA1DFAF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3"/>
          <a:stretch/>
        </p:blipFill>
        <p:spPr>
          <a:xfrm>
            <a:off x="8395796" y="1883822"/>
            <a:ext cx="3825181" cy="17201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EDE7602-CD8B-49AD-92FF-A833E38A25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/>
        </p:blipFill>
        <p:spPr>
          <a:xfrm>
            <a:off x="5485506" y="2249005"/>
            <a:ext cx="7387444" cy="172014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B96EEB0E-06E4-4B58-AD72-1A1938B61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905" y="-58218"/>
            <a:ext cx="12220979" cy="68579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9363BD8-DC73-40DB-AB56-F451B8071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0162" y="-40286"/>
            <a:ext cx="3000069" cy="338117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A8007010-92B0-4578-832E-9A9B54EABF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56" y="1659696"/>
            <a:ext cx="1534350" cy="230454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5BC10A6-8091-4C49-B371-B81F0735D2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85" y="3087822"/>
            <a:ext cx="2482132" cy="349401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E880CDA-5C3D-8241-0954-4BBB70B05A74}"/>
              </a:ext>
            </a:extLst>
          </p:cNvPr>
          <p:cNvSpPr/>
          <p:nvPr/>
        </p:nvSpPr>
        <p:spPr>
          <a:xfrm>
            <a:off x="3712628" y="271624"/>
            <a:ext cx="2587944" cy="803046"/>
          </a:xfrm>
          <a:prstGeom prst="roundRect">
            <a:avLst>
              <a:gd name="adj" fmla="val 44271"/>
            </a:avLst>
          </a:prstGeom>
          <a:solidFill>
            <a:srgbClr val="3D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TOÁN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715D7D-45A9-1C90-FCCD-ECC5D3F5CE94}"/>
              </a:ext>
            </a:extLst>
          </p:cNvPr>
          <p:cNvSpPr txBox="1"/>
          <p:nvPr/>
        </p:nvSpPr>
        <p:spPr>
          <a:xfrm>
            <a:off x="223847" y="351977"/>
            <a:ext cx="2572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Vogue-ExtraBold" panose="020B0500000000000000" pitchFamily="34" charset="0"/>
                <a:cs typeface="Pattaya" panose="00000500000000000000" pitchFamily="2" charset="-34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Vogue-ExtraBold" panose="020B0500000000000000" pitchFamily="34" charset="0"/>
                <a:cs typeface="Pattaya" panose="00000500000000000000" pitchFamily="2" charset="-34"/>
              </a:rPr>
              <a:t> 6: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ttaya" panose="00000500000000000000" pitchFamily="2" charset="-34"/>
              <a:ea typeface="Vogue-ExtraBold" panose="020B0500000000000000" pitchFamily="34" charset="0"/>
              <a:cs typeface="Pattaya" panose="00000500000000000000" pitchFamily="2" charset="-3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B96371D-209B-4B2C-8044-B4A1C8EAF0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13" y="1535014"/>
            <a:ext cx="3743935" cy="4371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138D3E8-5A95-A9DA-A859-77814C47DB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774" y="1598193"/>
            <a:ext cx="9303302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94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E94AC3B-556D-30F7-C646-42F5BEAB300D}"/>
              </a:ext>
            </a:extLst>
          </p:cNvPr>
          <p:cNvGrpSpPr/>
          <p:nvPr/>
        </p:nvGrpSpPr>
        <p:grpSpPr>
          <a:xfrm>
            <a:off x="367270" y="4015502"/>
            <a:ext cx="4852430" cy="1462824"/>
            <a:chOff x="674228" y="4862098"/>
            <a:chExt cx="5343799" cy="182655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9B06D72-FF03-2F44-B0E6-AA023452DD6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B989F89-5568-16F0-4E57-D5C78DCFEF8F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16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 59 872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6551EF54-3628-A5E4-BC9B-5DDB191D37EB}"/>
              </a:ext>
            </a:extLst>
          </p:cNvPr>
          <p:cNvSpPr/>
          <p:nvPr/>
        </p:nvSpPr>
        <p:spPr>
          <a:xfrm>
            <a:off x="5267325" y="4229100"/>
            <a:ext cx="3581400" cy="723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AF2107-1C3C-F594-9049-51CD0A9E4B14}"/>
              </a:ext>
            </a:extLst>
          </p:cNvPr>
          <p:cNvSpPr txBox="1"/>
          <p:nvPr/>
        </p:nvSpPr>
        <p:spPr>
          <a:xfrm>
            <a:off x="5267325" y="3781425"/>
            <a:ext cx="356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6E81301-6D33-A0A1-9536-1E6291C6F955}"/>
              </a:ext>
            </a:extLst>
          </p:cNvPr>
          <p:cNvGrpSpPr/>
          <p:nvPr/>
        </p:nvGrpSpPr>
        <p:grpSpPr>
          <a:xfrm>
            <a:off x="9006445" y="3986927"/>
            <a:ext cx="2509280" cy="985123"/>
            <a:chOff x="674228" y="4862098"/>
            <a:chExt cx="5343799" cy="123007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C2E9B28-CDD8-7945-FE85-3E6F5633A57C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2641B6F-0074-88DB-9C0F-613E19056683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59 870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693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869B271-3909-6DD2-1EFD-759DFAC22F26}"/>
              </a:ext>
            </a:extLst>
          </p:cNvPr>
          <p:cNvGrpSpPr/>
          <p:nvPr/>
        </p:nvGrpSpPr>
        <p:grpSpPr>
          <a:xfrm>
            <a:off x="243445" y="4091702"/>
            <a:ext cx="4852430" cy="985123"/>
            <a:chOff x="674228" y="4862098"/>
            <a:chExt cx="5343799" cy="123007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CC19E8A0-362F-25D3-8D2C-0FF1ABD46575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8F3CCB4-CA16-8A50-BCDE-2FE4C708F071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lớn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 66 053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E639DA1C-C5BC-B81B-855B-8C294C8D6188}"/>
              </a:ext>
            </a:extLst>
          </p:cNvPr>
          <p:cNvSpPr/>
          <p:nvPr/>
        </p:nvSpPr>
        <p:spPr>
          <a:xfrm>
            <a:off x="5143499" y="4305300"/>
            <a:ext cx="4200525" cy="723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8CC9B5-FB14-DF64-8747-7CB953D26ED4}"/>
              </a:ext>
            </a:extLst>
          </p:cNvPr>
          <p:cNvSpPr txBox="1"/>
          <p:nvPr/>
        </p:nvSpPr>
        <p:spPr>
          <a:xfrm>
            <a:off x="5067299" y="3905250"/>
            <a:ext cx="442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AB71F0B-79BA-CF74-7F12-9FB45BD29C98}"/>
              </a:ext>
            </a:extLst>
          </p:cNvPr>
          <p:cNvGrpSpPr/>
          <p:nvPr/>
        </p:nvGrpSpPr>
        <p:grpSpPr>
          <a:xfrm>
            <a:off x="9435070" y="4101227"/>
            <a:ext cx="2509280" cy="985123"/>
            <a:chOff x="674228" y="4862098"/>
            <a:chExt cx="5343799" cy="123007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913DB098-2E35-5C7E-F979-4D6972233BFC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4766144-EAC5-D23E-6B39-361B09DA7792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70 000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712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4687591" cy="867686"/>
            <a:chOff x="2947684" y="845858"/>
            <a:chExt cx="3542511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42179D2-88B0-FFA0-7369-269AF4F93BD8}"/>
                </a:ext>
              </a:extLst>
            </p:cNvPr>
            <p:cNvSpPr/>
            <p:nvPr/>
          </p:nvSpPr>
          <p:spPr>
            <a:xfrm>
              <a:off x="3367336" y="845858"/>
              <a:ext cx="33061941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5"/>
              <a:ext cx="35425119" cy="150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Đặt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rồi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31F90FB-84F7-482D-9F32-FD988AAE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18" y="-126824"/>
            <a:ext cx="1477109" cy="175782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B01B963-7571-6818-F124-79374D148042}"/>
              </a:ext>
            </a:extLst>
          </p:cNvPr>
          <p:cNvGrpSpPr/>
          <p:nvPr/>
        </p:nvGrpSpPr>
        <p:grpSpPr>
          <a:xfrm>
            <a:off x="1167370" y="1567577"/>
            <a:ext cx="3928505" cy="985123"/>
            <a:chOff x="674228" y="4862098"/>
            <a:chExt cx="5343799" cy="123007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56BB3B6D-400B-C32E-6C04-1BE0722C3F65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79D743A-38E6-8AF9-C239-84B711300C5B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63 758 – 5 364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5FE3EE9-D281-5F8C-27A1-DB2F31DB8D44}"/>
              </a:ext>
            </a:extLst>
          </p:cNvPr>
          <p:cNvGrpSpPr/>
          <p:nvPr/>
        </p:nvGrpSpPr>
        <p:grpSpPr>
          <a:xfrm>
            <a:off x="6434695" y="1586627"/>
            <a:ext cx="4576205" cy="1462824"/>
            <a:chOff x="674228" y="4862098"/>
            <a:chExt cx="5343799" cy="182655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3C5FCBAA-C136-0A58-F00B-E4BAAECEA528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0E36832-A0B5-21BE-DB44-A21DECA62310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16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37 429 + 49 235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F849F11-C19E-D142-5D16-3D83AD129167}"/>
              </a:ext>
            </a:extLst>
          </p:cNvPr>
          <p:cNvGrpSpPr/>
          <p:nvPr/>
        </p:nvGrpSpPr>
        <p:grpSpPr>
          <a:xfrm>
            <a:off x="1119745" y="2929652"/>
            <a:ext cx="3928505" cy="985123"/>
            <a:chOff x="674228" y="4862098"/>
            <a:chExt cx="5343799" cy="123007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EF5C6C0B-0928-CE31-BB63-D8749BB0F921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02F4EFF-8422-154E-92EA-615016577648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8 107 x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84F4F59-77FB-5C7D-F062-601B61C2C12E}"/>
              </a:ext>
            </a:extLst>
          </p:cNvPr>
          <p:cNvGrpSpPr/>
          <p:nvPr/>
        </p:nvGrpSpPr>
        <p:grpSpPr>
          <a:xfrm>
            <a:off x="6387070" y="2948702"/>
            <a:ext cx="4576205" cy="985123"/>
            <a:chOff x="674228" y="4862098"/>
            <a:chExt cx="5343799" cy="123007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7DED5EC-0E91-1F27-45B6-7B7D3B89377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04C2C03-35E3-AE3B-66A5-E07E1DDEC3E9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43 652 :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397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064283B-5017-7B2A-2B6B-49BAC633FC9C}"/>
              </a:ext>
            </a:extLst>
          </p:cNvPr>
          <p:cNvGrpSpPr/>
          <p:nvPr/>
        </p:nvGrpSpPr>
        <p:grpSpPr>
          <a:xfrm>
            <a:off x="6637126" y="1323975"/>
            <a:ext cx="4297574" cy="3246196"/>
            <a:chOff x="279861" y="1074765"/>
            <a:chExt cx="2436123" cy="309967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330360CA-2A18-8F08-2174-7252BCDC674E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457C3CB0-522C-471C-4BE1-78EA0DC013A6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7E9D371-3692-E3C9-82D5-A0ADD66330B0}"/>
              </a:ext>
            </a:extLst>
          </p:cNvPr>
          <p:cNvGrpSpPr/>
          <p:nvPr/>
        </p:nvGrpSpPr>
        <p:grpSpPr>
          <a:xfrm>
            <a:off x="581025" y="1333222"/>
            <a:ext cx="3657600" cy="3257827"/>
            <a:chOff x="279861" y="1074765"/>
            <a:chExt cx="2436123" cy="309967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8D0D7D4C-37B7-1582-9363-6B646530ABC9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BDA3F426-6B49-04C2-4A2B-8FC9118E3CB5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D09579C-66DF-1211-472C-EF11368C78EF}"/>
              </a:ext>
            </a:extLst>
          </p:cNvPr>
          <p:cNvGrpSpPr/>
          <p:nvPr/>
        </p:nvGrpSpPr>
        <p:grpSpPr>
          <a:xfrm>
            <a:off x="529195" y="129302"/>
            <a:ext cx="3928505" cy="985123"/>
            <a:chOff x="674228" y="4862098"/>
            <a:chExt cx="5343799" cy="123007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55D2BD83-837A-9C4C-E5A0-E96957B0D5D3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D31DA95-610C-5FF8-1A39-359FABC98F0F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63 758 – 5 364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C657839-C56C-7C61-70F7-5DED1974086C}"/>
              </a:ext>
            </a:extLst>
          </p:cNvPr>
          <p:cNvSpPr txBox="1"/>
          <p:nvPr/>
        </p:nvSpPr>
        <p:spPr>
          <a:xfrm>
            <a:off x="1123950" y="162877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63 758</a:t>
            </a:r>
          </a:p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5 364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8F574B0-EA95-D963-E83A-69AA2767881D}"/>
              </a:ext>
            </a:extLst>
          </p:cNvPr>
          <p:cNvSpPr txBox="1"/>
          <p:nvPr/>
        </p:nvSpPr>
        <p:spPr>
          <a:xfrm>
            <a:off x="876300" y="2152650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28180109-A47C-F8C8-97BA-B99B8057167F}"/>
              </a:ext>
            </a:extLst>
          </p:cNvPr>
          <p:cNvCxnSpPr>
            <a:cxnSpLocks/>
          </p:cNvCxnSpPr>
          <p:nvPr/>
        </p:nvCxnSpPr>
        <p:spPr>
          <a:xfrm>
            <a:off x="1228725" y="347662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2D2B4DB-B0B5-422F-A502-837AC1A065EF}"/>
              </a:ext>
            </a:extLst>
          </p:cNvPr>
          <p:cNvSpPr txBox="1"/>
          <p:nvPr/>
        </p:nvSpPr>
        <p:spPr>
          <a:xfrm>
            <a:off x="308610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E29814-C5EC-0C47-9C88-DFE88BB3F9FB}"/>
              </a:ext>
            </a:extLst>
          </p:cNvPr>
          <p:cNvSpPr txBox="1"/>
          <p:nvPr/>
        </p:nvSpPr>
        <p:spPr>
          <a:xfrm>
            <a:off x="2657475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949EF90-2916-E916-C0FC-367950F54402}"/>
              </a:ext>
            </a:extLst>
          </p:cNvPr>
          <p:cNvSpPr txBox="1"/>
          <p:nvPr/>
        </p:nvSpPr>
        <p:spPr>
          <a:xfrm>
            <a:off x="226695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FD1375D-95C1-D069-D2F2-8F5AC35A241B}"/>
              </a:ext>
            </a:extLst>
          </p:cNvPr>
          <p:cNvSpPr txBox="1"/>
          <p:nvPr/>
        </p:nvSpPr>
        <p:spPr>
          <a:xfrm>
            <a:off x="1666875" y="332422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AC801E9-534B-7C9C-770A-F3E922C00FEA}"/>
              </a:ext>
            </a:extLst>
          </p:cNvPr>
          <p:cNvSpPr txBox="1"/>
          <p:nvPr/>
        </p:nvSpPr>
        <p:spPr>
          <a:xfrm>
            <a:off x="1200150" y="334327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1802562-1338-4244-9C41-6E381DA9056A}"/>
              </a:ext>
            </a:extLst>
          </p:cNvPr>
          <p:cNvGrpSpPr/>
          <p:nvPr/>
        </p:nvGrpSpPr>
        <p:grpSpPr>
          <a:xfrm>
            <a:off x="6425170" y="138827"/>
            <a:ext cx="4576205" cy="1462824"/>
            <a:chOff x="674228" y="4862098"/>
            <a:chExt cx="5343799" cy="1826554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670F059D-BB9A-6E70-9C48-BB94A67BEB47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C807632-2284-73D1-52D8-6CEC8EAE984F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16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37 429 + 49 235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BC44808-2D11-E8D3-DF1D-550242126EC1}"/>
              </a:ext>
            </a:extLst>
          </p:cNvPr>
          <p:cNvSpPr txBox="1"/>
          <p:nvPr/>
        </p:nvSpPr>
        <p:spPr>
          <a:xfrm>
            <a:off x="7400925" y="164782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37 429</a:t>
            </a:r>
          </a:p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49 235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FC72EDF-5BF8-AD94-EFF6-5DB7ECEE8AB3}"/>
              </a:ext>
            </a:extLst>
          </p:cNvPr>
          <p:cNvSpPr txBox="1"/>
          <p:nvPr/>
        </p:nvSpPr>
        <p:spPr>
          <a:xfrm>
            <a:off x="6972300" y="2200275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302FF9A3-A463-911D-4C37-3570902E8BCE}"/>
              </a:ext>
            </a:extLst>
          </p:cNvPr>
          <p:cNvCxnSpPr>
            <a:cxnSpLocks/>
          </p:cNvCxnSpPr>
          <p:nvPr/>
        </p:nvCxnSpPr>
        <p:spPr>
          <a:xfrm>
            <a:off x="7505700" y="349567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ABF90B2-9FA3-A484-EEE3-F88104EAE6AD}"/>
              </a:ext>
            </a:extLst>
          </p:cNvPr>
          <p:cNvSpPr txBox="1"/>
          <p:nvPr/>
        </p:nvSpPr>
        <p:spPr>
          <a:xfrm>
            <a:off x="9363075" y="335280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6284E19-1613-1B45-3DBC-6311E9EDB275}"/>
              </a:ext>
            </a:extLst>
          </p:cNvPr>
          <p:cNvSpPr txBox="1"/>
          <p:nvPr/>
        </p:nvSpPr>
        <p:spPr>
          <a:xfrm>
            <a:off x="8934450" y="335280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B282078-BAFB-4E25-94CC-8E66E1788476}"/>
              </a:ext>
            </a:extLst>
          </p:cNvPr>
          <p:cNvSpPr txBox="1"/>
          <p:nvPr/>
        </p:nvSpPr>
        <p:spPr>
          <a:xfrm>
            <a:off x="8543925" y="335280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57F7048-490E-46E6-60EE-F33CD7CF0DA4}"/>
              </a:ext>
            </a:extLst>
          </p:cNvPr>
          <p:cNvSpPr txBox="1"/>
          <p:nvPr/>
        </p:nvSpPr>
        <p:spPr>
          <a:xfrm>
            <a:off x="7943850" y="334327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1C1C0A3-7B33-2E49-E54C-F822396025B4}"/>
              </a:ext>
            </a:extLst>
          </p:cNvPr>
          <p:cNvSpPr txBox="1"/>
          <p:nvPr/>
        </p:nvSpPr>
        <p:spPr>
          <a:xfrm>
            <a:off x="7477125" y="336232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92248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064283B-5017-7B2A-2B6B-49BAC633FC9C}"/>
              </a:ext>
            </a:extLst>
          </p:cNvPr>
          <p:cNvGrpSpPr/>
          <p:nvPr/>
        </p:nvGrpSpPr>
        <p:grpSpPr>
          <a:xfrm>
            <a:off x="6419851" y="1323974"/>
            <a:ext cx="4752974" cy="4752975"/>
            <a:chOff x="279861" y="1074765"/>
            <a:chExt cx="2436123" cy="309967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330360CA-2A18-8F08-2174-7252BCDC674E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457C3CB0-522C-471C-4BE1-78EA0DC013A6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7E9D371-3692-E3C9-82D5-A0ADD66330B0}"/>
              </a:ext>
            </a:extLst>
          </p:cNvPr>
          <p:cNvGrpSpPr/>
          <p:nvPr/>
        </p:nvGrpSpPr>
        <p:grpSpPr>
          <a:xfrm>
            <a:off x="581025" y="1333222"/>
            <a:ext cx="3657600" cy="3257827"/>
            <a:chOff x="279861" y="1074765"/>
            <a:chExt cx="2436123" cy="309967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8D0D7D4C-37B7-1582-9363-6B646530ABC9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BDA3F426-6B49-04C2-4A2B-8FC9118E3CB5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D09579C-66DF-1211-472C-EF11368C78EF}"/>
              </a:ext>
            </a:extLst>
          </p:cNvPr>
          <p:cNvGrpSpPr/>
          <p:nvPr/>
        </p:nvGrpSpPr>
        <p:grpSpPr>
          <a:xfrm>
            <a:off x="529195" y="129302"/>
            <a:ext cx="3928505" cy="985123"/>
            <a:chOff x="674228" y="4862098"/>
            <a:chExt cx="5343799" cy="123007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55D2BD83-837A-9C4C-E5A0-E96957B0D5D3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D31DA95-610C-5FF8-1A39-359FABC98F0F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8 107 x 9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C657839-C56C-7C61-70F7-5DED1974086C}"/>
              </a:ext>
            </a:extLst>
          </p:cNvPr>
          <p:cNvSpPr txBox="1"/>
          <p:nvPr/>
        </p:nvSpPr>
        <p:spPr>
          <a:xfrm>
            <a:off x="1123950" y="162877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8 107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8F574B0-EA95-D963-E83A-69AA2767881D}"/>
              </a:ext>
            </a:extLst>
          </p:cNvPr>
          <p:cNvSpPr txBox="1"/>
          <p:nvPr/>
        </p:nvSpPr>
        <p:spPr>
          <a:xfrm>
            <a:off x="876300" y="2152650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28180109-A47C-F8C8-97BA-B99B8057167F}"/>
              </a:ext>
            </a:extLst>
          </p:cNvPr>
          <p:cNvCxnSpPr>
            <a:cxnSpLocks/>
          </p:cNvCxnSpPr>
          <p:nvPr/>
        </p:nvCxnSpPr>
        <p:spPr>
          <a:xfrm>
            <a:off x="1228725" y="347662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2D2B4DB-B0B5-422F-A502-837AC1A065EF}"/>
              </a:ext>
            </a:extLst>
          </p:cNvPr>
          <p:cNvSpPr txBox="1"/>
          <p:nvPr/>
        </p:nvSpPr>
        <p:spPr>
          <a:xfrm>
            <a:off x="308610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E29814-C5EC-0C47-9C88-DFE88BB3F9FB}"/>
              </a:ext>
            </a:extLst>
          </p:cNvPr>
          <p:cNvSpPr txBox="1"/>
          <p:nvPr/>
        </p:nvSpPr>
        <p:spPr>
          <a:xfrm>
            <a:off x="2657475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949EF90-2916-E916-C0FC-367950F54402}"/>
              </a:ext>
            </a:extLst>
          </p:cNvPr>
          <p:cNvSpPr txBox="1"/>
          <p:nvPr/>
        </p:nvSpPr>
        <p:spPr>
          <a:xfrm>
            <a:off x="226695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FD1375D-95C1-D069-D2F2-8F5AC35A241B}"/>
              </a:ext>
            </a:extLst>
          </p:cNvPr>
          <p:cNvSpPr txBox="1"/>
          <p:nvPr/>
        </p:nvSpPr>
        <p:spPr>
          <a:xfrm>
            <a:off x="1228725" y="3314700"/>
            <a:ext cx="1095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72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1802562-1338-4244-9C41-6E381DA9056A}"/>
              </a:ext>
            </a:extLst>
          </p:cNvPr>
          <p:cNvGrpSpPr/>
          <p:nvPr/>
        </p:nvGrpSpPr>
        <p:grpSpPr>
          <a:xfrm>
            <a:off x="6425170" y="138827"/>
            <a:ext cx="4576205" cy="985123"/>
            <a:chOff x="674228" y="4862098"/>
            <a:chExt cx="5343799" cy="123007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670F059D-BB9A-6E70-9C48-BB94A67BEB47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C807632-2284-73D1-52D8-6CEC8EAE984F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43 652 : 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B8E90C-389C-5F58-74CF-F6792C0BD697}"/>
              </a:ext>
            </a:extLst>
          </p:cNvPr>
          <p:cNvSpPr txBox="1"/>
          <p:nvPr/>
        </p:nvSpPr>
        <p:spPr>
          <a:xfrm>
            <a:off x="6802218" y="31668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10B49D-AD64-896C-610E-583BA57BCE11}"/>
              </a:ext>
            </a:extLst>
          </p:cNvPr>
          <p:cNvSpPr txBox="1"/>
          <p:nvPr/>
        </p:nvSpPr>
        <p:spPr>
          <a:xfrm>
            <a:off x="9420225" y="2645236"/>
            <a:ext cx="4333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492655-D61F-CA5E-4FBB-91D26088A2E3}"/>
              </a:ext>
            </a:extLst>
          </p:cNvPr>
          <p:cNvSpPr txBox="1"/>
          <p:nvPr/>
        </p:nvSpPr>
        <p:spPr>
          <a:xfrm>
            <a:off x="8476628" y="263928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BA740C-E71B-283D-0CC3-065A53A83B6F}"/>
              </a:ext>
            </a:extLst>
          </p:cNvPr>
          <p:cNvSpPr txBox="1"/>
          <p:nvPr/>
        </p:nvSpPr>
        <p:spPr>
          <a:xfrm>
            <a:off x="6300196" y="2085202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43 652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57271F-4F23-58A2-AC2A-B79E556F24FF}"/>
              </a:ext>
            </a:extLst>
          </p:cNvPr>
          <p:cNvSpPr txBox="1"/>
          <p:nvPr/>
        </p:nvSpPr>
        <p:spPr>
          <a:xfrm>
            <a:off x="8389840" y="208520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E3FFB8E-4289-E127-4086-09E1703D8678}"/>
              </a:ext>
            </a:extLst>
          </p:cNvPr>
          <p:cNvCxnSpPr>
            <a:cxnSpLocks/>
          </p:cNvCxnSpPr>
          <p:nvPr/>
        </p:nvCxnSpPr>
        <p:spPr>
          <a:xfrm>
            <a:off x="8858331" y="2674586"/>
            <a:ext cx="14096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AD8DB8E-40F4-D69E-8FD0-88EED66E73FB}"/>
              </a:ext>
            </a:extLst>
          </p:cNvPr>
          <p:cNvCxnSpPr>
            <a:cxnSpLocks/>
          </p:cNvCxnSpPr>
          <p:nvPr/>
        </p:nvCxnSpPr>
        <p:spPr>
          <a:xfrm flipV="1">
            <a:off x="8858331" y="2189331"/>
            <a:ext cx="0" cy="2158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FDE9E1-3D47-D707-2442-3F09FF1C77EA}"/>
              </a:ext>
            </a:extLst>
          </p:cNvPr>
          <p:cNvSpPr txBox="1"/>
          <p:nvPr/>
        </p:nvSpPr>
        <p:spPr>
          <a:xfrm>
            <a:off x="8163989" y="2642369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E34167-8C54-2919-0BE8-26BA837C9F2A}"/>
              </a:ext>
            </a:extLst>
          </p:cNvPr>
          <p:cNvSpPr txBox="1"/>
          <p:nvPr/>
        </p:nvSpPr>
        <p:spPr>
          <a:xfrm>
            <a:off x="7142509" y="2615389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AAC6BB-12E7-233B-DF2A-6E46F0428A5A}"/>
              </a:ext>
            </a:extLst>
          </p:cNvPr>
          <p:cNvSpPr txBox="1"/>
          <p:nvPr/>
        </p:nvSpPr>
        <p:spPr>
          <a:xfrm>
            <a:off x="7192362" y="368879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FF902E-6DB6-C682-A42B-2D31A958BE66}"/>
              </a:ext>
            </a:extLst>
          </p:cNvPr>
          <p:cNvSpPr txBox="1"/>
          <p:nvPr/>
        </p:nvSpPr>
        <p:spPr>
          <a:xfrm>
            <a:off x="7482542" y="2605864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B1CABC0-D9DB-FBD6-A4D5-6A15E0DD9259}"/>
              </a:ext>
            </a:extLst>
          </p:cNvPr>
          <p:cNvSpPr txBox="1"/>
          <p:nvPr/>
        </p:nvSpPr>
        <p:spPr>
          <a:xfrm>
            <a:off x="7796237" y="3120730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7A3223-B4B3-F4FB-00E9-CE505A78921D}"/>
              </a:ext>
            </a:extLst>
          </p:cNvPr>
          <p:cNvSpPr txBox="1"/>
          <p:nvPr/>
        </p:nvSpPr>
        <p:spPr>
          <a:xfrm>
            <a:off x="8168342" y="3691714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1240A3-E82E-35D4-91A4-9B113C7B631B}"/>
              </a:ext>
            </a:extLst>
          </p:cNvPr>
          <p:cNvSpPr txBox="1"/>
          <p:nvPr/>
        </p:nvSpPr>
        <p:spPr>
          <a:xfrm>
            <a:off x="9696450" y="2654761"/>
            <a:ext cx="4333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B88358-D30A-06F5-A819-2CEE9123C4D5}"/>
              </a:ext>
            </a:extLst>
          </p:cNvPr>
          <p:cNvSpPr txBox="1"/>
          <p:nvPr/>
        </p:nvSpPr>
        <p:spPr>
          <a:xfrm>
            <a:off x="7506687" y="418409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7704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" grpId="0"/>
      <p:bldP spid="3" grpId="0"/>
      <p:bldP spid="4" grpId="0"/>
      <p:bldP spid="5" grpId="0"/>
      <p:bldP spid="6" grpId="0"/>
      <p:bldP spid="9" grpId="0"/>
      <p:bldP spid="14" grpId="0"/>
      <p:bldP spid="15" grpId="0"/>
      <p:bldP spid="16" grpId="0"/>
      <p:bldP spid="17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76BEA14-7683-0047-5E09-D06AB203D97F}"/>
              </a:ext>
            </a:extLst>
          </p:cNvPr>
          <p:cNvGrpSpPr/>
          <p:nvPr/>
        </p:nvGrpSpPr>
        <p:grpSpPr>
          <a:xfrm>
            <a:off x="1411099" y="0"/>
            <a:ext cx="10447526" cy="1955789"/>
            <a:chOff x="3367331" y="845859"/>
            <a:chExt cx="32388315" cy="239524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843384DE-9303-82E2-D19A-79BC948F6BC0}"/>
                </a:ext>
              </a:extLst>
            </p:cNvPr>
            <p:cNvSpPr/>
            <p:nvPr/>
          </p:nvSpPr>
          <p:spPr>
            <a:xfrm>
              <a:off x="3367331" y="845859"/>
              <a:ext cx="32388315" cy="236915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A1105D4-DB6A-6F1C-0E79-B3E20B41AECB}"/>
                </a:ext>
              </a:extLst>
            </p:cNvPr>
            <p:cNvSpPr txBox="1"/>
            <p:nvPr/>
          </p:nvSpPr>
          <p:spPr>
            <a:xfrm>
              <a:off x="3429472" y="866430"/>
              <a:ext cx="31824191" cy="2374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Giá trị của mỗi biểu thức dưới đây là số tiền tiết kiệm (đồng) của mỗi bạn. Hỏi bạn nào có nhiều tiền tiết kiệm nhất?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E02370D-24B0-A4AA-F938-D867F39E9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4" y="132225"/>
            <a:ext cx="1516493" cy="1804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876140-DED7-480C-F52E-085E78C0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50" y="2189672"/>
            <a:ext cx="10491787" cy="3411028"/>
          </a:xfrm>
          <a:prstGeom prst="rect">
            <a:avLst/>
          </a:prstGeom>
        </p:spPr>
      </p:pic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913F815B-AA07-0208-CBDE-C6685C72A913}"/>
              </a:ext>
            </a:extLst>
          </p:cNvPr>
          <p:cNvSpPr/>
          <p:nvPr/>
        </p:nvSpPr>
        <p:spPr>
          <a:xfrm>
            <a:off x="1473201" y="45288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20 000 + 60 000</a:t>
            </a:r>
          </a:p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80 000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xmlns="" id="{329D5772-02A7-2A38-2E4F-B7268B26C424}"/>
              </a:ext>
            </a:extLst>
          </p:cNvPr>
          <p:cNvSpPr/>
          <p:nvPr/>
        </p:nvSpPr>
        <p:spPr>
          <a:xfrm>
            <a:off x="5111751" y="45669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35 000 + 50 000</a:t>
            </a:r>
          </a:p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85 000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xmlns="" id="{CD032E1F-3581-66B7-CB49-F972E3CC413B}"/>
              </a:ext>
            </a:extLst>
          </p:cNvPr>
          <p:cNvSpPr/>
          <p:nvPr/>
        </p:nvSpPr>
        <p:spPr>
          <a:xfrm>
            <a:off x="8607426" y="46050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50 000 + 18 000</a:t>
            </a:r>
          </a:p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68 000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33C8207B-C8EA-F23F-4543-C627BF28D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15" y="1925017"/>
            <a:ext cx="1495085" cy="12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23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9" grpId="0" build="p" animBg="1"/>
      <p:bldP spid="2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76BEA14-7683-0047-5E09-D06AB203D97F}"/>
              </a:ext>
            </a:extLst>
          </p:cNvPr>
          <p:cNvGrpSpPr/>
          <p:nvPr/>
        </p:nvGrpSpPr>
        <p:grpSpPr>
          <a:xfrm>
            <a:off x="1050437" y="276280"/>
            <a:ext cx="10864721" cy="1790645"/>
            <a:chOff x="3367328" y="845858"/>
            <a:chExt cx="33681659" cy="280076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843384DE-9303-82E2-D19A-79BC948F6BC0}"/>
                </a:ext>
              </a:extLst>
            </p:cNvPr>
            <p:cNvSpPr/>
            <p:nvPr/>
          </p:nvSpPr>
          <p:spPr>
            <a:xfrm>
              <a:off x="3367328" y="845858"/>
              <a:ext cx="33681659" cy="280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A1105D4-DB6A-6F1C-0E79-B3E20B41AECB}"/>
                </a:ext>
              </a:extLst>
            </p:cNvPr>
            <p:cNvSpPr txBox="1"/>
            <p:nvPr/>
          </p:nvSpPr>
          <p:spPr>
            <a:xfrm>
              <a:off x="3924920" y="968968"/>
              <a:ext cx="32674609" cy="1907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Một trận đấu bóng đá có 37 636 khán giả vào sân xem trực tiếp, trong đó có 9 273 khán giả nữ. Hỏi số khán giả nam nhiều hơn số khán giả nữ bao nhiêu người?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67907E2-4BAF-7D54-D7B9-01691C91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266" y="351800"/>
            <a:ext cx="1639966" cy="195698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42DAEA0-B22F-FC2F-B701-5C4E33F58591}"/>
              </a:ext>
            </a:extLst>
          </p:cNvPr>
          <p:cNvSpPr/>
          <p:nvPr/>
        </p:nvSpPr>
        <p:spPr>
          <a:xfrm>
            <a:off x="790576" y="2418360"/>
            <a:ext cx="10580370" cy="4315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32F0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FE8516-013C-01D5-A285-B57D7D8C619F}"/>
              </a:ext>
            </a:extLst>
          </p:cNvPr>
          <p:cNvSpPr txBox="1"/>
          <p:nvPr/>
        </p:nvSpPr>
        <p:spPr>
          <a:xfrm>
            <a:off x="4961782" y="2399311"/>
            <a:ext cx="294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i: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5840B4-4EED-0566-D06A-B39BF9F4E730}"/>
              </a:ext>
            </a:extLst>
          </p:cNvPr>
          <p:cNvSpPr txBox="1"/>
          <p:nvPr/>
        </p:nvSpPr>
        <p:spPr>
          <a:xfrm>
            <a:off x="3182025" y="3054113"/>
            <a:ext cx="761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khán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47A838E-AEB6-A078-8278-D7AC2E639086}"/>
              </a:ext>
            </a:extLst>
          </p:cNvPr>
          <p:cNvCxnSpPr>
            <a:cxnSpLocks/>
          </p:cNvCxnSpPr>
          <p:nvPr/>
        </p:nvCxnSpPr>
        <p:spPr>
          <a:xfrm>
            <a:off x="5619729" y="873333"/>
            <a:ext cx="35623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B6EF6DF-4039-FE99-EA15-6AC192376B20}"/>
              </a:ext>
            </a:extLst>
          </p:cNvPr>
          <p:cNvCxnSpPr>
            <a:cxnSpLocks/>
          </p:cNvCxnSpPr>
          <p:nvPr/>
        </p:nvCxnSpPr>
        <p:spPr>
          <a:xfrm>
            <a:off x="5553054" y="1349583"/>
            <a:ext cx="35623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3AB8AF8-21F3-F2FB-A9A7-CE62EF9B1CF5}"/>
              </a:ext>
            </a:extLst>
          </p:cNvPr>
          <p:cNvCxnSpPr>
            <a:cxnSpLocks/>
          </p:cNvCxnSpPr>
          <p:nvPr/>
        </p:nvCxnSpPr>
        <p:spPr>
          <a:xfrm>
            <a:off x="10210779" y="1359108"/>
            <a:ext cx="15621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14D2405-38AF-32AC-4FB3-D77276ACFF5C}"/>
              </a:ext>
            </a:extLst>
          </p:cNvPr>
          <p:cNvCxnSpPr>
            <a:cxnSpLocks/>
          </p:cNvCxnSpPr>
          <p:nvPr/>
        </p:nvCxnSpPr>
        <p:spPr>
          <a:xfrm>
            <a:off x="1257279" y="1882983"/>
            <a:ext cx="34956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CE54050-D9E7-15DB-46CA-31E6A153DAAA}"/>
              </a:ext>
            </a:extLst>
          </p:cNvPr>
          <p:cNvCxnSpPr>
            <a:cxnSpLocks/>
          </p:cNvCxnSpPr>
          <p:nvPr/>
        </p:nvCxnSpPr>
        <p:spPr>
          <a:xfrm>
            <a:off x="5400654" y="1854408"/>
            <a:ext cx="5381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83E1F01-45D6-AD97-D848-A91405460B9C}"/>
              </a:ext>
            </a:extLst>
          </p:cNvPr>
          <p:cNvSpPr txBox="1"/>
          <p:nvPr/>
        </p:nvSpPr>
        <p:spPr>
          <a:xfrm>
            <a:off x="1704975" y="3663713"/>
            <a:ext cx="902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n-NO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37 636 – 9 273 = 28 363 (người)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B8651AC-0A31-2338-EA48-929C00B657E5}"/>
              </a:ext>
            </a:extLst>
          </p:cNvPr>
          <p:cNvSpPr txBox="1"/>
          <p:nvPr/>
        </p:nvSpPr>
        <p:spPr>
          <a:xfrm>
            <a:off x="1257301" y="4235213"/>
            <a:ext cx="948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 khán giả nam nhiều hơn số khán giả nữ số người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2139986-A863-8DED-C819-8F9801DEB4A0}"/>
              </a:ext>
            </a:extLst>
          </p:cNvPr>
          <p:cNvSpPr txBox="1"/>
          <p:nvPr/>
        </p:nvSpPr>
        <p:spPr>
          <a:xfrm>
            <a:off x="1762125" y="5416313"/>
            <a:ext cx="902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n-NO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28 363 – 9 273 = 19 090 (người)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4E38BC3-6720-CAA4-31AE-07FE06392E6F}"/>
              </a:ext>
            </a:extLst>
          </p:cNvPr>
          <p:cNvSpPr txBox="1"/>
          <p:nvPr/>
        </p:nvSpPr>
        <p:spPr>
          <a:xfrm>
            <a:off x="4591050" y="5997338"/>
            <a:ext cx="681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Đáp số: 19 090 người.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4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7">
            <a:extLst>
              <a:ext uri="{FF2B5EF4-FFF2-40B4-BE49-F238E27FC236}">
                <a16:creationId xmlns:a16="http://schemas.microsoft.com/office/drawing/2014/main" xmlns="" id="{B7AB32E2-464C-FE88-24D7-F3922E044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92" y="3429000"/>
            <a:ext cx="5173502" cy="37957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18B446-E767-82A4-8E3C-81D4BE37883E}"/>
              </a:ext>
            </a:extLst>
          </p:cNvPr>
          <p:cNvGrpSpPr/>
          <p:nvPr/>
        </p:nvGrpSpPr>
        <p:grpSpPr>
          <a:xfrm>
            <a:off x="4501119" y="2339102"/>
            <a:ext cx="5343799" cy="1230073"/>
            <a:chOff x="674228" y="4862098"/>
            <a:chExt cx="5343799" cy="123007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E5A09494-BC0A-01F3-6E67-FB8274448703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CBAF270-D7ED-1C59-FABF-76AB2BD1C65A}"/>
                </a:ext>
              </a:extLst>
            </p:cNvPr>
            <p:cNvSpPr txBox="1"/>
            <p:nvPr/>
          </p:nvSpPr>
          <p:spPr>
            <a:xfrm>
              <a:off x="743340" y="5036141"/>
              <a:ext cx="5205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Ôn tập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cũ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3B91306-88B4-D171-ED15-8962AAAB1DA0}"/>
              </a:ext>
            </a:extLst>
          </p:cNvPr>
          <p:cNvGrpSpPr/>
          <p:nvPr/>
        </p:nvGrpSpPr>
        <p:grpSpPr>
          <a:xfrm>
            <a:off x="2637693" y="3861704"/>
            <a:ext cx="4188409" cy="1323439"/>
            <a:chOff x="608093" y="4830934"/>
            <a:chExt cx="4188409" cy="13234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9A012510-7D40-0586-7A21-ED6DC7608ABE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75FA662-8F68-7E7B-FD14-7D51C5A5994A}"/>
                </a:ext>
              </a:extLst>
            </p:cNvPr>
            <p:cNvSpPr txBox="1"/>
            <p:nvPr/>
          </p:nvSpPr>
          <p:spPr>
            <a:xfrm>
              <a:off x="790040" y="4830934"/>
              <a:ext cx="3824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Chuẩn bị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bài mới.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507E8478-D7E6-6C93-79CB-A553DB88D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973" y="2469254"/>
            <a:ext cx="4792757" cy="4792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0D0D41-F192-BB78-ECAB-03B4E793A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612" y="203839"/>
            <a:ext cx="6419644" cy="2341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46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19B9D9D-8479-48AC-86A1-210F33B42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12192000" cy="5575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9D3C505-D6E7-4829-ABC3-499D8D221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27034" r="232"/>
          <a:stretch/>
        </p:blipFill>
        <p:spPr>
          <a:xfrm>
            <a:off x="28979" y="0"/>
            <a:ext cx="12163022" cy="53732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B912E28-A59B-46D5-9531-B06756634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2" b="27396"/>
          <a:stretch/>
        </p:blipFill>
        <p:spPr>
          <a:xfrm>
            <a:off x="14489" y="1199724"/>
            <a:ext cx="12192001" cy="50194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1156BF5-5B31-4A28-BE26-021456D18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979" cy="2545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4DF892F-EC50-46A6-BE0D-38CBA66BB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3" y="2257395"/>
            <a:ext cx="9194277" cy="17201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C854593-3532-40B2-9C15-18CE7EEEC4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/>
        </p:blipFill>
        <p:spPr>
          <a:xfrm>
            <a:off x="0" y="1883822"/>
            <a:ext cx="7387444" cy="212051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3C9407C-8C7C-4C23-AEFD-63BA1DFAF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3"/>
          <a:stretch/>
        </p:blipFill>
        <p:spPr>
          <a:xfrm>
            <a:off x="8395796" y="1883822"/>
            <a:ext cx="3825181" cy="17201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EDE7602-CD8B-49AD-92FF-A833E38A25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/>
        </p:blipFill>
        <p:spPr>
          <a:xfrm>
            <a:off x="5485506" y="2249005"/>
            <a:ext cx="7387444" cy="17201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B96371D-209B-4B2C-8044-B4A1C8EAF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11" y="1206742"/>
            <a:ext cx="3743935" cy="437121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5BC10A6-8091-4C49-B371-B81F0735D2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46" y="2346960"/>
            <a:ext cx="2482132" cy="349401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B96EEB0E-06E4-4B58-AD72-1A1938B61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490" y="1"/>
            <a:ext cx="12220979" cy="68579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9363BD8-DC73-40DB-AB56-F451B80715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2952" y="596368"/>
            <a:ext cx="3000069" cy="338117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A8007010-92B0-4578-832E-9A9B54EABF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56" y="1659696"/>
            <a:ext cx="1534350" cy="23045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963917E-47E0-426D-BC3E-F70EC92AAC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" y="-2375385"/>
            <a:ext cx="7953344" cy="79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02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1" y="5949387"/>
            <a:ext cx="12192000" cy="9086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542E4CA-E60C-427C-8A41-0946E8C0F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83" y="4861367"/>
            <a:ext cx="6921660" cy="12558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CF4C43-B620-45C1-A382-A515573685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26" y="2789776"/>
            <a:ext cx="6921660" cy="33274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DAF9419-6A83-45AE-AE68-0136AA5093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67250"/>
            <a:ext cx="12192000" cy="21907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B2CBD2-5204-95F5-5EF0-21DF8D589A01}"/>
              </a:ext>
            </a:extLst>
          </p:cNvPr>
          <p:cNvGrpSpPr/>
          <p:nvPr/>
        </p:nvGrpSpPr>
        <p:grpSpPr>
          <a:xfrm>
            <a:off x="434382" y="38446"/>
            <a:ext cx="718799" cy="1463133"/>
            <a:chOff x="4632309" y="229806"/>
            <a:chExt cx="718799" cy="1463133"/>
          </a:xfrm>
        </p:grpSpPr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xmlns="" id="{A4F7EEA8-60AA-4CCA-9D4B-092D756A5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9516" t="28071" r="8274" b="-3583"/>
            <a:stretch/>
          </p:blipFill>
          <p:spPr>
            <a:xfrm rot="20886811">
              <a:off x="4632309" y="229806"/>
              <a:ext cx="685725" cy="1382545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xmlns="" id="{A2415F0F-A1BA-413E-8EC1-13BA705E5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7790" b="24488"/>
            <a:stretch/>
          </p:blipFill>
          <p:spPr>
            <a:xfrm rot="905193">
              <a:off x="4665383" y="310394"/>
              <a:ext cx="685725" cy="1382545"/>
            </a:xfrm>
            <a:prstGeom prst="rect">
              <a:avLst/>
            </a:prstGeom>
          </p:spPr>
        </p:pic>
      </p:grpSp>
      <p:pic>
        <p:nvPicPr>
          <p:cNvPr id="105" name="图片 104">
            <a:extLst>
              <a:ext uri="{FF2B5EF4-FFF2-40B4-BE49-F238E27FC236}">
                <a16:creationId xmlns:a16="http://schemas.microsoft.com/office/drawing/2014/main" xmlns="" id="{F0CF6E17-E61E-4AE6-A825-FF91A795C0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823" y="-90204"/>
            <a:ext cx="1720434" cy="172043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1936933-9499-C41A-659C-54318774E14D}"/>
              </a:ext>
            </a:extLst>
          </p:cNvPr>
          <p:cNvSpPr/>
          <p:nvPr/>
        </p:nvSpPr>
        <p:spPr>
          <a:xfrm>
            <a:off x="3545782" y="259286"/>
            <a:ext cx="5530689" cy="757068"/>
          </a:xfrm>
          <a:prstGeom prst="roundRect">
            <a:avLst>
              <a:gd name="adj" fmla="val 44271"/>
            </a:avLst>
          </a:prstGeom>
          <a:solidFill>
            <a:srgbClr val="3D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Yêu</a:t>
            </a: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cầu</a:t>
            </a: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cần</a:t>
            </a: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đạt</a:t>
            </a:r>
            <a:endParaRPr kumimoji="0" lang="en-US" sz="4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7E537B-4555-47B0-45ED-DD3D3F7E3D3C}"/>
              </a:ext>
            </a:extLst>
          </p:cNvPr>
          <p:cNvSpPr txBox="1"/>
          <p:nvPr/>
        </p:nvSpPr>
        <p:spPr>
          <a:xfrm>
            <a:off x="634795" y="1439071"/>
            <a:ext cx="11147630" cy="3046988"/>
          </a:xfrm>
          <a:prstGeom prst="rect">
            <a:avLst/>
          </a:prstGeom>
          <a:solidFill>
            <a:srgbClr val="D6F2D9"/>
          </a:solidFill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Xác định được số chẵn, số lẻ, số bé nhất, số lớn nhất trong 4 số có năm chữ số; viết được 4 số theo thứ tự từ bé đến lớn.</a:t>
            </a:r>
          </a:p>
          <a:p>
            <a:pPr lvl="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– Làm tròn được số có năm chữ số đến hàng chục, hàng chục nghìn.</a:t>
            </a:r>
          </a:p>
          <a:p>
            <a:pPr lvl="0" algn="just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– Thực hiện được phép cộng, trừ, nhân, chia trong phạm vi 100 000.</a:t>
            </a:r>
          </a:p>
          <a:p>
            <a:pPr lvl="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– Tính được giá trị của biểu thức liên quan đến phép cộng, trừ, nhân, chia có và không có dấu ngoặc.</a:t>
            </a:r>
          </a:p>
          <a:p>
            <a:pPr lvl="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- Tính được giá trị của biểu thức chứa hai, ba chữ.</a:t>
            </a:r>
          </a:p>
          <a:p>
            <a:pPr lvl="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- Giải được bài toán thực tế liên quan đến phép cộng, trừ, nhân.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376578E6-1C9F-4EB2-9584-818B97377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17" y="4861367"/>
            <a:ext cx="3468900" cy="2545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3381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F767E-3853-5085-3844-EBC5D84CC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612" y="2220354"/>
            <a:ext cx="7882811" cy="2414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693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87E9D9A6-EA62-32F2-937E-FBA1A456A0B5}"/>
              </a:ext>
            </a:extLst>
          </p:cNvPr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51" name="Picture 9">
              <a:extLst>
                <a:ext uri="{FF2B5EF4-FFF2-40B4-BE49-F238E27FC236}">
                  <a16:creationId xmlns:a16="http://schemas.microsoft.com/office/drawing/2014/main" xmlns="" id="{FEFAC341-5ABF-2AAD-C120-6D6E91704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52" name="Picture 10">
              <a:extLst>
                <a:ext uri="{FF2B5EF4-FFF2-40B4-BE49-F238E27FC236}">
                  <a16:creationId xmlns:a16="http://schemas.microsoft.com/office/drawing/2014/main" xmlns="" id="{2410B5DA-498B-8AAA-3ECC-AAB4CF552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53" name="Picture 11">
              <a:extLst>
                <a:ext uri="{FF2B5EF4-FFF2-40B4-BE49-F238E27FC236}">
                  <a16:creationId xmlns:a16="http://schemas.microsoft.com/office/drawing/2014/main" xmlns="" id="{274EF20B-CFBF-FC88-EC50-25B8E9372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54" name="Picture 12">
              <a:extLst>
                <a:ext uri="{FF2B5EF4-FFF2-40B4-BE49-F238E27FC236}">
                  <a16:creationId xmlns:a16="http://schemas.microsoft.com/office/drawing/2014/main" xmlns="" id="{8F323142-8FCC-A700-15DE-C1CBCDE24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55" name="Picture 13">
              <a:extLst>
                <a:ext uri="{FF2B5EF4-FFF2-40B4-BE49-F238E27FC236}">
                  <a16:creationId xmlns:a16="http://schemas.microsoft.com/office/drawing/2014/main" xmlns="" id="{885B3654-7243-6956-80C8-2B13FEF39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56" name="Picture 14">
              <a:extLst>
                <a:ext uri="{FF2B5EF4-FFF2-40B4-BE49-F238E27FC236}">
                  <a16:creationId xmlns:a16="http://schemas.microsoft.com/office/drawing/2014/main" xmlns="" id="{101FE2B5-2B7E-94D6-611F-E27527C50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4F15BA8-3590-6314-F8BB-7A01D14F2B83}"/>
              </a:ext>
            </a:extLst>
          </p:cNvPr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xmlns="" id="{A10BAC18-9317-BEFA-7ED0-7557D20C1644}"/>
              </a:ext>
            </a:extLst>
          </p:cNvPr>
          <p:cNvSpPr/>
          <p:nvPr/>
        </p:nvSpPr>
        <p:spPr>
          <a:xfrm>
            <a:off x="1790011" y="2308680"/>
            <a:ext cx="1867589" cy="81037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</a:p>
          <a:p>
            <a:pPr algn="ctr" defTabSz="609630"/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giải </a:t>
            </a:r>
          </a:p>
        </p:txBody>
      </p:sp>
      <p:sp>
        <p:nvSpPr>
          <p:cNvPr id="59" name="Rounded Rectangle 8">
            <a:extLst>
              <a:ext uri="{FF2B5EF4-FFF2-40B4-BE49-F238E27FC236}">
                <a16:creationId xmlns:a16="http://schemas.microsoft.com/office/drawing/2014/main" xmlns="" id="{8DD07543-A3ED-267A-A38B-AC467B141D42}"/>
              </a:ext>
            </a:extLst>
          </p:cNvPr>
          <p:cNvSpPr/>
          <p:nvPr/>
        </p:nvSpPr>
        <p:spPr>
          <a:xfrm rot="19327501">
            <a:off x="3636033" y="2518895"/>
            <a:ext cx="2703277" cy="99213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</a:t>
            </a:r>
          </a:p>
          <a:p>
            <a:pPr algn="ctr" defTabSz="609630"/>
            <a:r>
              <a:rPr lang="en-US" sz="266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giải </a:t>
            </a:r>
          </a:p>
        </p:txBody>
      </p:sp>
      <p:sp>
        <p:nvSpPr>
          <p:cNvPr id="60" name="Rounded Rectangle 11">
            <a:extLst>
              <a:ext uri="{FF2B5EF4-FFF2-40B4-BE49-F238E27FC236}">
                <a16:creationId xmlns:a16="http://schemas.microsoft.com/office/drawing/2014/main" xmlns="" id="{C003CAC1-A78C-C530-08E7-F433FF751555}"/>
              </a:ext>
            </a:extLst>
          </p:cNvPr>
          <p:cNvSpPr/>
          <p:nvPr/>
        </p:nvSpPr>
        <p:spPr>
          <a:xfrm>
            <a:off x="6129089" y="3040469"/>
            <a:ext cx="1715631" cy="81037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 </a:t>
            </a:r>
          </a:p>
          <a:p>
            <a:pPr algn="ctr" defTabSz="609630"/>
            <a:r>
              <a:rPr lang="en-US" sz="266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 </a:t>
            </a:r>
          </a:p>
        </p:txBody>
      </p:sp>
      <p:sp>
        <p:nvSpPr>
          <p:cNvPr id="61" name="Rounded Rectangle 12">
            <a:extLst>
              <a:ext uri="{FF2B5EF4-FFF2-40B4-BE49-F238E27FC236}">
                <a16:creationId xmlns:a16="http://schemas.microsoft.com/office/drawing/2014/main" xmlns="" id="{FD606CE2-5C38-3ECB-6BB7-9DD9781C795E}"/>
              </a:ext>
            </a:extLst>
          </p:cNvPr>
          <p:cNvSpPr/>
          <p:nvPr/>
        </p:nvSpPr>
        <p:spPr>
          <a:xfrm rot="3449492">
            <a:off x="8100423" y="2889954"/>
            <a:ext cx="2143355" cy="1065184"/>
          </a:xfrm>
          <a:prstGeom prst="roundRect">
            <a:avLst>
              <a:gd name="adj" fmla="val 1321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bày</a:t>
            </a:r>
          </a:p>
          <a:p>
            <a:pPr algn="ctr" defTabSz="609630"/>
            <a:r>
              <a:rPr lang="en-US" sz="266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giải </a:t>
            </a:r>
          </a:p>
        </p:txBody>
      </p:sp>
      <p:sp>
        <p:nvSpPr>
          <p:cNvPr id="62" name="Wave 61">
            <a:extLst>
              <a:ext uri="{FF2B5EF4-FFF2-40B4-BE49-F238E27FC236}">
                <a16:creationId xmlns:a16="http://schemas.microsoft.com/office/drawing/2014/main" xmlns="" id="{5B3F1BBD-001C-E9C2-E8A6-36CAA1238E63}"/>
              </a:ext>
            </a:extLst>
          </p:cNvPr>
          <p:cNvSpPr/>
          <p:nvPr/>
        </p:nvSpPr>
        <p:spPr>
          <a:xfrm>
            <a:off x="2850591" y="4407524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Sắp xếp các thẻ từ cho đúng thứ tự  các bước giải bài toán.</a:t>
            </a:r>
          </a:p>
        </p:txBody>
      </p:sp>
    </p:spTree>
    <p:extLst>
      <p:ext uri="{BB962C8B-B14F-4D97-AF65-F5344CB8AC3E}">
        <p14:creationId xmlns:p14="http://schemas.microsoft.com/office/powerpoint/2010/main" val="1500338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B867B559-64CA-4AE5-79FF-7CC801B938F2}"/>
              </a:ext>
            </a:extLst>
          </p:cNvPr>
          <p:cNvSpPr/>
          <p:nvPr/>
        </p:nvSpPr>
        <p:spPr>
          <a:xfrm>
            <a:off x="4132423" y="2092469"/>
            <a:ext cx="343024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3600" b="1" dirty="0">
                <a:solidFill>
                  <a:sysClr val="windowText" lastClr="000000"/>
                </a:solidFill>
                <a:latin typeface="Times New Roman"/>
              </a:rPr>
              <a:t>2</a:t>
            </a:r>
            <a:r>
              <a:rPr lang="en-US" sz="3600" dirty="0">
                <a:solidFill>
                  <a:sysClr val="windowText" lastClr="000000"/>
                </a:solidFill>
                <a:latin typeface="Times New Roman"/>
              </a:rPr>
              <a:t>. Tìm </a:t>
            </a:r>
          </a:p>
          <a:p>
            <a:pPr algn="ctr" defTabSz="914446"/>
            <a:r>
              <a:rPr lang="en-US" sz="3600" b="1" dirty="0">
                <a:solidFill>
                  <a:sysClr val="windowText" lastClr="000000"/>
                </a:solidFill>
                <a:latin typeface="Times New Roman"/>
              </a:rPr>
              <a:t>cách giải 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3F9258BE-58A4-367D-CE2A-6BB53F9AE02D}"/>
              </a:ext>
            </a:extLst>
          </p:cNvPr>
          <p:cNvSpPr/>
          <p:nvPr/>
        </p:nvSpPr>
        <p:spPr>
          <a:xfrm>
            <a:off x="4204933" y="5035240"/>
            <a:ext cx="3435618" cy="1187707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3600" b="1" dirty="0">
                <a:solidFill>
                  <a:sysClr val="windowText" lastClr="000000"/>
                </a:solidFill>
                <a:latin typeface="Times New Roman"/>
              </a:rPr>
              <a:t>4. Kiểm tra </a:t>
            </a:r>
          </a:p>
          <a:p>
            <a:pPr algn="ctr" defTabSz="914446"/>
            <a:r>
              <a:rPr lang="en-US" sz="3600" dirty="0">
                <a:solidFill>
                  <a:sysClr val="windowText" lastClr="000000"/>
                </a:solidFill>
                <a:latin typeface="Times New Roman"/>
              </a:rPr>
              <a:t>các bước giải 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xmlns="" id="{86D3A99D-AFBD-F14A-FB60-472866A63237}"/>
              </a:ext>
            </a:extLst>
          </p:cNvPr>
          <p:cNvSpPr/>
          <p:nvPr/>
        </p:nvSpPr>
        <p:spPr>
          <a:xfrm>
            <a:off x="4064001" y="642645"/>
            <a:ext cx="3567091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3600" b="1" dirty="0">
                <a:solidFill>
                  <a:sysClr val="windowText" lastClr="000000"/>
                </a:solidFill>
                <a:latin typeface="Times New Roman"/>
              </a:rPr>
              <a:t>1. Tìm hiểu  </a:t>
            </a:r>
          </a:p>
          <a:p>
            <a:pPr algn="ctr" defTabSz="914446"/>
            <a:r>
              <a:rPr lang="en-US" sz="3600" dirty="0">
                <a:solidFill>
                  <a:sysClr val="windowText" lastClr="000000"/>
                </a:solidFill>
                <a:latin typeface="Times New Roman"/>
              </a:rPr>
              <a:t>bài toán 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xmlns="" id="{7F510B82-7812-3C71-3897-E754D5E5AD66}"/>
              </a:ext>
            </a:extLst>
          </p:cNvPr>
          <p:cNvSpPr/>
          <p:nvPr/>
        </p:nvSpPr>
        <p:spPr>
          <a:xfrm>
            <a:off x="4190419" y="3526510"/>
            <a:ext cx="3422903" cy="1186749"/>
          </a:xfrm>
          <a:prstGeom prst="roundRect">
            <a:avLst>
              <a:gd name="adj" fmla="val 1321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3600" b="1" dirty="0">
                <a:solidFill>
                  <a:sysClr val="windowText" lastClr="000000"/>
                </a:solidFill>
                <a:latin typeface="Times New Roman"/>
              </a:rPr>
              <a:t>3. Trình bày</a:t>
            </a:r>
          </a:p>
          <a:p>
            <a:pPr algn="ctr" defTabSz="914446"/>
            <a:r>
              <a:rPr lang="en-US" sz="3600" dirty="0">
                <a:solidFill>
                  <a:sysClr val="windowText" lastClr="000000"/>
                </a:solidFill>
                <a:latin typeface="Times New Roman"/>
              </a:rPr>
              <a:t> bài giải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CAC210F-4812-0AC2-B314-4B39154EEE7B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5847547" y="1738449"/>
            <a:ext cx="0" cy="354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538365A-E64E-F3D8-0405-15B6390A2034}"/>
              </a:ext>
            </a:extLst>
          </p:cNvPr>
          <p:cNvCxnSpPr/>
          <p:nvPr/>
        </p:nvCxnSpPr>
        <p:spPr>
          <a:xfrm flipH="1">
            <a:off x="5860836" y="3190891"/>
            <a:ext cx="3812" cy="3490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DCAEEFA4-1A06-EC95-9E82-5EE95F51431A}"/>
              </a:ext>
            </a:extLst>
          </p:cNvPr>
          <p:cNvCxnSpPr/>
          <p:nvPr/>
        </p:nvCxnSpPr>
        <p:spPr>
          <a:xfrm>
            <a:off x="5864224" y="4571641"/>
            <a:ext cx="0" cy="394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56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2FA580-4C33-88B0-9A45-571ACC4DB4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9031" y="1958324"/>
            <a:ext cx="7901101" cy="2456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01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>
            <a:extLst>
              <a:ext uri="{FF2B5EF4-FFF2-40B4-BE49-F238E27FC236}">
                <a16:creationId xmlns:a16="http://schemas.microsoft.com/office/drawing/2014/main" xmlns="" id="{49057CE6-05D4-A60A-0F48-21AEE5A49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834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>
            <a:extLst>
              <a:ext uri="{FF2B5EF4-FFF2-40B4-BE49-F238E27FC236}">
                <a16:creationId xmlns:a16="http://schemas.microsoft.com/office/drawing/2014/main" xmlns="" id="{49057CE6-05D4-A60A-0F48-21AEE5A49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chẵn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0B22947-ECE8-1F04-A871-B85A654CDE53}"/>
              </a:ext>
            </a:extLst>
          </p:cNvPr>
          <p:cNvGrpSpPr/>
          <p:nvPr/>
        </p:nvGrpSpPr>
        <p:grpSpPr>
          <a:xfrm>
            <a:off x="367270" y="3386852"/>
            <a:ext cx="2537856" cy="985123"/>
            <a:chOff x="674228" y="4862098"/>
            <a:chExt cx="5343799" cy="123007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E87D61A-6CA9-B281-676E-BE38AB1C54B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051C234-C47B-3466-AF19-948DD7090099}"/>
                </a:ext>
              </a:extLst>
            </p:cNvPr>
            <p:cNvSpPr txBox="1"/>
            <p:nvPr/>
          </p:nvSpPr>
          <p:spPr>
            <a:xfrm>
              <a:off x="743339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chẵn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7243307-8E0F-6CE9-8584-E832D0B00301}"/>
              </a:ext>
            </a:extLst>
          </p:cNvPr>
          <p:cNvGrpSpPr/>
          <p:nvPr/>
        </p:nvGrpSpPr>
        <p:grpSpPr>
          <a:xfrm>
            <a:off x="186295" y="4901327"/>
            <a:ext cx="2537856" cy="985123"/>
            <a:chOff x="674228" y="4862098"/>
            <a:chExt cx="5343799" cy="123007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9FD70787-B5CD-33DC-72C4-843EB53D503A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138CB7E-250D-53CE-A475-8146CABAE662}"/>
                </a:ext>
              </a:extLst>
            </p:cNvPr>
            <p:cNvSpPr txBox="1"/>
            <p:nvPr/>
          </p:nvSpPr>
          <p:spPr>
            <a:xfrm>
              <a:off x="743339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lẻ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670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03008 0.31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3789 0.323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18243 0.533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0332 0.545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>
            <a:extLst>
              <a:ext uri="{FF2B5EF4-FFF2-40B4-BE49-F238E27FC236}">
                <a16:creationId xmlns:a16="http://schemas.microsoft.com/office/drawing/2014/main" xmlns="" id="{49057CE6-05D4-A60A-0F48-21AEE5A49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159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70586 0.348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9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05195 0.343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39102 0.343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16368 0.347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42714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ftxhl3j">
      <a:majorFont>
        <a:latin typeface="字魂64号-萌趣软糖体"/>
        <a:ea typeface="字魂64号-萌趣软糖体"/>
        <a:cs typeface=""/>
      </a:majorFont>
      <a:minorFont>
        <a:latin typeface="字魂64号-萌趣软糖体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673</Words>
  <Application>Microsoft Office PowerPoint</Application>
  <PresentationFormat>Custom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ThienIT</cp:lastModifiedBy>
  <cp:revision>30</cp:revision>
  <dcterms:created xsi:type="dcterms:W3CDTF">2023-07-09T00:41:18Z</dcterms:created>
  <dcterms:modified xsi:type="dcterms:W3CDTF">2023-08-14T04:49:49Z</dcterms:modified>
</cp:coreProperties>
</file>