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4" r:id="rId3"/>
    <p:sldMasterId id="2147483716" r:id="rId4"/>
    <p:sldMasterId id="2147483728" r:id="rId5"/>
  </p:sldMasterIdLst>
  <p:notesMasterIdLst>
    <p:notesMasterId r:id="rId37"/>
  </p:notesMasterIdLst>
  <p:sldIdLst>
    <p:sldId id="11694" r:id="rId6"/>
    <p:sldId id="11695" r:id="rId7"/>
    <p:sldId id="11696" r:id="rId8"/>
    <p:sldId id="261" r:id="rId9"/>
    <p:sldId id="346" r:id="rId10"/>
    <p:sldId id="265" r:id="rId11"/>
    <p:sldId id="436" r:id="rId12"/>
    <p:sldId id="11700" r:id="rId13"/>
    <p:sldId id="11701" r:id="rId14"/>
    <p:sldId id="11697" r:id="rId15"/>
    <p:sldId id="266" r:id="rId16"/>
    <p:sldId id="11698" r:id="rId17"/>
    <p:sldId id="401" r:id="rId18"/>
    <p:sldId id="306" r:id="rId19"/>
    <p:sldId id="307" r:id="rId20"/>
    <p:sldId id="11702" r:id="rId21"/>
    <p:sldId id="268" r:id="rId22"/>
    <p:sldId id="257" r:id="rId23"/>
    <p:sldId id="308" r:id="rId24"/>
    <p:sldId id="309" r:id="rId25"/>
    <p:sldId id="310" r:id="rId26"/>
    <p:sldId id="311" r:id="rId27"/>
    <p:sldId id="312" r:id="rId28"/>
    <p:sldId id="319" r:id="rId29"/>
    <p:sldId id="320" r:id="rId30"/>
    <p:sldId id="318" r:id="rId31"/>
    <p:sldId id="313" r:id="rId32"/>
    <p:sldId id="289" r:id="rId33"/>
    <p:sldId id="321" r:id="rId34"/>
    <p:sldId id="315" r:id="rId35"/>
    <p:sldId id="4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104" d="100"/>
          <a:sy n="104" d="100"/>
        </p:scale>
        <p:origin x="12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QUẢ DƯA HẤU ĐỂ ĐẾN CÂU HỎI. TRẢ LỜI XONG HẾT BẤM ENTER ĐỂ HIỆN CHỮ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EF5BF-4EB5-4B4D-8784-B975AFC800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3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3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8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1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27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2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7C656EB-0FDF-2DD6-FFDF-EF188D796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90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8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59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26904E-6EDF-D3CD-E597-8630201957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2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70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1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2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49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38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39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58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5426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94622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98620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86886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5465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6722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28641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822144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431126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94631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046671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2C95-634B-41EB-0DBC-EC4AE6E37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F89BE-CDFD-F44C-ED82-1DFCFEAA4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56BE0-0E51-0623-E758-EDA4448D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6D5AA-7E48-FDB0-EC50-87930B74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3FFF6-13F6-006E-2F38-3A9B4B15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82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761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145D-DCD0-FD26-6B8A-4D71FFF9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CD6C-891E-6309-A9E4-AAF7C4503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4177-8C5A-D8BA-199F-9E11636E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EEC5-CB5E-E800-98EE-FC455E502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08CA-3F8C-A56F-013E-290E98EB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10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C8DA-C3B7-EBEC-116B-947F0137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42CA-28A9-8C13-4CD3-6D863B6E0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C7CF9-F7A1-77B6-FC0F-6F1B8CE97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E3BAA-A6CB-9F0E-1A46-87430B0D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2E548-0369-E2D1-A387-274959C0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3737B-AFDB-92C7-9E34-9109DBFE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379C-1075-805F-F4A7-EE506DFC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692A8-3D2A-9CE4-F9F4-112DA8BB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419F4-0D25-2DCC-DD10-BB69E866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6246F-945C-8B85-A12A-A4DAB5A37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A56D3-36ED-CDF6-7A71-D4348BF3E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497F00-EE9F-5048-99D1-A7D706E9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CC75B-D790-18E8-E768-69EB8E1A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42E9FB-1669-0311-F0D9-C676EB7A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94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6A1B-D0CE-7FA8-FAC0-CB238742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7EFBA-D1DF-F65C-DFF0-AC194BF2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035D1-3A72-C30C-D236-AF07EF30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1F040-3E48-8906-B1F5-37697708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66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A11EB-4BB4-B503-6DC7-95F2C88D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7A22E-4551-7942-1F86-05690E12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02A4C-596C-4421-CF28-C7377E02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1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6824-659A-91CF-4825-E45FC912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23E0-63E1-A966-C726-42F10F5F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49A2B-D681-27F9-44D2-F632DABA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9CE12-F8C7-BA36-3CE5-4F70FDA8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0B4A7-5F01-21A8-580F-79E2FEDE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8FBFB-3071-EC6A-7EC0-5DF18FDF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98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1DD2-7880-AFE0-ABBA-1E425EE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2FCC4-C9AF-60A3-81F8-889AEC1BB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F6262-6966-0E1C-BC8C-BD5487BC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96325-399D-3C48-E5BD-C3FC4B64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584C7-3547-16E4-C562-D24F171B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354FE-1BA2-45A2-F7A7-CB8EA0D3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48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1261-7702-BCC3-AD21-221A0282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BFB16-D371-909E-3BD0-5546C36F6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A9E3-2F8D-A687-ADD7-CD278669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B0FBD-5767-2167-DFB6-10CFEAE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7AE3-C7C3-47C7-1C0E-83D50C6E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83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1EC79-71EC-CA45-14BF-1CA59EC35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0D6C4-9700-47A5-0F66-6BE5771CB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70785-83B0-646E-3B8B-9BB691B7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BA6B8-BAE7-450F-9B57-61A2896501E2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DC561-5568-1467-62AA-40983660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A1A82-A335-F50B-5DF4-79E57202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96E77-69E5-4BEA-8633-F49C7D11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7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0C23A-01FC-958F-61D4-8764A0930A0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2624"/>
            <a:ext cx="12192000" cy="68127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EF7732-591E-2649-D370-9BF0BABD0002}"/>
              </a:ext>
            </a:extLst>
          </p:cNvPr>
          <p:cNvSpPr/>
          <p:nvPr userDrawn="1"/>
        </p:nvSpPr>
        <p:spPr>
          <a:xfrm>
            <a:off x="346841" y="262760"/>
            <a:ext cx="11498318" cy="6358758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A660D1-9A84-33EA-FE56-8B6F353435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6B3CA9-D277-ED1F-7EF3-D660C9C7DD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D90EF0-28EC-8442-B0F5-3CF3F790C9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78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71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26.svg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85.svg"/><Relationship Id="rId12" Type="http://schemas.openxmlformats.org/officeDocument/2006/relationships/image" Target="../media/image49.png"/><Relationship Id="rId2" Type="http://schemas.openxmlformats.org/officeDocument/2006/relationships/image" Target="../media/image41.jpe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83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85.svg"/><Relationship Id="rId12" Type="http://schemas.openxmlformats.org/officeDocument/2006/relationships/image" Target="../media/image49.png"/><Relationship Id="rId2" Type="http://schemas.openxmlformats.org/officeDocument/2006/relationships/image" Target="../media/image41.jpeg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83.svg"/><Relationship Id="rId1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6.png"/><Relationship Id="rId18" Type="http://schemas.openxmlformats.org/officeDocument/2006/relationships/image" Target="../media/image55.wmf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83.svg"/><Relationship Id="rId12" Type="http://schemas.openxmlformats.org/officeDocument/2006/relationships/image" Target="../media/image47.png"/><Relationship Id="rId17" Type="http://schemas.openxmlformats.org/officeDocument/2006/relationships/image" Target="../media/image58.png"/><Relationship Id="rId2" Type="http://schemas.openxmlformats.org/officeDocument/2006/relationships/control" Target="../activeX/activeX1.xml"/><Relationship Id="rId16" Type="http://schemas.openxmlformats.org/officeDocument/2006/relationships/image" Target="../media/image97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57.pn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openxmlformats.org/officeDocument/2006/relationships/image" Target="../media/image85.svg"/><Relationship Id="rId14" Type="http://schemas.openxmlformats.org/officeDocument/2006/relationships/image" Target="../media/image9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11.svg"/><Relationship Id="rId18" Type="http://schemas.openxmlformats.org/officeDocument/2006/relationships/image" Target="../media/image69.png"/><Relationship Id="rId3" Type="http://schemas.openxmlformats.org/officeDocument/2006/relationships/image" Target="../media/image60.png"/><Relationship Id="rId21" Type="http://schemas.openxmlformats.org/officeDocument/2006/relationships/image" Target="../media/image117.sv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image" Target="../media/image59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4.svg"/><Relationship Id="rId11" Type="http://schemas.openxmlformats.org/officeDocument/2006/relationships/image" Target="../media/image109.svg"/><Relationship Id="rId5" Type="http://schemas.openxmlformats.org/officeDocument/2006/relationships/image" Target="../media/image61.png"/><Relationship Id="rId15" Type="http://schemas.openxmlformats.org/officeDocument/2006/relationships/image" Target="../media/image113.svg"/><Relationship Id="rId10" Type="http://schemas.openxmlformats.org/officeDocument/2006/relationships/image" Target="../media/image64.png"/><Relationship Id="rId19" Type="http://schemas.openxmlformats.org/officeDocument/2006/relationships/image" Target="../media/image70.gif"/><Relationship Id="rId4" Type="http://schemas.openxmlformats.org/officeDocument/2006/relationships/image" Target="../media/image102.svg"/><Relationship Id="rId9" Type="http://schemas.openxmlformats.org/officeDocument/2006/relationships/image" Target="../media/image107.svg"/><Relationship Id="rId14" Type="http://schemas.openxmlformats.org/officeDocument/2006/relationships/image" Target="../media/image66.png"/><Relationship Id="rId22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87.png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12" Type="http://schemas.openxmlformats.org/officeDocument/2006/relationships/slide" Target="slide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9.xml"/><Relationship Id="rId11" Type="http://schemas.openxmlformats.org/officeDocument/2006/relationships/slide" Target="slide22.xml"/><Relationship Id="rId5" Type="http://schemas.openxmlformats.org/officeDocument/2006/relationships/image" Target="../media/image85.jpeg"/><Relationship Id="rId15" Type="http://schemas.openxmlformats.org/officeDocument/2006/relationships/slide" Target="slide24.xml"/><Relationship Id="rId10" Type="http://schemas.openxmlformats.org/officeDocument/2006/relationships/slide" Target="slide21.xml"/><Relationship Id="rId4" Type="http://schemas.openxmlformats.org/officeDocument/2006/relationships/audio" Target="../media/audio4.wav"/><Relationship Id="rId9" Type="http://schemas.openxmlformats.org/officeDocument/2006/relationships/slide" Target="slide20.xml"/><Relationship Id="rId14" Type="http://schemas.openxmlformats.org/officeDocument/2006/relationships/image" Target="../media/image8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slide" Target="slide18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slide" Target="slide18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8.sv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140.sv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1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openxmlformats.org/officeDocument/2006/relationships/image" Target="../media/image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2.wmf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11.svg"/><Relationship Id="rId18" Type="http://schemas.openxmlformats.org/officeDocument/2006/relationships/image" Target="../media/image106.png"/><Relationship Id="rId3" Type="http://schemas.openxmlformats.org/officeDocument/2006/relationships/image" Target="../media/image59.png"/><Relationship Id="rId21" Type="http://schemas.openxmlformats.org/officeDocument/2006/relationships/image" Target="../media/image152.svg"/><Relationship Id="rId7" Type="http://schemas.openxmlformats.org/officeDocument/2006/relationships/image" Target="../media/image104.svg"/><Relationship Id="rId12" Type="http://schemas.openxmlformats.org/officeDocument/2006/relationships/image" Target="../media/image65.png"/><Relationship Id="rId17" Type="http://schemas.openxmlformats.org/officeDocument/2006/relationships/image" Target="../media/image105.png"/><Relationship Id="rId2" Type="http://schemas.openxmlformats.org/officeDocument/2006/relationships/image" Target="../media/image104.png"/><Relationship Id="rId16" Type="http://schemas.openxmlformats.org/officeDocument/2006/relationships/image" Target="../media/image67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1.png"/><Relationship Id="rId11" Type="http://schemas.openxmlformats.org/officeDocument/2006/relationships/image" Target="../media/image109.svg"/><Relationship Id="rId24" Type="http://schemas.openxmlformats.org/officeDocument/2006/relationships/image" Target="../media/image109.png"/><Relationship Id="rId5" Type="http://schemas.openxmlformats.org/officeDocument/2006/relationships/image" Target="../media/image102.svg"/><Relationship Id="rId15" Type="http://schemas.openxmlformats.org/officeDocument/2006/relationships/image" Target="../media/image113.svg"/><Relationship Id="rId23" Type="http://schemas.openxmlformats.org/officeDocument/2006/relationships/image" Target="../media/image154.svg"/><Relationship Id="rId10" Type="http://schemas.openxmlformats.org/officeDocument/2006/relationships/image" Target="../media/image64.png"/><Relationship Id="rId19" Type="http://schemas.openxmlformats.org/officeDocument/2006/relationships/image" Target="../media/image150.svg"/><Relationship Id="rId4" Type="http://schemas.openxmlformats.org/officeDocument/2006/relationships/image" Target="../media/image60.png"/><Relationship Id="rId9" Type="http://schemas.openxmlformats.org/officeDocument/2006/relationships/image" Target="../media/image107.svg"/><Relationship Id="rId14" Type="http://schemas.openxmlformats.org/officeDocument/2006/relationships/image" Target="../media/image66.png"/><Relationship Id="rId22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73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7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8.png"/><Relationship Id="rId4" Type="http://schemas.openxmlformats.org/officeDocument/2006/relationships/image" Target="../media/image7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jpeg"/><Relationship Id="rId5" Type="http://schemas.openxmlformats.org/officeDocument/2006/relationships/image" Target="../media/image38.png"/><Relationship Id="rId4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5638" b="-756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58139" y="-2057400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0" y="0"/>
                </a:moveTo>
                <a:lnTo>
                  <a:pt x="13058551" y="0"/>
                </a:lnTo>
                <a:lnTo>
                  <a:pt x="13058551" y="9010400"/>
                </a:lnTo>
                <a:lnTo>
                  <a:pt x="0" y="9010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-114077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2"/>
                </a:lnTo>
                <a:lnTo>
                  <a:pt x="0" y="31804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9589" y="5341384"/>
            <a:ext cx="11439015" cy="6849110"/>
          </a:xfrm>
          <a:custGeom>
            <a:avLst/>
            <a:gdLst/>
            <a:ahLst/>
            <a:cxnLst/>
            <a:rect l="l" t="t" r="r" b="b"/>
            <a:pathLst>
              <a:path w="17158522" h="10273665">
                <a:moveTo>
                  <a:pt x="0" y="0"/>
                </a:moveTo>
                <a:lnTo>
                  <a:pt x="17158521" y="0"/>
                </a:lnTo>
                <a:lnTo>
                  <a:pt x="17158521" y="10273665"/>
                </a:lnTo>
                <a:lnTo>
                  <a:pt x="0" y="10273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854990" y="5341384"/>
            <a:ext cx="13046990" cy="2023097"/>
          </a:xfrm>
          <a:custGeom>
            <a:avLst/>
            <a:gdLst/>
            <a:ahLst/>
            <a:cxnLst/>
            <a:rect l="l" t="t" r="r" b="b"/>
            <a:pathLst>
              <a:path w="13314447" h="3034646">
                <a:moveTo>
                  <a:pt x="0" y="0"/>
                </a:moveTo>
                <a:lnTo>
                  <a:pt x="13314447" y="0"/>
                </a:lnTo>
                <a:lnTo>
                  <a:pt x="13314447" y="3034646"/>
                </a:lnTo>
                <a:lnTo>
                  <a:pt x="0" y="30346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16608" y="0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3"/>
                </a:lnTo>
                <a:lnTo>
                  <a:pt x="0" y="3180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506506" y="-3003467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13058551" y="0"/>
                </a:moveTo>
                <a:lnTo>
                  <a:pt x="0" y="0"/>
                </a:lnTo>
                <a:lnTo>
                  <a:pt x="0" y="9010400"/>
                </a:lnTo>
                <a:lnTo>
                  <a:pt x="13058551" y="9010400"/>
                </a:lnTo>
                <a:lnTo>
                  <a:pt x="13058551" y="0"/>
                </a:lnTo>
                <a:close/>
              </a:path>
            </a:pathLst>
          </a:custGeom>
          <a:blipFill>
            <a:blip r:embed="rId6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368123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5" y="0"/>
                </a:lnTo>
                <a:lnTo>
                  <a:pt x="765245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0952" y="4031805"/>
            <a:ext cx="1041049" cy="1757573"/>
          </a:xfrm>
          <a:custGeom>
            <a:avLst/>
            <a:gdLst/>
            <a:ahLst/>
            <a:cxnLst/>
            <a:rect l="l" t="t" r="r" b="b"/>
            <a:pathLst>
              <a:path w="1561573" h="2636360">
                <a:moveTo>
                  <a:pt x="0" y="0"/>
                </a:moveTo>
                <a:lnTo>
                  <a:pt x="1561573" y="0"/>
                </a:lnTo>
                <a:lnTo>
                  <a:pt x="1561573" y="2636359"/>
                </a:lnTo>
                <a:lnTo>
                  <a:pt x="0" y="2636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726001" y="-34111"/>
            <a:ext cx="1465999" cy="1439821"/>
          </a:xfrm>
          <a:custGeom>
            <a:avLst/>
            <a:gdLst/>
            <a:ahLst/>
            <a:cxnLst/>
            <a:rect l="l" t="t" r="r" b="b"/>
            <a:pathLst>
              <a:path w="2198999" h="2159731">
                <a:moveTo>
                  <a:pt x="0" y="0"/>
                </a:moveTo>
                <a:lnTo>
                  <a:pt x="2198999" y="0"/>
                </a:lnTo>
                <a:lnTo>
                  <a:pt x="2198999" y="2159732"/>
                </a:lnTo>
                <a:lnTo>
                  <a:pt x="0" y="21597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129547" y="2006211"/>
            <a:ext cx="1023925" cy="1075336"/>
          </a:xfrm>
          <a:custGeom>
            <a:avLst/>
            <a:gdLst/>
            <a:ahLst/>
            <a:cxnLst/>
            <a:rect l="l" t="t" r="r" b="b"/>
            <a:pathLst>
              <a:path w="1535888" h="1613004">
                <a:moveTo>
                  <a:pt x="0" y="0"/>
                </a:moveTo>
                <a:lnTo>
                  <a:pt x="1535888" y="0"/>
                </a:lnTo>
                <a:lnTo>
                  <a:pt x="1535888" y="1613004"/>
                </a:lnTo>
                <a:lnTo>
                  <a:pt x="0" y="1613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069829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6" y="0"/>
                </a:lnTo>
                <a:lnTo>
                  <a:pt x="765246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1">
            <a:hlinkClick r:id="" action="ppaction://media"/>
            <a:extLst>
              <a:ext uri="{FF2B5EF4-FFF2-40B4-BE49-F238E27FC236}">
                <a16:creationId xmlns:a16="http://schemas.microsoft.com/office/drawing/2014/main" id="{DFFEDD43-A51C-3E93-4A8A-D7FD2BE58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7196447" cy="7196447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27F6CA36-131F-53B6-2C53-ABB41B3CAF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782827" y="729085"/>
            <a:ext cx="5662513" cy="3652104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DBE342FD-28DA-006D-C118-A0FA154FCEA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119009" y="4224176"/>
            <a:ext cx="4717944" cy="30135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9D5E1E-0B8C-D47B-6767-15F606BB1C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00145" y="1725155"/>
            <a:ext cx="4705808" cy="223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7">
            <a:extLst>
              <a:ext uri="{FF2B5EF4-FFF2-40B4-BE49-F238E27FC236}">
                <a16:creationId xmlns:a16="http://schemas.microsoft.com/office/drawing/2014/main" id="{0C2527B4-70C8-407B-AC61-3C2BE40491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243795" h="2161179">
                <a:moveTo>
                  <a:pt x="0" y="0"/>
                </a:moveTo>
                <a:lnTo>
                  <a:pt x="3243795" y="0"/>
                </a:lnTo>
                <a:lnTo>
                  <a:pt x="3243795" y="2161178"/>
                </a:lnTo>
                <a:lnTo>
                  <a:pt x="0" y="216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AC120E0B-7E61-4E17-8E3E-8D351CD55E32}"/>
              </a:ext>
            </a:extLst>
          </p:cNvPr>
          <p:cNvSpPr/>
          <p:nvPr/>
        </p:nvSpPr>
        <p:spPr>
          <a:xfrm>
            <a:off x="224363" y="3429000"/>
            <a:ext cx="2115125" cy="3370717"/>
          </a:xfrm>
          <a:custGeom>
            <a:avLst/>
            <a:gdLst/>
            <a:ahLst/>
            <a:cxnLst/>
            <a:rect l="l" t="t" r="r" b="b"/>
            <a:pathLst>
              <a:path w="2115125" h="3370717">
                <a:moveTo>
                  <a:pt x="0" y="0"/>
                </a:moveTo>
                <a:lnTo>
                  <a:pt x="2115125" y="0"/>
                </a:lnTo>
                <a:lnTo>
                  <a:pt x="2115125" y="3370717"/>
                </a:lnTo>
                <a:lnTo>
                  <a:pt x="0" y="3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D914A5DC-B300-4FAB-94F2-3CE2F8610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6655" y="113992"/>
            <a:ext cx="2881258" cy="2164545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39AEE6C2-A834-432D-B17F-3B5B6821E4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9784" y="1105469"/>
            <a:ext cx="3875000" cy="2346136"/>
          </a:xfrm>
          <a:prstGeom prst="rect">
            <a:avLst/>
          </a:prstGeom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id="{32F4B2D1-C392-46DE-86F3-8FACBFCC80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3003" y="0"/>
            <a:ext cx="2654297" cy="1607056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B37EE462-4649-4B74-B971-C561B1876F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2558" y="1607056"/>
            <a:ext cx="3480189" cy="2107096"/>
          </a:xfrm>
          <a:prstGeom prst="rect">
            <a:avLst/>
          </a:prstGeom>
        </p:spPr>
      </p:pic>
      <p:pic>
        <p:nvPicPr>
          <p:cNvPr id="41" name="Picture 40" descr="A group of paper planes&#10;&#10;Description automatically generated">
            <a:extLst>
              <a:ext uri="{FF2B5EF4-FFF2-40B4-BE49-F238E27FC236}">
                <a16:creationId xmlns:a16="http://schemas.microsoft.com/office/drawing/2014/main" id="{BF9F505D-2F2B-4EBF-8793-F136DB939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49" y="85433"/>
            <a:ext cx="3343567" cy="33435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3AB05-27D1-4602-AC07-EBF2AA8099B9}"/>
              </a:ext>
            </a:extLst>
          </p:cNvPr>
          <p:cNvGrpSpPr/>
          <p:nvPr/>
        </p:nvGrpSpPr>
        <p:grpSpPr>
          <a:xfrm>
            <a:off x="6136626" y="3653086"/>
            <a:ext cx="5681710" cy="2709729"/>
            <a:chOff x="6096000" y="3244032"/>
            <a:chExt cx="5681710" cy="27097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06B1AF-D34F-4DDC-A546-76F4F90EDAA3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rgbClr val="A8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1. Đọc đúng.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2. Đọc to, rõ.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Ngắt, nghỉ đúng chỗ.</a:t>
              </a: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B63C99-BB7C-42FC-8E2F-18390F07D948}"/>
                </a:ext>
              </a:extLst>
            </p:cNvPr>
            <p:cNvGrpSpPr/>
            <p:nvPr/>
          </p:nvGrpSpPr>
          <p:grpSpPr>
            <a:xfrm>
              <a:off x="8551449" y="4104677"/>
              <a:ext cx="1583311" cy="469963"/>
              <a:chOff x="3380413" y="4297164"/>
              <a:chExt cx="1583311" cy="46996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EA9A807-D805-4C60-BAC7-7A9BE38C0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37087" y="429716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82AD6A-7AE4-44C9-83D1-88227051E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80413" y="429716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99592CB-9ACE-416A-AC7D-EED0E03F5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3761" y="4297164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B0E720-9B4E-4F29-B31B-01446C7F9FCE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198AC8-9B61-4707-A402-DE7B1D59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3824F82-A30E-4E4C-BF66-E97A0E510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0E95EE3-C914-4316-ADD7-B0F17503D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A29395-F980-4C11-9211-12B58BB2A889}"/>
                </a:ext>
              </a:extLst>
            </p:cNvPr>
            <p:cNvGrpSpPr/>
            <p:nvPr/>
          </p:nvGrpSpPr>
          <p:grpSpPr>
            <a:xfrm>
              <a:off x="10194399" y="5195035"/>
              <a:ext cx="1583311" cy="469963"/>
              <a:chOff x="3392288" y="4225912"/>
              <a:chExt cx="1583311" cy="46996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4B85528-31D3-40D5-A3C0-2DB87A56A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48962" y="4225912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3DA84CF-4197-47E5-B727-2E004F88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92288" y="4225912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FDA72B-53D9-4239-8534-0F3FEE438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05636" y="4225912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95E9BE7-E8F4-414A-A2E4-532987D2F062}"/>
                </a:ext>
              </a:extLst>
            </p:cNvPr>
            <p:cNvSpPr/>
            <p:nvPr/>
          </p:nvSpPr>
          <p:spPr>
            <a:xfrm>
              <a:off x="6470488" y="3244032"/>
              <a:ext cx="4621427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A800A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solidFill>
                      <a:srgbClr val="70AD47">
                        <a:lumMod val="20000"/>
                        <a:lumOff val="80000"/>
                      </a:srgbClr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srgbClr val="70AD47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366C00"/>
                </a:solidFill>
                <a:effectLst>
                  <a:outerShdw blurRad="12700" dist="38100" dir="2700000" algn="tl" rotWithShape="0">
                    <a:srgbClr val="70AD47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611757-0265-4940-AC33-324CC40B77E3}"/>
              </a:ext>
            </a:extLst>
          </p:cNvPr>
          <p:cNvGrpSpPr/>
          <p:nvPr/>
        </p:nvGrpSpPr>
        <p:grpSpPr>
          <a:xfrm>
            <a:off x="308078" y="3578282"/>
            <a:ext cx="5561110" cy="2784533"/>
            <a:chOff x="226098" y="3169228"/>
            <a:chExt cx="5561110" cy="278453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92557E3-9241-4689-AE6A-7B86358F6355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rgbClr val="A800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ADC4C66-FF3C-4773-9A8F-A74D62844837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A800A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70AD47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66C00"/>
                </a:solidFill>
                <a:effectLst>
                  <a:outerShdw blurRad="12700" dist="38100" dir="2700000" algn="tl" rotWithShape="0">
                    <a:srgbClr val="70AD47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5FF11A-25B2-49F2-A9C2-A63D6904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BB2D96-2FD4-4A90-955E-51F1C410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F5389F-31EE-4A7F-92D3-50B59698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42B7D1-7306-F9A5-7EA4-A6E2C42DD6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222011"/>
            <a:ext cx="12058933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948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7">
            <a:extLst>
              <a:ext uri="{FF2B5EF4-FFF2-40B4-BE49-F238E27FC236}">
                <a16:creationId xmlns:a16="http://schemas.microsoft.com/office/drawing/2014/main" id="{1DA58FA6-3FC2-4A07-9871-B935223AA2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243795" h="2161179">
                <a:moveTo>
                  <a:pt x="0" y="0"/>
                </a:moveTo>
                <a:lnTo>
                  <a:pt x="3243795" y="0"/>
                </a:lnTo>
                <a:lnTo>
                  <a:pt x="3243795" y="2161178"/>
                </a:lnTo>
                <a:lnTo>
                  <a:pt x="0" y="216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68454DA0-2079-417C-B600-9B57F15EC780}"/>
              </a:ext>
            </a:extLst>
          </p:cNvPr>
          <p:cNvSpPr/>
          <p:nvPr/>
        </p:nvSpPr>
        <p:spPr>
          <a:xfrm>
            <a:off x="224363" y="3429000"/>
            <a:ext cx="2115125" cy="3370717"/>
          </a:xfrm>
          <a:custGeom>
            <a:avLst/>
            <a:gdLst/>
            <a:ahLst/>
            <a:cxnLst/>
            <a:rect l="l" t="t" r="r" b="b"/>
            <a:pathLst>
              <a:path w="2115125" h="3370717">
                <a:moveTo>
                  <a:pt x="0" y="0"/>
                </a:moveTo>
                <a:lnTo>
                  <a:pt x="2115125" y="0"/>
                </a:lnTo>
                <a:lnTo>
                  <a:pt x="2115125" y="3370717"/>
                </a:lnTo>
                <a:lnTo>
                  <a:pt x="0" y="3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BA8877B8-A622-4F7C-A74E-3D9000719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6655" y="113992"/>
            <a:ext cx="2881258" cy="2164545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E5CD3160-D42C-44AE-B4D4-3A61BEA25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9784" y="1105469"/>
            <a:ext cx="3875000" cy="2346136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BAF06161-8C2F-4018-9820-E7B352D6AE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3003" y="0"/>
            <a:ext cx="2654297" cy="1607056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BC43E0F0-DF52-4172-809A-9FB299E8BA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2558" y="1607056"/>
            <a:ext cx="3480189" cy="2107096"/>
          </a:xfrm>
          <a:prstGeom prst="rect">
            <a:avLst/>
          </a:prstGeom>
        </p:spPr>
      </p:pic>
      <p:pic>
        <p:nvPicPr>
          <p:cNvPr id="30" name="Picture 29" descr="A group of paper planes&#10;&#10;Description automatically generated">
            <a:extLst>
              <a:ext uri="{FF2B5EF4-FFF2-40B4-BE49-F238E27FC236}">
                <a16:creationId xmlns:a16="http://schemas.microsoft.com/office/drawing/2014/main" id="{4EAFEEDC-0220-46C4-91C2-0ADEF9698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49" y="85433"/>
            <a:ext cx="3343567" cy="33435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50A75AB-1BDC-4950-809B-DA349D231AC5}"/>
              </a:ext>
            </a:extLst>
          </p:cNvPr>
          <p:cNvGrpSpPr/>
          <p:nvPr/>
        </p:nvGrpSpPr>
        <p:grpSpPr>
          <a:xfrm>
            <a:off x="2302688" y="2649240"/>
            <a:ext cx="7586625" cy="3682646"/>
            <a:chOff x="4841104" y="3804755"/>
            <a:chExt cx="5882697" cy="28555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3A8FB8-5454-4D05-9D03-085561DBF3CF}"/>
                </a:ext>
              </a:extLst>
            </p:cNvPr>
            <p:cNvGrpSpPr/>
            <p:nvPr/>
          </p:nvGrpSpPr>
          <p:grpSpPr>
            <a:xfrm>
              <a:off x="4841104" y="3804755"/>
              <a:ext cx="5882697" cy="2855537"/>
              <a:chOff x="2975204" y="1242806"/>
              <a:chExt cx="5882697" cy="2855537"/>
            </a:xfrm>
          </p:grpSpPr>
          <p:sp>
            <p:nvSpPr>
              <p:cNvPr id="20" name="Rectangle: Rounded Corners 12">
                <a:extLst>
                  <a:ext uri="{FF2B5EF4-FFF2-40B4-BE49-F238E27FC236}">
                    <a16:creationId xmlns:a16="http://schemas.microsoft.com/office/drawing/2014/main" id="{9B084204-3D5F-4524-8938-021F52807631}"/>
                  </a:ext>
                </a:extLst>
              </p:cNvPr>
              <p:cNvSpPr/>
              <p:nvPr/>
            </p:nvSpPr>
            <p:spPr>
              <a:xfrm>
                <a:off x="2975204" y="1847435"/>
                <a:ext cx="5882697" cy="2250908"/>
              </a:xfrm>
              <a:custGeom>
                <a:avLst/>
                <a:gdLst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1014246 w 5882697"/>
                  <a:gd name="connsiteY2" fmla="*/ 0 h 2250908"/>
                  <a:gd name="connsiteX3" fmla="*/ 1477655 w 5882697"/>
                  <a:gd name="connsiteY3" fmla="*/ 0 h 2250908"/>
                  <a:gd name="connsiteX4" fmla="*/ 1941063 w 5882697"/>
                  <a:gd name="connsiteY4" fmla="*/ 0 h 2250908"/>
                  <a:gd name="connsiteX5" fmla="*/ 2557058 w 5882697"/>
                  <a:gd name="connsiteY5" fmla="*/ 0 h 2250908"/>
                  <a:gd name="connsiteX6" fmla="*/ 3071329 w 5882697"/>
                  <a:gd name="connsiteY6" fmla="*/ 0 h 2250908"/>
                  <a:gd name="connsiteX7" fmla="*/ 3738184 w 5882697"/>
                  <a:gd name="connsiteY7" fmla="*/ 0 h 2250908"/>
                  <a:gd name="connsiteX8" fmla="*/ 4405040 w 5882697"/>
                  <a:gd name="connsiteY8" fmla="*/ 0 h 2250908"/>
                  <a:gd name="connsiteX9" fmla="*/ 5484443 w 5882697"/>
                  <a:gd name="connsiteY9" fmla="*/ 0 h 2250908"/>
                  <a:gd name="connsiteX10" fmla="*/ 5882697 w 5882697"/>
                  <a:gd name="connsiteY10" fmla="*/ 454052 h 2250908"/>
                  <a:gd name="connsiteX11" fmla="*/ 5882697 w 5882697"/>
                  <a:gd name="connsiteY11" fmla="*/ 901653 h 2250908"/>
                  <a:gd name="connsiteX12" fmla="*/ 5882697 w 5882697"/>
                  <a:gd name="connsiteY12" fmla="*/ 1349254 h 2250908"/>
                  <a:gd name="connsiteX13" fmla="*/ 5882697 w 5882697"/>
                  <a:gd name="connsiteY13" fmla="*/ 1796854 h 2250908"/>
                  <a:gd name="connsiteX14" fmla="*/ 5484443 w 5882697"/>
                  <a:gd name="connsiteY14" fmla="*/ 2250908 h 2250908"/>
                  <a:gd name="connsiteX15" fmla="*/ 4868449 w 5882697"/>
                  <a:gd name="connsiteY15" fmla="*/ 2250908 h 2250908"/>
                  <a:gd name="connsiteX16" fmla="*/ 4354179 w 5882697"/>
                  <a:gd name="connsiteY16" fmla="*/ 2250908 h 2250908"/>
                  <a:gd name="connsiteX17" fmla="*/ 3839909 w 5882697"/>
                  <a:gd name="connsiteY17" fmla="*/ 2250908 h 2250908"/>
                  <a:gd name="connsiteX18" fmla="*/ 3173052 w 5882697"/>
                  <a:gd name="connsiteY18" fmla="*/ 2250908 h 2250908"/>
                  <a:gd name="connsiteX19" fmla="*/ 2557058 w 5882697"/>
                  <a:gd name="connsiteY19" fmla="*/ 2250908 h 2250908"/>
                  <a:gd name="connsiteX20" fmla="*/ 2042787 w 5882697"/>
                  <a:gd name="connsiteY20" fmla="*/ 2250908 h 2250908"/>
                  <a:gd name="connsiteX21" fmla="*/ 1579379 w 5882697"/>
                  <a:gd name="connsiteY21" fmla="*/ 2250908 h 2250908"/>
                  <a:gd name="connsiteX22" fmla="*/ 1115970 w 5882697"/>
                  <a:gd name="connsiteY22" fmla="*/ 2250908 h 2250908"/>
                  <a:gd name="connsiteX23" fmla="*/ 398252 w 5882697"/>
                  <a:gd name="connsiteY23" fmla="*/ 2250908 h 2250908"/>
                  <a:gd name="connsiteX24" fmla="*/ 0 w 5882697"/>
                  <a:gd name="connsiteY24" fmla="*/ 1796854 h 2250908"/>
                  <a:gd name="connsiteX25" fmla="*/ 0 w 5882697"/>
                  <a:gd name="connsiteY25" fmla="*/ 1362682 h 2250908"/>
                  <a:gd name="connsiteX26" fmla="*/ 0 w 5882697"/>
                  <a:gd name="connsiteY26" fmla="*/ 928509 h 2250908"/>
                  <a:gd name="connsiteX27" fmla="*/ 0 w 5882697"/>
                  <a:gd name="connsiteY27" fmla="*/ 454052 h 2250908"/>
                  <a:gd name="connsiteX0" fmla="*/ 0 w 5882697"/>
                  <a:gd name="connsiteY0" fmla="*/ 454052 h 2250908"/>
                  <a:gd name="connsiteX1" fmla="*/ 398252 w 5882697"/>
                  <a:gd name="connsiteY1" fmla="*/ 0 h 2250908"/>
                  <a:gd name="connsiteX2" fmla="*/ 912522 w 5882697"/>
                  <a:gd name="connsiteY2" fmla="*/ 0 h 2250908"/>
                  <a:gd name="connsiteX3" fmla="*/ 1325069 w 5882697"/>
                  <a:gd name="connsiteY3" fmla="*/ 0 h 2250908"/>
                  <a:gd name="connsiteX4" fmla="*/ 1788478 w 5882697"/>
                  <a:gd name="connsiteY4" fmla="*/ 0 h 2250908"/>
                  <a:gd name="connsiteX5" fmla="*/ 2455333 w 5882697"/>
                  <a:gd name="connsiteY5" fmla="*/ 0 h 2250908"/>
                  <a:gd name="connsiteX6" fmla="*/ 2867880 w 5882697"/>
                  <a:gd name="connsiteY6" fmla="*/ 0 h 2250908"/>
                  <a:gd name="connsiteX7" fmla="*/ 3280428 w 5882697"/>
                  <a:gd name="connsiteY7" fmla="*/ 0 h 2250908"/>
                  <a:gd name="connsiteX8" fmla="*/ 3692974 w 5882697"/>
                  <a:gd name="connsiteY8" fmla="*/ 0 h 2250908"/>
                  <a:gd name="connsiteX9" fmla="*/ 4258106 w 5882697"/>
                  <a:gd name="connsiteY9" fmla="*/ 0 h 2250908"/>
                  <a:gd name="connsiteX10" fmla="*/ 4823238 w 5882697"/>
                  <a:gd name="connsiteY10" fmla="*/ 0 h 2250908"/>
                  <a:gd name="connsiteX11" fmla="*/ 5484443 w 5882697"/>
                  <a:gd name="connsiteY11" fmla="*/ 0 h 2250908"/>
                  <a:gd name="connsiteX12" fmla="*/ 5882697 w 5882697"/>
                  <a:gd name="connsiteY12" fmla="*/ 454052 h 2250908"/>
                  <a:gd name="connsiteX13" fmla="*/ 5882697 w 5882697"/>
                  <a:gd name="connsiteY13" fmla="*/ 874797 h 2250908"/>
                  <a:gd name="connsiteX14" fmla="*/ 5882697 w 5882697"/>
                  <a:gd name="connsiteY14" fmla="*/ 1335825 h 2250908"/>
                  <a:gd name="connsiteX15" fmla="*/ 5882697 w 5882697"/>
                  <a:gd name="connsiteY15" fmla="*/ 1796854 h 2250908"/>
                  <a:gd name="connsiteX16" fmla="*/ 5484443 w 5882697"/>
                  <a:gd name="connsiteY16" fmla="*/ 2250908 h 2250908"/>
                  <a:gd name="connsiteX17" fmla="*/ 4868449 w 5882697"/>
                  <a:gd name="connsiteY17" fmla="*/ 2250908 h 2250908"/>
                  <a:gd name="connsiteX18" fmla="*/ 4354179 w 5882697"/>
                  <a:gd name="connsiteY18" fmla="*/ 2250908 h 2250908"/>
                  <a:gd name="connsiteX19" fmla="*/ 3890770 w 5882697"/>
                  <a:gd name="connsiteY19" fmla="*/ 2250908 h 2250908"/>
                  <a:gd name="connsiteX20" fmla="*/ 3478223 w 5882697"/>
                  <a:gd name="connsiteY20" fmla="*/ 2250908 h 2250908"/>
                  <a:gd name="connsiteX21" fmla="*/ 2811367 w 5882697"/>
                  <a:gd name="connsiteY21" fmla="*/ 2250908 h 2250908"/>
                  <a:gd name="connsiteX22" fmla="*/ 2246235 w 5882697"/>
                  <a:gd name="connsiteY22" fmla="*/ 2250908 h 2250908"/>
                  <a:gd name="connsiteX23" fmla="*/ 1731964 w 5882697"/>
                  <a:gd name="connsiteY23" fmla="*/ 2250908 h 2250908"/>
                  <a:gd name="connsiteX24" fmla="*/ 1115970 w 5882697"/>
                  <a:gd name="connsiteY24" fmla="*/ 2250908 h 2250908"/>
                  <a:gd name="connsiteX25" fmla="*/ 398252 w 5882697"/>
                  <a:gd name="connsiteY25" fmla="*/ 2250908 h 2250908"/>
                  <a:gd name="connsiteX26" fmla="*/ 0 w 5882697"/>
                  <a:gd name="connsiteY26" fmla="*/ 1796854 h 2250908"/>
                  <a:gd name="connsiteX27" fmla="*/ 0 w 5882697"/>
                  <a:gd name="connsiteY27" fmla="*/ 1376110 h 2250908"/>
                  <a:gd name="connsiteX28" fmla="*/ 0 w 5882697"/>
                  <a:gd name="connsiteY28" fmla="*/ 941937 h 2250908"/>
                  <a:gd name="connsiteX29" fmla="*/ 0 w 5882697"/>
                  <a:gd name="connsiteY29" fmla="*/ 454052 h 225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2697" h="2250908" fill="none" extrusionOk="0">
                    <a:moveTo>
                      <a:pt x="0" y="454052"/>
                    </a:moveTo>
                    <a:cubicBezTo>
                      <a:pt x="69545" y="253397"/>
                      <a:pt x="169478" y="22756"/>
                      <a:pt x="398252" y="0"/>
                    </a:cubicBezTo>
                    <a:cubicBezTo>
                      <a:pt x="591608" y="34221"/>
                      <a:pt x="783438" y="-17405"/>
                      <a:pt x="912522" y="0"/>
                    </a:cubicBezTo>
                    <a:cubicBezTo>
                      <a:pt x="1013719" y="-37133"/>
                      <a:pt x="1150091" y="-6674"/>
                      <a:pt x="1325069" y="0"/>
                    </a:cubicBezTo>
                    <a:cubicBezTo>
                      <a:pt x="1521656" y="-4371"/>
                      <a:pt x="1580319" y="1420"/>
                      <a:pt x="1788478" y="0"/>
                    </a:cubicBezTo>
                    <a:cubicBezTo>
                      <a:pt x="2047079" y="72538"/>
                      <a:pt x="2205679" y="41151"/>
                      <a:pt x="2455333" y="0"/>
                    </a:cubicBezTo>
                    <a:cubicBezTo>
                      <a:pt x="2636700" y="-33765"/>
                      <a:pt x="2750746" y="-16659"/>
                      <a:pt x="2867880" y="0"/>
                    </a:cubicBezTo>
                    <a:cubicBezTo>
                      <a:pt x="2927712" y="16205"/>
                      <a:pt x="3128652" y="-36189"/>
                      <a:pt x="3280428" y="0"/>
                    </a:cubicBezTo>
                    <a:cubicBezTo>
                      <a:pt x="3449206" y="22206"/>
                      <a:pt x="3636390" y="-20297"/>
                      <a:pt x="3692974" y="0"/>
                    </a:cubicBezTo>
                    <a:cubicBezTo>
                      <a:pt x="3755129" y="81065"/>
                      <a:pt x="4055358" y="11645"/>
                      <a:pt x="4258106" y="0"/>
                    </a:cubicBezTo>
                    <a:cubicBezTo>
                      <a:pt x="4466129" y="-54371"/>
                      <a:pt x="4613632" y="5169"/>
                      <a:pt x="4823238" y="0"/>
                    </a:cubicBezTo>
                    <a:cubicBezTo>
                      <a:pt x="4968050" y="2778"/>
                      <a:pt x="5369177" y="-46258"/>
                      <a:pt x="5484443" y="0"/>
                    </a:cubicBezTo>
                    <a:cubicBezTo>
                      <a:pt x="5684506" y="34366"/>
                      <a:pt x="5875460" y="187693"/>
                      <a:pt x="5882697" y="454052"/>
                    </a:cubicBezTo>
                    <a:cubicBezTo>
                      <a:pt x="5890858" y="623996"/>
                      <a:pt x="5886982" y="682568"/>
                      <a:pt x="5882697" y="874797"/>
                    </a:cubicBezTo>
                    <a:cubicBezTo>
                      <a:pt x="5862912" y="1019187"/>
                      <a:pt x="5890033" y="1233261"/>
                      <a:pt x="5882697" y="1335825"/>
                    </a:cubicBezTo>
                    <a:cubicBezTo>
                      <a:pt x="5842913" y="1433552"/>
                      <a:pt x="5897558" y="1682099"/>
                      <a:pt x="5882697" y="1796854"/>
                    </a:cubicBezTo>
                    <a:cubicBezTo>
                      <a:pt x="5863744" y="2018618"/>
                      <a:pt x="5747842" y="2240731"/>
                      <a:pt x="5484443" y="2250908"/>
                    </a:cubicBezTo>
                    <a:cubicBezTo>
                      <a:pt x="5377214" y="2302542"/>
                      <a:pt x="5105777" y="2309107"/>
                      <a:pt x="4868449" y="2250908"/>
                    </a:cubicBezTo>
                    <a:cubicBezTo>
                      <a:pt x="4584614" y="2228656"/>
                      <a:pt x="4531034" y="2239517"/>
                      <a:pt x="4354179" y="2250908"/>
                    </a:cubicBezTo>
                    <a:cubicBezTo>
                      <a:pt x="4195147" y="2276972"/>
                      <a:pt x="3984292" y="2279895"/>
                      <a:pt x="3890770" y="2250908"/>
                    </a:cubicBezTo>
                    <a:cubicBezTo>
                      <a:pt x="3799246" y="2254405"/>
                      <a:pt x="3557337" y="2204754"/>
                      <a:pt x="3478223" y="2250908"/>
                    </a:cubicBezTo>
                    <a:cubicBezTo>
                      <a:pt x="3425899" y="2221571"/>
                      <a:pt x="2987316" y="2215452"/>
                      <a:pt x="2811367" y="2250908"/>
                    </a:cubicBezTo>
                    <a:cubicBezTo>
                      <a:pt x="2552230" y="2220253"/>
                      <a:pt x="2437215" y="2248214"/>
                      <a:pt x="2246235" y="2250908"/>
                    </a:cubicBezTo>
                    <a:cubicBezTo>
                      <a:pt x="2062149" y="2285800"/>
                      <a:pt x="1955702" y="2268916"/>
                      <a:pt x="1731964" y="2250908"/>
                    </a:cubicBezTo>
                    <a:cubicBezTo>
                      <a:pt x="1474094" y="2229346"/>
                      <a:pt x="1265383" y="2279804"/>
                      <a:pt x="1115970" y="2250908"/>
                    </a:cubicBezTo>
                    <a:cubicBezTo>
                      <a:pt x="861512" y="2265941"/>
                      <a:pt x="562335" y="2208033"/>
                      <a:pt x="398252" y="2250908"/>
                    </a:cubicBezTo>
                    <a:cubicBezTo>
                      <a:pt x="217201" y="2332719"/>
                      <a:pt x="65571" y="2134756"/>
                      <a:pt x="0" y="1796854"/>
                    </a:cubicBezTo>
                    <a:cubicBezTo>
                      <a:pt x="1580" y="1612352"/>
                      <a:pt x="15566" y="1551968"/>
                      <a:pt x="0" y="1376110"/>
                    </a:cubicBezTo>
                    <a:cubicBezTo>
                      <a:pt x="-30401" y="1214037"/>
                      <a:pt x="691" y="1138625"/>
                      <a:pt x="0" y="941937"/>
                    </a:cubicBezTo>
                    <a:cubicBezTo>
                      <a:pt x="-24546" y="734837"/>
                      <a:pt x="9333" y="651049"/>
                      <a:pt x="0" y="454052"/>
                    </a:cubicBezTo>
                    <a:close/>
                  </a:path>
                  <a:path w="5882697" h="2250908" stroke="0" extrusionOk="0">
                    <a:moveTo>
                      <a:pt x="0" y="454052"/>
                    </a:moveTo>
                    <a:cubicBezTo>
                      <a:pt x="16897" y="186252"/>
                      <a:pt x="204280" y="133591"/>
                      <a:pt x="398252" y="0"/>
                    </a:cubicBezTo>
                    <a:cubicBezTo>
                      <a:pt x="708736" y="-12425"/>
                      <a:pt x="743959" y="16211"/>
                      <a:pt x="1014246" y="0"/>
                    </a:cubicBezTo>
                    <a:cubicBezTo>
                      <a:pt x="1282884" y="-26749"/>
                      <a:pt x="1292035" y="-25859"/>
                      <a:pt x="1477655" y="0"/>
                    </a:cubicBezTo>
                    <a:cubicBezTo>
                      <a:pt x="1691777" y="22986"/>
                      <a:pt x="1773446" y="16325"/>
                      <a:pt x="1941063" y="0"/>
                    </a:cubicBezTo>
                    <a:cubicBezTo>
                      <a:pt x="2014501" y="12481"/>
                      <a:pt x="2343399" y="87372"/>
                      <a:pt x="2557058" y="0"/>
                    </a:cubicBezTo>
                    <a:cubicBezTo>
                      <a:pt x="2755980" y="-51577"/>
                      <a:pt x="2940101" y="-37231"/>
                      <a:pt x="3071329" y="0"/>
                    </a:cubicBezTo>
                    <a:cubicBezTo>
                      <a:pt x="3201844" y="-6934"/>
                      <a:pt x="3632097" y="61682"/>
                      <a:pt x="3738184" y="0"/>
                    </a:cubicBezTo>
                    <a:cubicBezTo>
                      <a:pt x="3902717" y="-99941"/>
                      <a:pt x="4145595" y="-49525"/>
                      <a:pt x="4405040" y="0"/>
                    </a:cubicBezTo>
                    <a:cubicBezTo>
                      <a:pt x="4717600" y="34405"/>
                      <a:pt x="5149737" y="37985"/>
                      <a:pt x="5484443" y="0"/>
                    </a:cubicBezTo>
                    <a:cubicBezTo>
                      <a:pt x="5741128" y="36013"/>
                      <a:pt x="5867124" y="256660"/>
                      <a:pt x="5882697" y="454052"/>
                    </a:cubicBezTo>
                    <a:cubicBezTo>
                      <a:pt x="5881062" y="643816"/>
                      <a:pt x="5858039" y="741135"/>
                      <a:pt x="5882697" y="901653"/>
                    </a:cubicBezTo>
                    <a:cubicBezTo>
                      <a:pt x="5879427" y="1055002"/>
                      <a:pt x="5865232" y="1247068"/>
                      <a:pt x="5882697" y="1349254"/>
                    </a:cubicBezTo>
                    <a:cubicBezTo>
                      <a:pt x="5871386" y="1494212"/>
                      <a:pt x="5907032" y="1594375"/>
                      <a:pt x="5882697" y="1796854"/>
                    </a:cubicBezTo>
                    <a:cubicBezTo>
                      <a:pt x="5957587" y="2042714"/>
                      <a:pt x="5716545" y="2314627"/>
                      <a:pt x="5484443" y="2250908"/>
                    </a:cubicBezTo>
                    <a:cubicBezTo>
                      <a:pt x="5334221" y="2183482"/>
                      <a:pt x="5071512" y="2223616"/>
                      <a:pt x="4868449" y="2250908"/>
                    </a:cubicBezTo>
                    <a:cubicBezTo>
                      <a:pt x="4737178" y="2277019"/>
                      <a:pt x="4506972" y="2201888"/>
                      <a:pt x="4354179" y="2250908"/>
                    </a:cubicBezTo>
                    <a:cubicBezTo>
                      <a:pt x="4153062" y="2232022"/>
                      <a:pt x="4069668" y="2234723"/>
                      <a:pt x="3839909" y="2250908"/>
                    </a:cubicBezTo>
                    <a:cubicBezTo>
                      <a:pt x="3613993" y="2320858"/>
                      <a:pt x="3355019" y="2282837"/>
                      <a:pt x="3173052" y="2250908"/>
                    </a:cubicBezTo>
                    <a:cubicBezTo>
                      <a:pt x="3024818" y="2251419"/>
                      <a:pt x="2766732" y="2141301"/>
                      <a:pt x="2557058" y="2250908"/>
                    </a:cubicBezTo>
                    <a:cubicBezTo>
                      <a:pt x="2391464" y="2232180"/>
                      <a:pt x="2276708" y="2214591"/>
                      <a:pt x="2042787" y="2250908"/>
                    </a:cubicBezTo>
                    <a:cubicBezTo>
                      <a:pt x="1811602" y="2224018"/>
                      <a:pt x="1644731" y="2238362"/>
                      <a:pt x="1579379" y="2250908"/>
                    </a:cubicBezTo>
                    <a:cubicBezTo>
                      <a:pt x="1485684" y="2285860"/>
                      <a:pt x="1201320" y="2209214"/>
                      <a:pt x="1115970" y="2250908"/>
                    </a:cubicBezTo>
                    <a:cubicBezTo>
                      <a:pt x="942493" y="2281151"/>
                      <a:pt x="695368" y="2208318"/>
                      <a:pt x="398252" y="2250908"/>
                    </a:cubicBezTo>
                    <a:cubicBezTo>
                      <a:pt x="254966" y="2292626"/>
                      <a:pt x="54884" y="2111587"/>
                      <a:pt x="0" y="1796854"/>
                    </a:cubicBezTo>
                    <a:cubicBezTo>
                      <a:pt x="-32245" y="1602478"/>
                      <a:pt x="27035" y="1446554"/>
                      <a:pt x="0" y="1362682"/>
                    </a:cubicBezTo>
                    <a:cubicBezTo>
                      <a:pt x="32582" y="1228202"/>
                      <a:pt x="5394" y="1118704"/>
                      <a:pt x="0" y="928509"/>
                    </a:cubicBezTo>
                    <a:cubicBezTo>
                      <a:pt x="-5108" y="802948"/>
                      <a:pt x="-13555" y="557311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00" y="236041"/>
                      <a:pt x="178264" y="30742"/>
                      <a:pt x="398252" y="0"/>
                    </a:cubicBezTo>
                    <a:cubicBezTo>
                      <a:pt x="582810" y="34905"/>
                      <a:pt x="769857" y="12295"/>
                      <a:pt x="912522" y="0"/>
                    </a:cubicBezTo>
                    <a:cubicBezTo>
                      <a:pt x="1056242" y="-26148"/>
                      <a:pt x="1121769" y="8294"/>
                      <a:pt x="1325069" y="0"/>
                    </a:cubicBezTo>
                    <a:cubicBezTo>
                      <a:pt x="1530495" y="-2388"/>
                      <a:pt x="1593677" y="-18292"/>
                      <a:pt x="1788478" y="0"/>
                    </a:cubicBezTo>
                    <a:cubicBezTo>
                      <a:pt x="2022579" y="-14764"/>
                      <a:pt x="2267409" y="-11469"/>
                      <a:pt x="2455333" y="0"/>
                    </a:cubicBezTo>
                    <a:cubicBezTo>
                      <a:pt x="2652545" y="-21266"/>
                      <a:pt x="2765099" y="12870"/>
                      <a:pt x="2867880" y="0"/>
                    </a:cubicBezTo>
                    <a:cubicBezTo>
                      <a:pt x="2966712" y="-9837"/>
                      <a:pt x="3103997" y="-20094"/>
                      <a:pt x="3280428" y="0"/>
                    </a:cubicBezTo>
                    <a:cubicBezTo>
                      <a:pt x="3456134" y="17586"/>
                      <a:pt x="3600536" y="-31680"/>
                      <a:pt x="3692974" y="0"/>
                    </a:cubicBezTo>
                    <a:cubicBezTo>
                      <a:pt x="3720241" y="-24597"/>
                      <a:pt x="4018436" y="-199"/>
                      <a:pt x="4258106" y="0"/>
                    </a:cubicBezTo>
                    <a:cubicBezTo>
                      <a:pt x="4497706" y="-99223"/>
                      <a:pt x="4669161" y="39741"/>
                      <a:pt x="4823238" y="0"/>
                    </a:cubicBezTo>
                    <a:cubicBezTo>
                      <a:pt x="4994352" y="6680"/>
                      <a:pt x="5366982" y="-52322"/>
                      <a:pt x="5484443" y="0"/>
                    </a:cubicBezTo>
                    <a:cubicBezTo>
                      <a:pt x="5741162" y="-74649"/>
                      <a:pt x="5912915" y="152186"/>
                      <a:pt x="5882697" y="454052"/>
                    </a:cubicBezTo>
                    <a:cubicBezTo>
                      <a:pt x="5880363" y="591818"/>
                      <a:pt x="5884933" y="713160"/>
                      <a:pt x="5882697" y="874797"/>
                    </a:cubicBezTo>
                    <a:cubicBezTo>
                      <a:pt x="5849174" y="1064205"/>
                      <a:pt x="5885219" y="1216596"/>
                      <a:pt x="5882697" y="1335825"/>
                    </a:cubicBezTo>
                    <a:cubicBezTo>
                      <a:pt x="5904524" y="1434448"/>
                      <a:pt x="5905166" y="1627712"/>
                      <a:pt x="5882697" y="1796854"/>
                    </a:cubicBezTo>
                    <a:cubicBezTo>
                      <a:pt x="5781951" y="2094460"/>
                      <a:pt x="5710499" y="2212470"/>
                      <a:pt x="5484443" y="2250908"/>
                    </a:cubicBezTo>
                    <a:cubicBezTo>
                      <a:pt x="5346688" y="2295929"/>
                      <a:pt x="5152159" y="2273468"/>
                      <a:pt x="4868449" y="2250908"/>
                    </a:cubicBezTo>
                    <a:cubicBezTo>
                      <a:pt x="4595021" y="2248831"/>
                      <a:pt x="4528831" y="2235725"/>
                      <a:pt x="4354179" y="2250908"/>
                    </a:cubicBezTo>
                    <a:cubicBezTo>
                      <a:pt x="4174661" y="2310673"/>
                      <a:pt x="4008249" y="2231408"/>
                      <a:pt x="3890770" y="2250908"/>
                    </a:cubicBezTo>
                    <a:cubicBezTo>
                      <a:pt x="3772601" y="2253159"/>
                      <a:pt x="3578728" y="2245248"/>
                      <a:pt x="3478223" y="2250908"/>
                    </a:cubicBezTo>
                    <a:cubicBezTo>
                      <a:pt x="3379454" y="2322906"/>
                      <a:pt x="3125877" y="2231083"/>
                      <a:pt x="2811367" y="2250908"/>
                    </a:cubicBezTo>
                    <a:cubicBezTo>
                      <a:pt x="2549148" y="2248969"/>
                      <a:pt x="2456396" y="2297795"/>
                      <a:pt x="2246235" y="2250908"/>
                    </a:cubicBezTo>
                    <a:cubicBezTo>
                      <a:pt x="2069108" y="2238023"/>
                      <a:pt x="1857126" y="2234808"/>
                      <a:pt x="1731964" y="2250908"/>
                    </a:cubicBezTo>
                    <a:cubicBezTo>
                      <a:pt x="1549967" y="2252556"/>
                      <a:pt x="1353508" y="2319977"/>
                      <a:pt x="1115970" y="2250908"/>
                    </a:cubicBezTo>
                    <a:cubicBezTo>
                      <a:pt x="839604" y="2271556"/>
                      <a:pt x="597470" y="2224557"/>
                      <a:pt x="398252" y="2250908"/>
                    </a:cubicBezTo>
                    <a:cubicBezTo>
                      <a:pt x="248574" y="2298877"/>
                      <a:pt x="59683" y="2061454"/>
                      <a:pt x="0" y="1796854"/>
                    </a:cubicBezTo>
                    <a:cubicBezTo>
                      <a:pt x="3252" y="1592842"/>
                      <a:pt x="26051" y="1536245"/>
                      <a:pt x="0" y="1376110"/>
                    </a:cubicBezTo>
                    <a:cubicBezTo>
                      <a:pt x="-17189" y="1200861"/>
                      <a:pt x="-3344" y="1169060"/>
                      <a:pt x="0" y="941937"/>
                    </a:cubicBezTo>
                    <a:cubicBezTo>
                      <a:pt x="15402" y="721430"/>
                      <a:pt x="-8073" y="665692"/>
                      <a:pt x="0" y="454052"/>
                    </a:cubicBezTo>
                    <a:close/>
                  </a:path>
                  <a:path w="5882697" h="2250908" fill="none" stroke="0" extrusionOk="0">
                    <a:moveTo>
                      <a:pt x="0" y="454052"/>
                    </a:moveTo>
                    <a:cubicBezTo>
                      <a:pt x="21784" y="272770"/>
                      <a:pt x="176346" y="60112"/>
                      <a:pt x="398252" y="0"/>
                    </a:cubicBezTo>
                    <a:cubicBezTo>
                      <a:pt x="587554" y="25860"/>
                      <a:pt x="778788" y="-7207"/>
                      <a:pt x="912522" y="0"/>
                    </a:cubicBezTo>
                    <a:cubicBezTo>
                      <a:pt x="1057715" y="-40167"/>
                      <a:pt x="1118473" y="3901"/>
                      <a:pt x="1325069" y="0"/>
                    </a:cubicBezTo>
                    <a:cubicBezTo>
                      <a:pt x="1517469" y="-2518"/>
                      <a:pt x="1586524" y="-4989"/>
                      <a:pt x="1788478" y="0"/>
                    </a:cubicBezTo>
                    <a:cubicBezTo>
                      <a:pt x="2045967" y="38743"/>
                      <a:pt x="2222263" y="30276"/>
                      <a:pt x="2455333" y="0"/>
                    </a:cubicBezTo>
                    <a:cubicBezTo>
                      <a:pt x="2643935" y="-29422"/>
                      <a:pt x="2743595" y="7745"/>
                      <a:pt x="2867880" y="0"/>
                    </a:cubicBezTo>
                    <a:cubicBezTo>
                      <a:pt x="2964677" y="-35010"/>
                      <a:pt x="3133269" y="-5904"/>
                      <a:pt x="3280428" y="0"/>
                    </a:cubicBezTo>
                    <a:cubicBezTo>
                      <a:pt x="3438285" y="21615"/>
                      <a:pt x="3617215" y="-22586"/>
                      <a:pt x="3692974" y="0"/>
                    </a:cubicBezTo>
                    <a:cubicBezTo>
                      <a:pt x="3742479" y="54394"/>
                      <a:pt x="4048796" y="16997"/>
                      <a:pt x="4258106" y="0"/>
                    </a:cubicBezTo>
                    <a:cubicBezTo>
                      <a:pt x="4469873" y="-57760"/>
                      <a:pt x="4633548" y="9368"/>
                      <a:pt x="4823238" y="0"/>
                    </a:cubicBezTo>
                    <a:cubicBezTo>
                      <a:pt x="4963101" y="3941"/>
                      <a:pt x="5362324" y="-41771"/>
                      <a:pt x="5484443" y="0"/>
                    </a:cubicBezTo>
                    <a:cubicBezTo>
                      <a:pt x="5684596" y="8001"/>
                      <a:pt x="5872492" y="211492"/>
                      <a:pt x="5882697" y="454052"/>
                    </a:cubicBezTo>
                    <a:cubicBezTo>
                      <a:pt x="5902658" y="610011"/>
                      <a:pt x="5889016" y="705365"/>
                      <a:pt x="5882697" y="874797"/>
                    </a:cubicBezTo>
                    <a:cubicBezTo>
                      <a:pt x="5854612" y="1046900"/>
                      <a:pt x="5890580" y="1217373"/>
                      <a:pt x="5882697" y="1335825"/>
                    </a:cubicBezTo>
                    <a:cubicBezTo>
                      <a:pt x="5877330" y="1456644"/>
                      <a:pt x="5881767" y="1648974"/>
                      <a:pt x="5882697" y="1796854"/>
                    </a:cubicBezTo>
                    <a:cubicBezTo>
                      <a:pt x="5827257" y="2059696"/>
                      <a:pt x="5742173" y="2213854"/>
                      <a:pt x="5484443" y="2250908"/>
                    </a:cubicBezTo>
                    <a:cubicBezTo>
                      <a:pt x="5332520" y="2306645"/>
                      <a:pt x="5145765" y="2288479"/>
                      <a:pt x="4868449" y="2250908"/>
                    </a:cubicBezTo>
                    <a:cubicBezTo>
                      <a:pt x="4593915" y="2241132"/>
                      <a:pt x="4537160" y="2234979"/>
                      <a:pt x="4354179" y="2250908"/>
                    </a:cubicBezTo>
                    <a:cubicBezTo>
                      <a:pt x="4193919" y="2287061"/>
                      <a:pt x="3970019" y="2253160"/>
                      <a:pt x="3890770" y="2250908"/>
                    </a:cubicBezTo>
                    <a:cubicBezTo>
                      <a:pt x="3784558" y="2277694"/>
                      <a:pt x="3574020" y="2233906"/>
                      <a:pt x="3478223" y="2250908"/>
                    </a:cubicBezTo>
                    <a:cubicBezTo>
                      <a:pt x="3368829" y="2287878"/>
                      <a:pt x="3066792" y="2197509"/>
                      <a:pt x="2811367" y="2250908"/>
                    </a:cubicBezTo>
                    <a:cubicBezTo>
                      <a:pt x="2545861" y="2219064"/>
                      <a:pt x="2443069" y="2264953"/>
                      <a:pt x="2246235" y="2250908"/>
                    </a:cubicBezTo>
                    <a:cubicBezTo>
                      <a:pt x="2052399" y="2279678"/>
                      <a:pt x="1918341" y="2257809"/>
                      <a:pt x="1731964" y="2250908"/>
                    </a:cubicBezTo>
                    <a:cubicBezTo>
                      <a:pt x="1522628" y="2261337"/>
                      <a:pt x="1304160" y="2287072"/>
                      <a:pt x="1115970" y="2250908"/>
                    </a:cubicBezTo>
                    <a:cubicBezTo>
                      <a:pt x="870851" y="2256666"/>
                      <a:pt x="574452" y="2205540"/>
                      <a:pt x="398252" y="2250908"/>
                    </a:cubicBezTo>
                    <a:cubicBezTo>
                      <a:pt x="218147" y="2322247"/>
                      <a:pt x="65917" y="2124279"/>
                      <a:pt x="0" y="1796854"/>
                    </a:cubicBezTo>
                    <a:cubicBezTo>
                      <a:pt x="-4046" y="1597667"/>
                      <a:pt x="20414" y="1547451"/>
                      <a:pt x="0" y="1376110"/>
                    </a:cubicBezTo>
                    <a:cubicBezTo>
                      <a:pt x="-35194" y="1208198"/>
                      <a:pt x="2233" y="1162473"/>
                      <a:pt x="0" y="941937"/>
                    </a:cubicBezTo>
                    <a:cubicBezTo>
                      <a:pt x="203" y="724211"/>
                      <a:pt x="-3834" y="665502"/>
                      <a:pt x="0" y="45405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A800A8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custGeom>
                        <a:avLst/>
                        <a:gdLst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176836 w 7586625"/>
                          <a:gd name="connsiteY2" fmla="*/ 0 h 2902886"/>
                          <a:gd name="connsiteX3" fmla="*/ 1708877 w 7586625"/>
                          <a:gd name="connsiteY3" fmla="*/ 0 h 2902886"/>
                          <a:gd name="connsiteX4" fmla="*/ 2306513 w 7586625"/>
                          <a:gd name="connsiteY4" fmla="*/ 0 h 2902886"/>
                          <a:gd name="connsiteX5" fmla="*/ 3166523 w 7586625"/>
                          <a:gd name="connsiteY5" fmla="*/ 0 h 2902886"/>
                          <a:gd name="connsiteX6" fmla="*/ 3698564 w 7586625"/>
                          <a:gd name="connsiteY6" fmla="*/ 0 h 2902886"/>
                          <a:gd name="connsiteX7" fmla="*/ 4230607 w 7586625"/>
                          <a:gd name="connsiteY7" fmla="*/ 0 h 2902886"/>
                          <a:gd name="connsiteX8" fmla="*/ 4762648 w 7586625"/>
                          <a:gd name="connsiteY8" fmla="*/ 0 h 2902886"/>
                          <a:gd name="connsiteX9" fmla="*/ 5491470 w 7586625"/>
                          <a:gd name="connsiteY9" fmla="*/ 0 h 2902886"/>
                          <a:gd name="connsiteX10" fmla="*/ 6220294 w 7586625"/>
                          <a:gd name="connsiteY10" fmla="*/ 0 h 2902886"/>
                          <a:gd name="connsiteX11" fmla="*/ 7073017 w 7586625"/>
                          <a:gd name="connsiteY11" fmla="*/ 0 h 2902886"/>
                          <a:gd name="connsiteX12" fmla="*/ 7586625 w 7586625"/>
                          <a:gd name="connsiteY12" fmla="*/ 585569 h 2902886"/>
                          <a:gd name="connsiteX13" fmla="*/ 7586625 w 7586625"/>
                          <a:gd name="connsiteY13" fmla="*/ 1128183 h 2902886"/>
                          <a:gd name="connsiteX14" fmla="*/ 7586625 w 7586625"/>
                          <a:gd name="connsiteY14" fmla="*/ 1722749 h 2902886"/>
                          <a:gd name="connsiteX15" fmla="*/ 7586625 w 7586625"/>
                          <a:gd name="connsiteY15" fmla="*/ 2317316 h 2902886"/>
                          <a:gd name="connsiteX16" fmla="*/ 7073017 w 7586625"/>
                          <a:gd name="connsiteY16" fmla="*/ 2902886 h 2902886"/>
                          <a:gd name="connsiteX17" fmla="*/ 6278600 w 7586625"/>
                          <a:gd name="connsiteY17" fmla="*/ 2902886 h 2902886"/>
                          <a:gd name="connsiteX18" fmla="*/ 5615371 w 7586625"/>
                          <a:gd name="connsiteY18" fmla="*/ 2902886 h 2902886"/>
                          <a:gd name="connsiteX19" fmla="*/ 5017735 w 7586625"/>
                          <a:gd name="connsiteY19" fmla="*/ 2902886 h 2902886"/>
                          <a:gd name="connsiteX20" fmla="*/ 4485694 w 7586625"/>
                          <a:gd name="connsiteY20" fmla="*/ 2902886 h 2902886"/>
                          <a:gd name="connsiteX21" fmla="*/ 3625682 w 7586625"/>
                          <a:gd name="connsiteY21" fmla="*/ 2902886 h 2902886"/>
                          <a:gd name="connsiteX22" fmla="*/ 2896860 w 7586625"/>
                          <a:gd name="connsiteY22" fmla="*/ 2902886 h 2902886"/>
                          <a:gd name="connsiteX23" fmla="*/ 2233630 w 7586625"/>
                          <a:gd name="connsiteY23" fmla="*/ 2902886 h 2902886"/>
                          <a:gd name="connsiteX24" fmla="*/ 1439212 w 7586625"/>
                          <a:gd name="connsiteY24" fmla="*/ 2902886 h 2902886"/>
                          <a:gd name="connsiteX25" fmla="*/ 513607 w 7586625"/>
                          <a:gd name="connsiteY25" fmla="*/ 2902886 h 2902886"/>
                          <a:gd name="connsiteX26" fmla="*/ 0 w 7586625"/>
                          <a:gd name="connsiteY26" fmla="*/ 2317316 h 2902886"/>
                          <a:gd name="connsiteX27" fmla="*/ 0 w 7586625"/>
                          <a:gd name="connsiteY27" fmla="*/ 1774702 h 2902886"/>
                          <a:gd name="connsiteX28" fmla="*/ 0 w 7586625"/>
                          <a:gd name="connsiteY28" fmla="*/ 1214771 h 2902886"/>
                          <a:gd name="connsiteX29" fmla="*/ 0 w 7586625"/>
                          <a:gd name="connsiteY29" fmla="*/ 585569 h 2902886"/>
                          <a:gd name="connsiteX0" fmla="*/ 0 w 7586625"/>
                          <a:gd name="connsiteY0" fmla="*/ 585569 h 2902886"/>
                          <a:gd name="connsiteX1" fmla="*/ 513607 w 7586625"/>
                          <a:gd name="connsiteY1" fmla="*/ 0 h 2902886"/>
                          <a:gd name="connsiteX2" fmla="*/ 1308024 w 7586625"/>
                          <a:gd name="connsiteY2" fmla="*/ 0 h 2902886"/>
                          <a:gd name="connsiteX3" fmla="*/ 1905660 w 7586625"/>
                          <a:gd name="connsiteY3" fmla="*/ 0 h 2902886"/>
                          <a:gd name="connsiteX4" fmla="*/ 2503294 w 7586625"/>
                          <a:gd name="connsiteY4" fmla="*/ 0 h 2902886"/>
                          <a:gd name="connsiteX5" fmla="*/ 3297713 w 7586625"/>
                          <a:gd name="connsiteY5" fmla="*/ 0 h 2902886"/>
                          <a:gd name="connsiteX6" fmla="*/ 3960942 w 7586625"/>
                          <a:gd name="connsiteY6" fmla="*/ 0 h 2902886"/>
                          <a:gd name="connsiteX7" fmla="*/ 4820953 w 7586625"/>
                          <a:gd name="connsiteY7" fmla="*/ 0 h 2902886"/>
                          <a:gd name="connsiteX8" fmla="*/ 5680964 w 7586625"/>
                          <a:gd name="connsiteY8" fmla="*/ 0 h 2902886"/>
                          <a:gd name="connsiteX9" fmla="*/ 7073017 w 7586625"/>
                          <a:gd name="connsiteY9" fmla="*/ 0 h 2902886"/>
                          <a:gd name="connsiteX10" fmla="*/ 7586625 w 7586625"/>
                          <a:gd name="connsiteY10" fmla="*/ 585569 h 2902886"/>
                          <a:gd name="connsiteX11" fmla="*/ 7586625 w 7586625"/>
                          <a:gd name="connsiteY11" fmla="*/ 1162818 h 2902886"/>
                          <a:gd name="connsiteX12" fmla="*/ 7586625 w 7586625"/>
                          <a:gd name="connsiteY12" fmla="*/ 1740067 h 2902886"/>
                          <a:gd name="connsiteX13" fmla="*/ 7586625 w 7586625"/>
                          <a:gd name="connsiteY13" fmla="*/ 2317316 h 2902886"/>
                          <a:gd name="connsiteX14" fmla="*/ 7073017 w 7586625"/>
                          <a:gd name="connsiteY14" fmla="*/ 2902886 h 2902886"/>
                          <a:gd name="connsiteX15" fmla="*/ 6278600 w 7586625"/>
                          <a:gd name="connsiteY15" fmla="*/ 2902886 h 2902886"/>
                          <a:gd name="connsiteX16" fmla="*/ 5615371 w 7586625"/>
                          <a:gd name="connsiteY16" fmla="*/ 2902886 h 2902886"/>
                          <a:gd name="connsiteX17" fmla="*/ 4952142 w 7586625"/>
                          <a:gd name="connsiteY17" fmla="*/ 2902886 h 2902886"/>
                          <a:gd name="connsiteX18" fmla="*/ 4092130 w 7586625"/>
                          <a:gd name="connsiteY18" fmla="*/ 2902886 h 2902886"/>
                          <a:gd name="connsiteX19" fmla="*/ 3297713 w 7586625"/>
                          <a:gd name="connsiteY19" fmla="*/ 2902886 h 2902886"/>
                          <a:gd name="connsiteX20" fmla="*/ 2634482 w 7586625"/>
                          <a:gd name="connsiteY20" fmla="*/ 2902886 h 2902886"/>
                          <a:gd name="connsiteX21" fmla="*/ 2036848 w 7586625"/>
                          <a:gd name="connsiteY21" fmla="*/ 2902886 h 2902886"/>
                          <a:gd name="connsiteX22" fmla="*/ 1439212 w 7586625"/>
                          <a:gd name="connsiteY22" fmla="*/ 2902886 h 2902886"/>
                          <a:gd name="connsiteX23" fmla="*/ 513607 w 7586625"/>
                          <a:gd name="connsiteY23" fmla="*/ 2902886 h 2902886"/>
                          <a:gd name="connsiteX24" fmla="*/ 0 w 7586625"/>
                          <a:gd name="connsiteY24" fmla="*/ 2317316 h 2902886"/>
                          <a:gd name="connsiteX25" fmla="*/ 0 w 7586625"/>
                          <a:gd name="connsiteY25" fmla="*/ 1757385 h 2902886"/>
                          <a:gd name="connsiteX26" fmla="*/ 0 w 7586625"/>
                          <a:gd name="connsiteY26" fmla="*/ 1197453 h 2902886"/>
                          <a:gd name="connsiteX27" fmla="*/ 0 w 7586625"/>
                          <a:gd name="connsiteY27" fmla="*/ 585569 h 2902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7586625" h="2902886" fill="none" extrusionOk="0">
                            <a:moveTo>
                              <a:pt x="0" y="585569"/>
                            </a:moveTo>
                            <a:cubicBezTo>
                              <a:pt x="26020" y="288355"/>
                              <a:pt x="188059" y="7180"/>
                              <a:pt x="513607" y="0"/>
                            </a:cubicBezTo>
                            <a:cubicBezTo>
                              <a:pt x="788216" y="32721"/>
                              <a:pt x="1008174" y="-11865"/>
                              <a:pt x="1176836" y="0"/>
                            </a:cubicBezTo>
                            <a:cubicBezTo>
                              <a:pt x="1334141" y="-34218"/>
                              <a:pt x="1471720" y="-6567"/>
                              <a:pt x="1708877" y="0"/>
                            </a:cubicBezTo>
                            <a:cubicBezTo>
                              <a:pt x="1964166" y="-3788"/>
                              <a:pt x="2038741" y="273"/>
                              <a:pt x="2306513" y="0"/>
                            </a:cubicBezTo>
                            <a:cubicBezTo>
                              <a:pt x="2609607" y="57481"/>
                              <a:pt x="2855318" y="47972"/>
                              <a:pt x="3166523" y="0"/>
                            </a:cubicBezTo>
                            <a:cubicBezTo>
                              <a:pt x="3414803" y="-28332"/>
                              <a:pt x="3553689" y="-8419"/>
                              <a:pt x="3698564" y="0"/>
                            </a:cubicBezTo>
                            <a:cubicBezTo>
                              <a:pt x="3810704" y="-6622"/>
                              <a:pt x="4012999" y="-35070"/>
                              <a:pt x="4230607" y="0"/>
                            </a:cubicBezTo>
                            <a:cubicBezTo>
                              <a:pt x="4456343" y="27342"/>
                              <a:pt x="4673780" y="-25158"/>
                              <a:pt x="4762648" y="0"/>
                            </a:cubicBezTo>
                            <a:cubicBezTo>
                              <a:pt x="4853963" y="70391"/>
                              <a:pt x="5205608" y="33696"/>
                              <a:pt x="5491470" y="0"/>
                            </a:cubicBezTo>
                            <a:cubicBezTo>
                              <a:pt x="5763172" y="-65304"/>
                              <a:pt x="5960662" y="8947"/>
                              <a:pt x="6220294" y="0"/>
                            </a:cubicBezTo>
                            <a:cubicBezTo>
                              <a:pt x="6430140" y="-6874"/>
                              <a:pt x="6915119" y="-48590"/>
                              <a:pt x="7073017" y="0"/>
                            </a:cubicBezTo>
                            <a:cubicBezTo>
                              <a:pt x="7340056" y="27234"/>
                              <a:pt x="7585811" y="216058"/>
                              <a:pt x="7586625" y="585569"/>
                            </a:cubicBezTo>
                            <a:cubicBezTo>
                              <a:pt x="7588964" y="793540"/>
                              <a:pt x="7593734" y="892053"/>
                              <a:pt x="7586625" y="1128183"/>
                            </a:cubicBezTo>
                            <a:cubicBezTo>
                              <a:pt x="7572718" y="1336604"/>
                              <a:pt x="7585362" y="1593694"/>
                              <a:pt x="7586625" y="1722749"/>
                            </a:cubicBezTo>
                            <a:cubicBezTo>
                              <a:pt x="7557408" y="1849340"/>
                              <a:pt x="7601916" y="2157844"/>
                              <a:pt x="7586625" y="2317316"/>
                            </a:cubicBezTo>
                            <a:cubicBezTo>
                              <a:pt x="7543253" y="2638646"/>
                              <a:pt x="7402372" y="2894314"/>
                              <a:pt x="7073017" y="2902886"/>
                            </a:cubicBezTo>
                            <a:cubicBezTo>
                              <a:pt x="6908065" y="2921394"/>
                              <a:pt x="6603606" y="2960215"/>
                              <a:pt x="6278600" y="2902886"/>
                            </a:cubicBezTo>
                            <a:cubicBezTo>
                              <a:pt x="5910174" y="2882961"/>
                              <a:pt x="5844441" y="2881086"/>
                              <a:pt x="5615371" y="2902886"/>
                            </a:cubicBezTo>
                            <a:cubicBezTo>
                              <a:pt x="5401826" y="2934604"/>
                              <a:pt x="5144121" y="2914882"/>
                              <a:pt x="5017735" y="2902886"/>
                            </a:cubicBezTo>
                            <a:cubicBezTo>
                              <a:pt x="4892981" y="2912579"/>
                              <a:pt x="4592711" y="2857552"/>
                              <a:pt x="4485694" y="2902886"/>
                            </a:cubicBezTo>
                            <a:cubicBezTo>
                              <a:pt x="4386186" y="2912514"/>
                              <a:pt x="3904506" y="2874081"/>
                              <a:pt x="3625682" y="2902886"/>
                            </a:cubicBezTo>
                            <a:cubicBezTo>
                              <a:pt x="3292163" y="2888335"/>
                              <a:pt x="3138614" y="2903295"/>
                              <a:pt x="2896860" y="2902886"/>
                            </a:cubicBezTo>
                            <a:cubicBezTo>
                              <a:pt x="2662427" y="2931173"/>
                              <a:pt x="2494091" y="2913457"/>
                              <a:pt x="2233630" y="2902886"/>
                            </a:cubicBezTo>
                            <a:cubicBezTo>
                              <a:pt x="1954812" y="2891584"/>
                              <a:pt x="1690478" y="2942739"/>
                              <a:pt x="1439212" y="2902886"/>
                            </a:cubicBezTo>
                            <a:cubicBezTo>
                              <a:pt x="1126621" y="2881577"/>
                              <a:pt x="771599" y="2878423"/>
                              <a:pt x="513607" y="2902886"/>
                            </a:cubicBezTo>
                            <a:cubicBezTo>
                              <a:pt x="260903" y="2999639"/>
                              <a:pt x="71587" y="2724105"/>
                              <a:pt x="0" y="2317316"/>
                            </a:cubicBezTo>
                            <a:cubicBezTo>
                              <a:pt x="-10516" y="2066683"/>
                              <a:pt x="20181" y="1998116"/>
                              <a:pt x="0" y="1774702"/>
                            </a:cubicBezTo>
                            <a:cubicBezTo>
                              <a:pt x="-33581" y="1564322"/>
                              <a:pt x="-138" y="1475978"/>
                              <a:pt x="0" y="1214771"/>
                            </a:cubicBezTo>
                            <a:cubicBezTo>
                              <a:pt x="-11033" y="942452"/>
                              <a:pt x="8356" y="841725"/>
                              <a:pt x="0" y="585569"/>
                            </a:cubicBezTo>
                            <a:close/>
                          </a:path>
                          <a:path w="7586625" h="2902886" stroke="0" extrusionOk="0">
                            <a:moveTo>
                              <a:pt x="0" y="585569"/>
                            </a:moveTo>
                            <a:cubicBezTo>
                              <a:pt x="8388" y="296159"/>
                              <a:pt x="261896" y="123074"/>
                              <a:pt x="513607" y="0"/>
                            </a:cubicBezTo>
                            <a:cubicBezTo>
                              <a:pt x="909834" y="-22557"/>
                              <a:pt x="960484" y="27962"/>
                              <a:pt x="1308024" y="0"/>
                            </a:cubicBezTo>
                            <a:cubicBezTo>
                              <a:pt x="1654566" y="-34118"/>
                              <a:pt x="1667305" y="-33614"/>
                              <a:pt x="1905660" y="0"/>
                            </a:cubicBezTo>
                            <a:cubicBezTo>
                              <a:pt x="2177686" y="30097"/>
                              <a:pt x="2319608" y="24099"/>
                              <a:pt x="2503294" y="0"/>
                            </a:cubicBezTo>
                            <a:cubicBezTo>
                              <a:pt x="2630929" y="-1017"/>
                              <a:pt x="3044503" y="61641"/>
                              <a:pt x="3297713" y="0"/>
                            </a:cubicBezTo>
                            <a:cubicBezTo>
                              <a:pt x="3545739" y="-48615"/>
                              <a:pt x="3790861" y="-43459"/>
                              <a:pt x="3960942" y="0"/>
                            </a:cubicBezTo>
                            <a:cubicBezTo>
                              <a:pt x="4135096" y="-2075"/>
                              <a:pt x="4665541" y="64714"/>
                              <a:pt x="4820953" y="0"/>
                            </a:cubicBezTo>
                            <a:cubicBezTo>
                              <a:pt x="5027164" y="-105964"/>
                              <a:pt x="5337580" y="-55772"/>
                              <a:pt x="5680964" y="0"/>
                            </a:cubicBezTo>
                            <a:cubicBezTo>
                              <a:pt x="6079553" y="29952"/>
                              <a:pt x="6664030" y="42513"/>
                              <a:pt x="7073017" y="0"/>
                            </a:cubicBezTo>
                            <a:cubicBezTo>
                              <a:pt x="7372163" y="17383"/>
                              <a:pt x="7540680" y="278351"/>
                              <a:pt x="7586625" y="585569"/>
                            </a:cubicBezTo>
                            <a:cubicBezTo>
                              <a:pt x="7581774" y="832469"/>
                              <a:pt x="7574130" y="938953"/>
                              <a:pt x="7586625" y="1162818"/>
                            </a:cubicBezTo>
                            <a:cubicBezTo>
                              <a:pt x="7582968" y="1364941"/>
                              <a:pt x="7577950" y="1597152"/>
                              <a:pt x="7586625" y="1740067"/>
                            </a:cubicBezTo>
                            <a:cubicBezTo>
                              <a:pt x="7577079" y="1904500"/>
                              <a:pt x="7600979" y="2049508"/>
                              <a:pt x="7586625" y="2317316"/>
                            </a:cubicBezTo>
                            <a:cubicBezTo>
                              <a:pt x="7648023" y="2640244"/>
                              <a:pt x="7364833" y="2946718"/>
                              <a:pt x="7073017" y="2902886"/>
                            </a:cubicBezTo>
                            <a:cubicBezTo>
                              <a:pt x="6875031" y="2866518"/>
                              <a:pt x="6534663" y="2868989"/>
                              <a:pt x="6278600" y="2902886"/>
                            </a:cubicBezTo>
                            <a:cubicBezTo>
                              <a:pt x="6070617" y="2935306"/>
                              <a:pt x="5848584" y="2882861"/>
                              <a:pt x="5615371" y="2902886"/>
                            </a:cubicBezTo>
                            <a:cubicBezTo>
                              <a:pt x="5356812" y="2881144"/>
                              <a:pt x="5248241" y="2884593"/>
                              <a:pt x="4952142" y="2902886"/>
                            </a:cubicBezTo>
                            <a:cubicBezTo>
                              <a:pt x="4659247" y="2963289"/>
                              <a:pt x="4334585" y="2933633"/>
                              <a:pt x="4092130" y="2902886"/>
                            </a:cubicBezTo>
                            <a:cubicBezTo>
                              <a:pt x="3857033" y="2904583"/>
                              <a:pt x="3549628" y="2820590"/>
                              <a:pt x="3297713" y="2902886"/>
                            </a:cubicBezTo>
                            <a:cubicBezTo>
                              <a:pt x="3072359" y="2907718"/>
                              <a:pt x="2931793" y="2865860"/>
                              <a:pt x="2634482" y="2902886"/>
                            </a:cubicBezTo>
                            <a:cubicBezTo>
                              <a:pt x="2340314" y="2886284"/>
                              <a:pt x="2142083" y="2882111"/>
                              <a:pt x="2036848" y="2902886"/>
                            </a:cubicBezTo>
                            <a:cubicBezTo>
                              <a:pt x="1905628" y="2935263"/>
                              <a:pt x="1551854" y="2851232"/>
                              <a:pt x="1439212" y="2902886"/>
                            </a:cubicBezTo>
                            <a:cubicBezTo>
                              <a:pt x="1240408" y="2939385"/>
                              <a:pt x="927864" y="2881063"/>
                              <a:pt x="513607" y="2902886"/>
                            </a:cubicBezTo>
                            <a:cubicBezTo>
                              <a:pt x="269167" y="2930168"/>
                              <a:pt x="-5814" y="2689025"/>
                              <a:pt x="0" y="2317316"/>
                            </a:cubicBezTo>
                            <a:cubicBezTo>
                              <a:pt x="-26859" y="2073466"/>
                              <a:pt x="21954" y="1898753"/>
                              <a:pt x="0" y="1757385"/>
                            </a:cubicBezTo>
                            <a:cubicBezTo>
                              <a:pt x="16920" y="1594005"/>
                              <a:pt x="20206" y="1396233"/>
                              <a:pt x="0" y="1197453"/>
                            </a:cubicBezTo>
                            <a:cubicBezTo>
                              <a:pt x="-9945" y="1028277"/>
                              <a:pt x="6175" y="739083"/>
                              <a:pt x="0" y="585569"/>
                            </a:cubicBezTo>
                            <a:close/>
                          </a:path>
                          <a:path w="7586625" h="2902886" fill="none" stroke="0" extrusionOk="0">
                            <a:moveTo>
                              <a:pt x="0" y="585569"/>
                            </a:moveTo>
                            <a:cubicBezTo>
                              <a:pt x="-33701" y="332950"/>
                              <a:pt x="216078" y="67632"/>
                              <a:pt x="513607" y="0"/>
                            </a:cubicBezTo>
                            <a:cubicBezTo>
                              <a:pt x="751116" y="31651"/>
                              <a:pt x="985745" y="34632"/>
                              <a:pt x="1176836" y="0"/>
                            </a:cubicBezTo>
                            <a:cubicBezTo>
                              <a:pt x="1355551" y="-26056"/>
                              <a:pt x="1442727" y="-323"/>
                              <a:pt x="1708877" y="0"/>
                            </a:cubicBezTo>
                            <a:cubicBezTo>
                              <a:pt x="1965720" y="2642"/>
                              <a:pt x="2049628" y="-15966"/>
                              <a:pt x="2306513" y="0"/>
                            </a:cubicBezTo>
                            <a:cubicBezTo>
                              <a:pt x="2609287" y="-88"/>
                              <a:pt x="2919156" y="14959"/>
                              <a:pt x="3166523" y="0"/>
                            </a:cubicBezTo>
                            <a:cubicBezTo>
                              <a:pt x="3419840" y="-24360"/>
                              <a:pt x="3561869" y="28346"/>
                              <a:pt x="3698564" y="0"/>
                            </a:cubicBezTo>
                            <a:cubicBezTo>
                              <a:pt x="3830737" y="-25468"/>
                              <a:pt x="4011991" y="-9718"/>
                              <a:pt x="4230607" y="0"/>
                            </a:cubicBezTo>
                            <a:cubicBezTo>
                              <a:pt x="4456486" y="26077"/>
                              <a:pt x="4632649" y="-34607"/>
                              <a:pt x="4762648" y="0"/>
                            </a:cubicBezTo>
                            <a:cubicBezTo>
                              <a:pt x="4812912" y="23536"/>
                              <a:pt x="5234500" y="12478"/>
                              <a:pt x="5491470" y="0"/>
                            </a:cubicBezTo>
                            <a:cubicBezTo>
                              <a:pt x="5790023" y="-85628"/>
                              <a:pt x="6006900" y="18745"/>
                              <a:pt x="6220294" y="0"/>
                            </a:cubicBezTo>
                            <a:cubicBezTo>
                              <a:pt x="6425691" y="-5968"/>
                              <a:pt x="6893275" y="-60934"/>
                              <a:pt x="7073017" y="0"/>
                            </a:cubicBezTo>
                            <a:cubicBezTo>
                              <a:pt x="7343824" y="-57187"/>
                              <a:pt x="7583195" y="243952"/>
                              <a:pt x="7586625" y="585569"/>
                            </a:cubicBezTo>
                            <a:cubicBezTo>
                              <a:pt x="7580384" y="771142"/>
                              <a:pt x="7597142" y="924539"/>
                              <a:pt x="7586625" y="1128183"/>
                            </a:cubicBezTo>
                            <a:cubicBezTo>
                              <a:pt x="7551111" y="1360139"/>
                              <a:pt x="7590771" y="1573225"/>
                              <a:pt x="7586625" y="1722749"/>
                            </a:cubicBezTo>
                            <a:cubicBezTo>
                              <a:pt x="7599294" y="1858357"/>
                              <a:pt x="7581915" y="2108179"/>
                              <a:pt x="7586625" y="2317316"/>
                            </a:cubicBezTo>
                            <a:cubicBezTo>
                              <a:pt x="7485130" y="2682479"/>
                              <a:pt x="7391472" y="2857247"/>
                              <a:pt x="7073017" y="2902886"/>
                            </a:cubicBezTo>
                            <a:cubicBezTo>
                              <a:pt x="6889517" y="2918485"/>
                              <a:pt x="6668582" y="2912920"/>
                              <a:pt x="6278600" y="2902886"/>
                            </a:cubicBezTo>
                            <a:cubicBezTo>
                              <a:pt x="5918391" y="2892093"/>
                              <a:pt x="5851411" y="2875955"/>
                              <a:pt x="5615371" y="2902886"/>
                            </a:cubicBezTo>
                            <a:cubicBezTo>
                              <a:pt x="5395410" y="2952588"/>
                              <a:pt x="5145427" y="2885164"/>
                              <a:pt x="5017735" y="2902886"/>
                            </a:cubicBezTo>
                            <a:cubicBezTo>
                              <a:pt x="4883689" y="2921423"/>
                              <a:pt x="4605957" y="2884426"/>
                              <a:pt x="4485694" y="2902886"/>
                            </a:cubicBezTo>
                            <a:cubicBezTo>
                              <a:pt x="4354174" y="2949287"/>
                              <a:pt x="4002493" y="2856844"/>
                              <a:pt x="3625682" y="2902886"/>
                            </a:cubicBezTo>
                            <a:cubicBezTo>
                              <a:pt x="3290979" y="2908479"/>
                              <a:pt x="3140302" y="2939757"/>
                              <a:pt x="2896860" y="2902886"/>
                            </a:cubicBezTo>
                            <a:cubicBezTo>
                              <a:pt x="2660281" y="2895323"/>
                              <a:pt x="2411014" y="2893987"/>
                              <a:pt x="2233630" y="2902886"/>
                            </a:cubicBezTo>
                            <a:cubicBezTo>
                              <a:pt x="2014211" y="2926881"/>
                              <a:pt x="1728374" y="2957321"/>
                              <a:pt x="1439212" y="2902886"/>
                            </a:cubicBezTo>
                            <a:cubicBezTo>
                              <a:pt x="1128284" y="2912276"/>
                              <a:pt x="754756" y="2846173"/>
                              <a:pt x="513607" y="2902886"/>
                            </a:cubicBezTo>
                            <a:cubicBezTo>
                              <a:pt x="299592" y="2963099"/>
                              <a:pt x="83312" y="2701747"/>
                              <a:pt x="0" y="2317316"/>
                            </a:cubicBezTo>
                            <a:cubicBezTo>
                              <a:pt x="-1121" y="2049294"/>
                              <a:pt x="35874" y="1982137"/>
                              <a:pt x="0" y="1774702"/>
                            </a:cubicBezTo>
                            <a:cubicBezTo>
                              <a:pt x="-28116" y="1557166"/>
                              <a:pt x="-224" y="1504916"/>
                              <a:pt x="0" y="1214771"/>
                            </a:cubicBezTo>
                            <a:cubicBezTo>
                              <a:pt x="16942" y="927994"/>
                              <a:pt x="-4872" y="854555"/>
                              <a:pt x="0" y="58556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1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to,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rõ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3. Ngắt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nghỉ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4133716-CA7B-4330-9BD9-4A444433D62B}"/>
                  </a:ext>
                </a:extLst>
              </p:cNvPr>
              <p:cNvSpPr/>
              <p:nvPr/>
            </p:nvSpPr>
            <p:spPr>
              <a:xfrm>
                <a:off x="3605838" y="1242806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A800A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srgbClr val="6BD600"/>
                      </a:solidFill>
                      <a:prstDash val="solid"/>
                    </a:ln>
                    <a:solidFill>
                      <a:srgbClr val="366C00"/>
                    </a:solidFill>
                    <a:effectLst>
                      <a:outerShdw blurRad="12700" dist="38100" dir="2700000" algn="tl" rotWithShape="0">
                        <a:srgbClr val="6BD600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srgbClr val="6BD600"/>
                    </a:solidFill>
                    <a:prstDash val="solid"/>
                  </a:ln>
                  <a:solidFill>
                    <a:srgbClr val="366C00"/>
                  </a:solidFill>
                  <a:effectLst>
                    <a:outerShdw blurRad="12700" dist="38100" dir="2700000" algn="tl" rotWithShape="0">
                      <a:srgbClr val="6BD600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7C14C5-F408-41B2-8CA0-7B541218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43709" y="5052125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5685E9-3574-42E9-9D98-88477561C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87035" y="5052125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A71C9-D95F-4E2E-AF73-266BF67B7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00383" y="5052125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43FF04-51B4-409F-9616-99D8282C5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36682" y="562132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1CA4A6-989D-4CC0-91F7-D9C698DC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80006" y="562132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CABDFD-98DC-4453-9BC3-43859564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93356" y="562132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AFBF42-049D-4843-B0C8-A7F98162B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89144" y="6117787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7CEB03-5A2F-4B95-97A9-BA20DE666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32470" y="6117787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00B605D-EA67-417A-AF06-E1C2F8FD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45819" y="6117787"/>
              <a:ext cx="469963" cy="469963"/>
            </a:xfrm>
            <a:prstGeom prst="rect">
              <a:avLst/>
            </a:prstGeom>
          </p:spPr>
        </p:pic>
      </p:grpSp>
      <p:pic>
        <p:nvPicPr>
          <p:cNvPr id="22" name="Picture 21" descr="A bunch of balloons with swirls and butterflies&#10;&#10;Description automatically generated">
            <a:extLst>
              <a:ext uri="{FF2B5EF4-FFF2-40B4-BE49-F238E27FC236}">
                <a16:creationId xmlns:a16="http://schemas.microsoft.com/office/drawing/2014/main" id="{4668A933-F07E-4A9D-A8AB-39B63DF19B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30" y="2325948"/>
            <a:ext cx="3840073" cy="4208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19BDB4-6E84-4086-8B76-C917ABAB60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6186" y="106809"/>
            <a:ext cx="12058933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>
            <a:extLst>
              <a:ext uri="{FF2B5EF4-FFF2-40B4-BE49-F238E27FC236}">
                <a16:creationId xmlns:a16="http://schemas.microsoft.com/office/drawing/2014/main" id="{95872820-2084-4F74-8C5D-46EA7839BC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243795" h="2161179">
                <a:moveTo>
                  <a:pt x="0" y="0"/>
                </a:moveTo>
                <a:lnTo>
                  <a:pt x="3243795" y="0"/>
                </a:lnTo>
                <a:lnTo>
                  <a:pt x="3243795" y="2161178"/>
                </a:lnTo>
                <a:lnTo>
                  <a:pt x="0" y="2161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62E58B00-DE7A-495C-8D40-3C9D40A2BF11}"/>
              </a:ext>
            </a:extLst>
          </p:cNvPr>
          <p:cNvSpPr/>
          <p:nvPr/>
        </p:nvSpPr>
        <p:spPr>
          <a:xfrm>
            <a:off x="224363" y="3429000"/>
            <a:ext cx="2115125" cy="3370717"/>
          </a:xfrm>
          <a:custGeom>
            <a:avLst/>
            <a:gdLst/>
            <a:ahLst/>
            <a:cxnLst/>
            <a:rect l="l" t="t" r="r" b="b"/>
            <a:pathLst>
              <a:path w="2115125" h="3370717">
                <a:moveTo>
                  <a:pt x="0" y="0"/>
                </a:moveTo>
                <a:lnTo>
                  <a:pt x="2115125" y="0"/>
                </a:lnTo>
                <a:lnTo>
                  <a:pt x="2115125" y="3370717"/>
                </a:lnTo>
                <a:lnTo>
                  <a:pt x="0" y="3370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6F68482-E9F2-426C-BDDC-D030BC122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6655" y="113992"/>
            <a:ext cx="2881258" cy="216454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4D72515-992F-40A7-A4A8-5F68298297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9784" y="1105469"/>
            <a:ext cx="3875000" cy="23461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E143B152-E574-4707-988B-8BA4D935D7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83003" y="0"/>
            <a:ext cx="2654297" cy="16070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2C9E2B0A-6E4D-4CA9-B249-B1250CE9A5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2558" y="1607056"/>
            <a:ext cx="3480189" cy="2107096"/>
          </a:xfrm>
          <a:prstGeom prst="rect">
            <a:avLst/>
          </a:prstGeom>
        </p:spPr>
      </p:pic>
      <p:pic>
        <p:nvPicPr>
          <p:cNvPr id="16" name="Picture 15" descr="A group of paper planes&#10;&#10;Description automatically generated">
            <a:extLst>
              <a:ext uri="{FF2B5EF4-FFF2-40B4-BE49-F238E27FC236}">
                <a16:creationId xmlns:a16="http://schemas.microsoft.com/office/drawing/2014/main" id="{80F53357-5EF4-4459-A4A9-9DC892E52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49" y="85433"/>
            <a:ext cx="3343567" cy="3343567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390CFE55-1681-4312-A95F-06A362B6BDA9}"/>
              </a:ext>
            </a:extLst>
          </p:cNvPr>
          <p:cNvSpPr/>
          <p:nvPr/>
        </p:nvSpPr>
        <p:spPr>
          <a:xfrm>
            <a:off x="6029564" y="1028700"/>
            <a:ext cx="5940927" cy="5829300"/>
          </a:xfrm>
          <a:custGeom>
            <a:avLst/>
            <a:gdLst/>
            <a:ahLst/>
            <a:cxnLst/>
            <a:rect l="l" t="t" r="r" b="b"/>
            <a:pathLst>
              <a:path w="2935763" h="2700902">
                <a:moveTo>
                  <a:pt x="0" y="0"/>
                </a:moveTo>
                <a:lnTo>
                  <a:pt x="2935763" y="0"/>
                </a:lnTo>
                <a:lnTo>
                  <a:pt x="2935763" y="2700902"/>
                </a:lnTo>
                <a:lnTo>
                  <a:pt x="0" y="2700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7637B63-FD9B-4684-91E6-B299C9983D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0" y="3913764"/>
            <a:ext cx="6870965" cy="3066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1A26B-5E0D-E479-0A1E-04B0504075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630" y="325895"/>
            <a:ext cx="12046740" cy="129246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9" name="TextBox1" r:id="rId2" imgW="4848120" imgH="1390680"/>
        </mc:Choice>
        <mc:Fallback>
          <p:control name="TextBox1" r:id="rId2" imgW="4848120" imgH="139068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625475" y="2035175"/>
                  <a:ext cx="4851400" cy="1393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01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9000">
              <a:srgbClr val="CCFF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F286CF7E-1339-4E1E-90BF-E5F9EA4C3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54168" y="1238839"/>
            <a:ext cx="4551072" cy="3106107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10054905" y="5271856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394" y="-500146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1" name="Picture 30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A083FAA9-842A-48F5-A16E-5F44777A05E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9" t="43807" r="4375" b="37985"/>
          <a:stretch/>
        </p:blipFill>
        <p:spPr>
          <a:xfrm>
            <a:off x="469742" y="1997445"/>
            <a:ext cx="773113" cy="71328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57121" r="68601" b="20985"/>
          <a:stretch/>
        </p:blipFill>
        <p:spPr>
          <a:xfrm>
            <a:off x="9928771" y="3188157"/>
            <a:ext cx="1237993" cy="1191647"/>
          </a:xfrm>
          <a:prstGeom prst="rect">
            <a:avLst/>
          </a:prstGeom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589D632C-CACA-4219-AB4E-7AAFFB6EE4E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149526" y="247196"/>
            <a:ext cx="1583777" cy="1544183"/>
          </a:xfrm>
          <a:prstGeom prst="rect">
            <a:avLst/>
          </a:prstGeom>
        </p:spPr>
      </p:pic>
      <p:sp>
        <p:nvSpPr>
          <p:cNvPr id="49" name="Freeform 13">
            <a:extLst>
              <a:ext uri="{FF2B5EF4-FFF2-40B4-BE49-F238E27FC236}">
                <a16:creationId xmlns:a16="http://schemas.microsoft.com/office/drawing/2014/main" id="{CBDC9525-876A-4992-8FCB-1CA46EA5B0A7}"/>
              </a:ext>
            </a:extLst>
          </p:cNvPr>
          <p:cNvSpPr/>
          <p:nvPr/>
        </p:nvSpPr>
        <p:spPr>
          <a:xfrm>
            <a:off x="10577" y="4069946"/>
            <a:ext cx="3419338" cy="2781328"/>
          </a:xfrm>
          <a:custGeom>
            <a:avLst/>
            <a:gdLst/>
            <a:ahLst/>
            <a:cxnLst/>
            <a:rect l="l" t="t" r="r" b="b"/>
            <a:pathLst>
              <a:path w="2958914" h="2315350">
                <a:moveTo>
                  <a:pt x="0" y="0"/>
                </a:moveTo>
                <a:lnTo>
                  <a:pt x="2958914" y="0"/>
                </a:lnTo>
                <a:lnTo>
                  <a:pt x="2958914" y="2315350"/>
                </a:lnTo>
                <a:lnTo>
                  <a:pt x="0" y="23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E4A8A-402E-B40B-6984-983A02E2A7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7488" y="632799"/>
            <a:ext cx="925453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773BE2AF-9CAB-8F15-D198-469D2877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29" y="1567543"/>
            <a:ext cx="4846617" cy="4846617"/>
          </a:xfrm>
          <a:prstGeom prst="rect">
            <a:avLst/>
          </a:prstGeom>
        </p:spPr>
      </p:pic>
      <p:pic>
        <p:nvPicPr>
          <p:cNvPr id="6" name="Picture 5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D0E60CA5-9FB6-F2B9-3927-D974194D8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4" y="368135"/>
            <a:ext cx="5973699" cy="3681350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F1437195-F467-FBF0-265C-3CCDA7A2E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7382" y="304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ạc hay">
            <a:hlinkClick r:id="" action="ppaction://media"/>
            <a:extLst>
              <a:ext uri="{FF2B5EF4-FFF2-40B4-BE49-F238E27FC236}">
                <a16:creationId xmlns:a16="http://schemas.microsoft.com/office/drawing/2014/main" id="{4AFB44F0-D311-A3D9-DD67-B1EAD87E0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9150" y="349250"/>
            <a:ext cx="574675" cy="574675"/>
          </a:xfrm>
          <a:prstGeom prst="rect">
            <a:avLst/>
          </a:prstGeom>
        </p:spPr>
      </p:pic>
      <p:pic>
        <p:nvPicPr>
          <p:cNvPr id="5" name="Picture 4" descr="A cartoon of kids holding watermelons&#10;&#10;AI-generated content may be incorrect.">
            <a:extLst>
              <a:ext uri="{FF2B5EF4-FFF2-40B4-BE49-F238E27FC236}">
                <a16:creationId xmlns:a16="http://schemas.microsoft.com/office/drawing/2014/main" id="{09497D73-73F7-26E3-C0BE-E96BAB2A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7" name="Freeform 3"/>
          <p:cNvSpPr/>
          <p:nvPr/>
        </p:nvSpPr>
        <p:spPr>
          <a:xfrm>
            <a:off x="10483012" y="4796397"/>
            <a:ext cx="1708989" cy="2061603"/>
          </a:xfrm>
          <a:custGeom>
            <a:avLst/>
            <a:gdLst/>
            <a:ahLst/>
            <a:cxnLst/>
            <a:rect l="l" t="t" r="r" b="b"/>
            <a:pathLst>
              <a:path w="3514238" h="4616404">
                <a:moveTo>
                  <a:pt x="0" y="0"/>
                </a:moveTo>
                <a:lnTo>
                  <a:pt x="3514238" y="0"/>
                </a:lnTo>
                <a:lnTo>
                  <a:pt x="3514238" y="4616404"/>
                </a:lnTo>
                <a:lnTo>
                  <a:pt x="0" y="4616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450576-D776-B3C3-88E7-2B8DCC238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4953001"/>
            <a:ext cx="10364098" cy="266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55" b="-115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1">
            <a:hlinkClick r:id="rId6" action="ppaction://hlinksldjump"/>
          </p:cNvPr>
          <p:cNvSpPr/>
          <p:nvPr/>
        </p:nvSpPr>
        <p:spPr>
          <a:xfrm>
            <a:off x="0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2">
            <a:hlinkClick r:id="rId9" action="ppaction://hlinksldjump"/>
          </p:cNvPr>
          <p:cNvSpPr/>
          <p:nvPr/>
        </p:nvSpPr>
        <p:spPr>
          <a:xfrm>
            <a:off x="2037146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3">
            <a:hlinkClick r:id="rId10" action="ppaction://hlinksldjump"/>
          </p:cNvPr>
          <p:cNvSpPr/>
          <p:nvPr/>
        </p:nvSpPr>
        <p:spPr>
          <a:xfrm>
            <a:off x="4074293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4">
            <a:hlinkClick r:id="rId11" action="ppaction://hlinksldjump"/>
          </p:cNvPr>
          <p:cNvSpPr/>
          <p:nvPr/>
        </p:nvSpPr>
        <p:spPr>
          <a:xfrm>
            <a:off x="6111439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60" y="0"/>
                </a:lnTo>
                <a:lnTo>
                  <a:pt x="3866760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5">
            <a:hlinkClick r:id="rId12" action="ppaction://hlinksldjump"/>
          </p:cNvPr>
          <p:cNvSpPr/>
          <p:nvPr/>
        </p:nvSpPr>
        <p:spPr>
          <a:xfrm>
            <a:off x="8148585" y="4857502"/>
            <a:ext cx="2577840" cy="1314698"/>
          </a:xfrm>
          <a:custGeom>
            <a:avLst/>
            <a:gdLst/>
            <a:ahLst/>
            <a:cxnLst/>
            <a:rect l="l" t="t" r="r" b="b"/>
            <a:pathLst>
              <a:path w="3866760" h="1972047">
                <a:moveTo>
                  <a:pt x="0" y="0"/>
                </a:moveTo>
                <a:lnTo>
                  <a:pt x="3866759" y="0"/>
                </a:lnTo>
                <a:lnTo>
                  <a:pt x="3866759" y="1972047"/>
                </a:lnTo>
                <a:lnTo>
                  <a:pt x="0" y="197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C4D584-F6A0-9D5F-B484-20B1B9E22E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547600" y="1041400"/>
            <a:ext cx="6440864" cy="3318929"/>
          </a:xfrm>
          <a:prstGeom prst="rect">
            <a:avLst/>
          </a:prstGeom>
        </p:spPr>
      </p:pic>
      <p:pic>
        <p:nvPicPr>
          <p:cNvPr id="9" name="Picture 12" descr="Káº¿t quáº£ hÃ¬nh áº£nh cho win text gif">
            <a:extLst>
              <a:ext uri="{FF2B5EF4-FFF2-40B4-BE49-F238E27FC236}">
                <a16:creationId xmlns:a16="http://schemas.microsoft.com/office/drawing/2014/main" id="{5ABD0E53-9BE9-624E-D500-8D21A8498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"/>
            <a:ext cx="3233883" cy="32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5" action="ppaction://hlinksldjump"/>
            <a:extLst>
              <a:ext uri="{FF2B5EF4-FFF2-40B4-BE49-F238E27FC236}">
                <a16:creationId xmlns:a16="http://schemas.microsoft.com/office/drawing/2014/main" id="{02EDF435-7A4D-6EB0-5C74-5EFFBAFFA7A1}"/>
              </a:ext>
            </a:extLst>
          </p:cNvPr>
          <p:cNvSpPr/>
          <p:nvPr/>
        </p:nvSpPr>
        <p:spPr>
          <a:xfrm>
            <a:off x="197708" y="139133"/>
            <a:ext cx="1757548" cy="4393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2.83951E-6 L -0.87891 -0.004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0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38177 -0.4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21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33333E-6 L 0.273 -0.45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2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8099 -0.5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259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4444 -0.570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2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33333E-6 L -0.15738 -0.474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3" y="-2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58139" y="-2057400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0" y="0"/>
                </a:moveTo>
                <a:lnTo>
                  <a:pt x="13058551" y="0"/>
                </a:lnTo>
                <a:lnTo>
                  <a:pt x="13058551" y="9010400"/>
                </a:lnTo>
                <a:lnTo>
                  <a:pt x="0" y="901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-114077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2"/>
                </a:lnTo>
                <a:lnTo>
                  <a:pt x="0" y="318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54991" y="442556"/>
            <a:ext cx="6189521" cy="5972888"/>
          </a:xfrm>
          <a:custGeom>
            <a:avLst/>
            <a:gdLst/>
            <a:ahLst/>
            <a:cxnLst/>
            <a:rect l="l" t="t" r="r" b="b"/>
            <a:pathLst>
              <a:path w="9284282" h="8959332">
                <a:moveTo>
                  <a:pt x="9284282" y="0"/>
                </a:moveTo>
                <a:lnTo>
                  <a:pt x="0" y="0"/>
                </a:lnTo>
                <a:lnTo>
                  <a:pt x="0" y="8959332"/>
                </a:lnTo>
                <a:lnTo>
                  <a:pt x="9284282" y="8959332"/>
                </a:lnTo>
                <a:lnTo>
                  <a:pt x="92842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9589" y="5341384"/>
            <a:ext cx="11439015" cy="6849110"/>
          </a:xfrm>
          <a:custGeom>
            <a:avLst/>
            <a:gdLst/>
            <a:ahLst/>
            <a:cxnLst/>
            <a:rect l="l" t="t" r="r" b="b"/>
            <a:pathLst>
              <a:path w="17158522" h="10273665">
                <a:moveTo>
                  <a:pt x="0" y="0"/>
                </a:moveTo>
                <a:lnTo>
                  <a:pt x="17158521" y="0"/>
                </a:lnTo>
                <a:lnTo>
                  <a:pt x="17158521" y="10273665"/>
                </a:lnTo>
                <a:lnTo>
                  <a:pt x="0" y="10273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854990" y="5341384"/>
            <a:ext cx="8876298" cy="2023097"/>
          </a:xfrm>
          <a:custGeom>
            <a:avLst/>
            <a:gdLst/>
            <a:ahLst/>
            <a:cxnLst/>
            <a:rect l="l" t="t" r="r" b="b"/>
            <a:pathLst>
              <a:path w="13314447" h="3034646">
                <a:moveTo>
                  <a:pt x="0" y="0"/>
                </a:moveTo>
                <a:lnTo>
                  <a:pt x="13314447" y="0"/>
                </a:lnTo>
                <a:lnTo>
                  <a:pt x="13314447" y="3034646"/>
                </a:lnTo>
                <a:lnTo>
                  <a:pt x="0" y="3034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16608" y="0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3"/>
                </a:lnTo>
                <a:lnTo>
                  <a:pt x="0" y="3180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506506" y="-3003467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13058551" y="0"/>
                </a:moveTo>
                <a:lnTo>
                  <a:pt x="0" y="0"/>
                </a:lnTo>
                <a:lnTo>
                  <a:pt x="0" y="9010400"/>
                </a:lnTo>
                <a:lnTo>
                  <a:pt x="13058551" y="9010400"/>
                </a:lnTo>
                <a:lnTo>
                  <a:pt x="13058551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368123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5" y="0"/>
                </a:lnTo>
                <a:lnTo>
                  <a:pt x="765245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7423077" y="5241026"/>
            <a:ext cx="11873497" cy="2223815"/>
          </a:xfrm>
          <a:custGeom>
            <a:avLst/>
            <a:gdLst/>
            <a:ahLst/>
            <a:cxnLst/>
            <a:rect l="l" t="t" r="r" b="b"/>
            <a:pathLst>
              <a:path w="17810245" h="3335723">
                <a:moveTo>
                  <a:pt x="17810245" y="0"/>
                </a:moveTo>
                <a:lnTo>
                  <a:pt x="0" y="0"/>
                </a:lnTo>
                <a:lnTo>
                  <a:pt x="0" y="3335722"/>
                </a:lnTo>
                <a:lnTo>
                  <a:pt x="17810245" y="3335722"/>
                </a:lnTo>
                <a:lnTo>
                  <a:pt x="17810245" y="0"/>
                </a:lnTo>
                <a:close/>
              </a:path>
            </a:pathLst>
          </a:custGeom>
          <a:blipFill>
            <a:blip r:embed="rId7"/>
            <a:stretch>
              <a:fillRect r="-738" b="-216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91466" y="5140667"/>
            <a:ext cx="11873497" cy="2223815"/>
          </a:xfrm>
          <a:custGeom>
            <a:avLst/>
            <a:gdLst/>
            <a:ahLst/>
            <a:cxnLst/>
            <a:rect l="l" t="t" r="r" b="b"/>
            <a:pathLst>
              <a:path w="17810245" h="3335723">
                <a:moveTo>
                  <a:pt x="17810245" y="0"/>
                </a:moveTo>
                <a:lnTo>
                  <a:pt x="0" y="0"/>
                </a:lnTo>
                <a:lnTo>
                  <a:pt x="0" y="3335722"/>
                </a:lnTo>
                <a:lnTo>
                  <a:pt x="17810245" y="3335722"/>
                </a:lnTo>
                <a:lnTo>
                  <a:pt x="17810245" y="0"/>
                </a:lnTo>
                <a:close/>
              </a:path>
            </a:pathLst>
          </a:custGeom>
          <a:blipFill>
            <a:blip r:embed="rId7"/>
            <a:stretch>
              <a:fillRect r="-738" b="-216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0952" y="4031805"/>
            <a:ext cx="1041049" cy="1757573"/>
          </a:xfrm>
          <a:custGeom>
            <a:avLst/>
            <a:gdLst/>
            <a:ahLst/>
            <a:cxnLst/>
            <a:rect l="l" t="t" r="r" b="b"/>
            <a:pathLst>
              <a:path w="1561573" h="2636360">
                <a:moveTo>
                  <a:pt x="0" y="0"/>
                </a:moveTo>
                <a:lnTo>
                  <a:pt x="1561573" y="0"/>
                </a:lnTo>
                <a:lnTo>
                  <a:pt x="1561573" y="2636359"/>
                </a:lnTo>
                <a:lnTo>
                  <a:pt x="0" y="2636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726001" y="-34111"/>
            <a:ext cx="1465999" cy="1439821"/>
          </a:xfrm>
          <a:custGeom>
            <a:avLst/>
            <a:gdLst/>
            <a:ahLst/>
            <a:cxnLst/>
            <a:rect l="l" t="t" r="r" b="b"/>
            <a:pathLst>
              <a:path w="2198999" h="2159731">
                <a:moveTo>
                  <a:pt x="0" y="0"/>
                </a:moveTo>
                <a:lnTo>
                  <a:pt x="2198999" y="0"/>
                </a:lnTo>
                <a:lnTo>
                  <a:pt x="2198999" y="2159732"/>
                </a:lnTo>
                <a:lnTo>
                  <a:pt x="0" y="2159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10666" y="4171364"/>
            <a:ext cx="1545275" cy="1942565"/>
            <a:chOff x="0" y="0"/>
            <a:chExt cx="3090550" cy="38851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90550" cy="3885130"/>
            </a:xfrm>
            <a:custGeom>
              <a:avLst/>
              <a:gdLst/>
              <a:ahLst/>
              <a:cxnLst/>
              <a:rect l="l" t="t" r="r" b="b"/>
              <a:pathLst>
                <a:path w="3090550" h="3885130">
                  <a:moveTo>
                    <a:pt x="0" y="0"/>
                  </a:moveTo>
                  <a:lnTo>
                    <a:pt x="3090550" y="0"/>
                  </a:lnTo>
                  <a:lnTo>
                    <a:pt x="3090550" y="3885130"/>
                  </a:lnTo>
                  <a:lnTo>
                    <a:pt x="0" y="3885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18125" y="1275204"/>
              <a:ext cx="254299" cy="25429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2C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9129547" y="2006211"/>
            <a:ext cx="1023925" cy="1075336"/>
          </a:xfrm>
          <a:custGeom>
            <a:avLst/>
            <a:gdLst/>
            <a:ahLst/>
            <a:cxnLst/>
            <a:rect l="l" t="t" r="r" b="b"/>
            <a:pathLst>
              <a:path w="1535888" h="1613004">
                <a:moveTo>
                  <a:pt x="0" y="0"/>
                </a:moveTo>
                <a:lnTo>
                  <a:pt x="1535888" y="0"/>
                </a:lnTo>
                <a:lnTo>
                  <a:pt x="1535888" y="1613004"/>
                </a:lnTo>
                <a:lnTo>
                  <a:pt x="0" y="1613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069829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6" y="0"/>
                </a:lnTo>
                <a:lnTo>
                  <a:pt x="765246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C662ECDA-EC98-4EB1-C594-FD41932235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70" y="655079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322578" y="4735773"/>
            <a:ext cx="90777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624FEBBD-81E5-9CFE-A5CC-109CB17DC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208809" y="4398622"/>
            <a:ext cx="955963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06AC431-1709-2BB5-4CB7-19A1D320A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3D550838-6B18-F89D-9D9F-CFC91BF2A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58D1BB32-3903-B851-D8E1-EC781E59C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2385" y="233372"/>
            <a:ext cx="4507776" cy="347897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2541320"/>
            <a:ext cx="8362248" cy="4268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106653" y="3336045"/>
            <a:ext cx="77775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muốn nói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800" b="1" dirty="0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B198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endParaRPr lang="en-US" sz="2800" dirty="0">
              <a:solidFill>
                <a:srgbClr val="CB198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87" y="247555"/>
            <a:ext cx="3961742" cy="3445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=""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25536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58139" y="-2057400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0" y="0"/>
                </a:moveTo>
                <a:lnTo>
                  <a:pt x="13058551" y="0"/>
                </a:lnTo>
                <a:lnTo>
                  <a:pt x="13058551" y="9010400"/>
                </a:lnTo>
                <a:lnTo>
                  <a:pt x="0" y="901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" y="-114077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2"/>
                </a:lnTo>
                <a:lnTo>
                  <a:pt x="0" y="318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54991" y="442556"/>
            <a:ext cx="6189521" cy="5972888"/>
          </a:xfrm>
          <a:custGeom>
            <a:avLst/>
            <a:gdLst/>
            <a:ahLst/>
            <a:cxnLst/>
            <a:rect l="l" t="t" r="r" b="b"/>
            <a:pathLst>
              <a:path w="9284282" h="8959332">
                <a:moveTo>
                  <a:pt x="9284282" y="0"/>
                </a:moveTo>
                <a:lnTo>
                  <a:pt x="0" y="0"/>
                </a:lnTo>
                <a:lnTo>
                  <a:pt x="0" y="8959332"/>
                </a:lnTo>
                <a:lnTo>
                  <a:pt x="9284282" y="8959332"/>
                </a:lnTo>
                <a:lnTo>
                  <a:pt x="92842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9589" y="5341384"/>
            <a:ext cx="11439015" cy="6849110"/>
          </a:xfrm>
          <a:custGeom>
            <a:avLst/>
            <a:gdLst/>
            <a:ahLst/>
            <a:cxnLst/>
            <a:rect l="l" t="t" r="r" b="b"/>
            <a:pathLst>
              <a:path w="17158522" h="10273665">
                <a:moveTo>
                  <a:pt x="0" y="0"/>
                </a:moveTo>
                <a:lnTo>
                  <a:pt x="17158521" y="0"/>
                </a:lnTo>
                <a:lnTo>
                  <a:pt x="17158521" y="10273665"/>
                </a:lnTo>
                <a:lnTo>
                  <a:pt x="0" y="10273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854990" y="5341384"/>
            <a:ext cx="13134076" cy="2023097"/>
          </a:xfrm>
          <a:custGeom>
            <a:avLst/>
            <a:gdLst/>
            <a:ahLst/>
            <a:cxnLst/>
            <a:rect l="l" t="t" r="r" b="b"/>
            <a:pathLst>
              <a:path w="13314447" h="3034646">
                <a:moveTo>
                  <a:pt x="0" y="0"/>
                </a:moveTo>
                <a:lnTo>
                  <a:pt x="13314447" y="0"/>
                </a:lnTo>
                <a:lnTo>
                  <a:pt x="13314447" y="3034646"/>
                </a:lnTo>
                <a:lnTo>
                  <a:pt x="0" y="3034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716608" y="0"/>
            <a:ext cx="3412939" cy="2120289"/>
          </a:xfrm>
          <a:custGeom>
            <a:avLst/>
            <a:gdLst/>
            <a:ahLst/>
            <a:cxnLst/>
            <a:rect l="l" t="t" r="r" b="b"/>
            <a:pathLst>
              <a:path w="5119409" h="3180433">
                <a:moveTo>
                  <a:pt x="0" y="0"/>
                </a:moveTo>
                <a:lnTo>
                  <a:pt x="5119409" y="0"/>
                </a:lnTo>
                <a:lnTo>
                  <a:pt x="5119409" y="3180433"/>
                </a:lnTo>
                <a:lnTo>
                  <a:pt x="0" y="3180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6506506" y="-3003467"/>
            <a:ext cx="8705701" cy="6006933"/>
          </a:xfrm>
          <a:custGeom>
            <a:avLst/>
            <a:gdLst/>
            <a:ahLst/>
            <a:cxnLst/>
            <a:rect l="l" t="t" r="r" b="b"/>
            <a:pathLst>
              <a:path w="13058551" h="9010400">
                <a:moveTo>
                  <a:pt x="13058551" y="0"/>
                </a:moveTo>
                <a:lnTo>
                  <a:pt x="0" y="0"/>
                </a:lnTo>
                <a:lnTo>
                  <a:pt x="0" y="9010400"/>
                </a:lnTo>
                <a:lnTo>
                  <a:pt x="13058551" y="9010400"/>
                </a:lnTo>
                <a:lnTo>
                  <a:pt x="13058551" y="0"/>
                </a:lnTo>
                <a:close/>
              </a:path>
            </a:pathLst>
          </a:custGeom>
          <a:blipFill>
            <a:blip r:embed="rId3">
              <a:alphaModFix amt="51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368123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5" y="0"/>
                </a:lnTo>
                <a:lnTo>
                  <a:pt x="765245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0952" y="4031805"/>
            <a:ext cx="1041049" cy="1757573"/>
          </a:xfrm>
          <a:custGeom>
            <a:avLst/>
            <a:gdLst/>
            <a:ahLst/>
            <a:cxnLst/>
            <a:rect l="l" t="t" r="r" b="b"/>
            <a:pathLst>
              <a:path w="1561573" h="2636360">
                <a:moveTo>
                  <a:pt x="0" y="0"/>
                </a:moveTo>
                <a:lnTo>
                  <a:pt x="1561573" y="0"/>
                </a:lnTo>
                <a:lnTo>
                  <a:pt x="1561573" y="2636359"/>
                </a:lnTo>
                <a:lnTo>
                  <a:pt x="0" y="2636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726001" y="-34111"/>
            <a:ext cx="1465999" cy="1439821"/>
          </a:xfrm>
          <a:custGeom>
            <a:avLst/>
            <a:gdLst/>
            <a:ahLst/>
            <a:cxnLst/>
            <a:rect l="l" t="t" r="r" b="b"/>
            <a:pathLst>
              <a:path w="2198999" h="2159731">
                <a:moveTo>
                  <a:pt x="0" y="0"/>
                </a:moveTo>
                <a:lnTo>
                  <a:pt x="2198999" y="0"/>
                </a:lnTo>
                <a:lnTo>
                  <a:pt x="2198999" y="2159732"/>
                </a:lnTo>
                <a:lnTo>
                  <a:pt x="0" y="2159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10666" y="4171364"/>
            <a:ext cx="1545275" cy="1942565"/>
            <a:chOff x="0" y="0"/>
            <a:chExt cx="3090550" cy="38851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90550" cy="3885130"/>
            </a:xfrm>
            <a:custGeom>
              <a:avLst/>
              <a:gdLst/>
              <a:ahLst/>
              <a:cxnLst/>
              <a:rect l="l" t="t" r="r" b="b"/>
              <a:pathLst>
                <a:path w="3090550" h="3885130">
                  <a:moveTo>
                    <a:pt x="0" y="0"/>
                  </a:moveTo>
                  <a:lnTo>
                    <a:pt x="3090550" y="0"/>
                  </a:lnTo>
                  <a:lnTo>
                    <a:pt x="3090550" y="3885130"/>
                  </a:lnTo>
                  <a:lnTo>
                    <a:pt x="0" y="3885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18125" y="1275204"/>
              <a:ext cx="254299" cy="25429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2CD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9129547" y="2006211"/>
            <a:ext cx="1023925" cy="1075336"/>
          </a:xfrm>
          <a:custGeom>
            <a:avLst/>
            <a:gdLst/>
            <a:ahLst/>
            <a:cxnLst/>
            <a:rect l="l" t="t" r="r" b="b"/>
            <a:pathLst>
              <a:path w="1535888" h="1613004">
                <a:moveTo>
                  <a:pt x="0" y="0"/>
                </a:moveTo>
                <a:lnTo>
                  <a:pt x="1535888" y="0"/>
                </a:lnTo>
                <a:lnTo>
                  <a:pt x="1535888" y="1613004"/>
                </a:lnTo>
                <a:lnTo>
                  <a:pt x="0" y="1613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069829" y="5234830"/>
            <a:ext cx="510163" cy="500289"/>
          </a:xfrm>
          <a:custGeom>
            <a:avLst/>
            <a:gdLst/>
            <a:ahLst/>
            <a:cxnLst/>
            <a:rect l="l" t="t" r="r" b="b"/>
            <a:pathLst>
              <a:path w="765245" h="750434">
                <a:moveTo>
                  <a:pt x="0" y="0"/>
                </a:moveTo>
                <a:lnTo>
                  <a:pt x="765246" y="0"/>
                </a:lnTo>
                <a:lnTo>
                  <a:pt x="765246" y="750434"/>
                </a:lnTo>
                <a:lnTo>
                  <a:pt x="0" y="75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13D933-4AB9-7559-F70B-807DC8D076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3161" y="359748"/>
            <a:ext cx="3152775" cy="1150435"/>
          </a:xfrm>
          <a:prstGeom prst="rect">
            <a:avLst/>
          </a:prstGeom>
        </p:spPr>
      </p:pic>
      <p:pic>
        <p:nvPicPr>
          <p:cNvPr id="27" name="Picture 26" descr="A group of cartoon kids&#10;&#10;Description automatically generated">
            <a:extLst>
              <a:ext uri="{FF2B5EF4-FFF2-40B4-BE49-F238E27FC236}">
                <a16:creationId xmlns:a16="http://schemas.microsoft.com/office/drawing/2014/main" id="{07D4DE49-463E-CA8D-5A67-9CDF72B59F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923999" y="1403426"/>
            <a:ext cx="4599123" cy="64208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693165-D24E-5CC2-99AF-EF9CB5523A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6369" y="1955219"/>
            <a:ext cx="8224217" cy="3968840"/>
          </a:xfrm>
          <a:prstGeom prst="rect">
            <a:avLst/>
          </a:prstGeom>
        </p:spPr>
      </p:pic>
      <p:pic>
        <p:nvPicPr>
          <p:cNvPr id="33" name="Picture 32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58B0F991-FCC7-C8CA-329A-0B4315FDFB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8"/>
            <a:ext cx="3032166" cy="1815154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20B6D1-E4E9-DE74-F3B7-7713799260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89" y="81096"/>
            <a:ext cx="1558518" cy="155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3" name="TextBox1" r:id="rId2" imgW="5038560" imgH="828720"/>
        </mc:Choice>
        <mc:Fallback>
          <p:control name="TextBox1" r:id="rId2" imgW="5038560" imgH="82872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248025" y="2251075"/>
                  <a:ext cx="5040313" cy="831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9000">
              <a:srgbClr val="CCFF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>
            <a:extLst>
              <a:ext uri="{FF2B5EF4-FFF2-40B4-BE49-F238E27FC236}">
                <a16:creationId xmlns:a16="http://schemas.microsoft.com/office/drawing/2014/main" id="{DA333006-A0CB-4BDB-B739-AC39CD64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92499" y="-239743"/>
            <a:ext cx="5211426" cy="4905255"/>
          </a:xfrm>
          <a:prstGeom prst="rect">
            <a:avLst/>
          </a:prstGeom>
        </p:spPr>
      </p:pic>
      <p:pic>
        <p:nvPicPr>
          <p:cNvPr id="5" name="Picture 4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2579761B-5363-431F-9662-C2F629217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71" y="976647"/>
            <a:ext cx="2895600" cy="1541338"/>
          </a:xfrm>
          <a:prstGeom prst="rect">
            <a:avLst/>
          </a:prstGeom>
        </p:spPr>
      </p:pic>
      <p:pic>
        <p:nvPicPr>
          <p:cNvPr id="6" name="Picture 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73AFBA50-87B4-4A3D-82E2-ADE3D12D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53" y="-1384781"/>
            <a:ext cx="4213705" cy="2242970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748286BB-76C9-40CD-954D-6F2CA10BC117}"/>
              </a:ext>
            </a:extLst>
          </p:cNvPr>
          <p:cNvSpPr/>
          <p:nvPr/>
        </p:nvSpPr>
        <p:spPr>
          <a:xfrm>
            <a:off x="7672155" y="2969258"/>
            <a:ext cx="967028" cy="1145542"/>
          </a:xfrm>
          <a:custGeom>
            <a:avLst/>
            <a:gdLst/>
            <a:ahLst/>
            <a:cxnLst/>
            <a:rect l="l" t="t" r="r" b="b"/>
            <a:pathLst>
              <a:path w="967028" h="1145542">
                <a:moveTo>
                  <a:pt x="0" y="0"/>
                </a:moveTo>
                <a:lnTo>
                  <a:pt x="967028" y="0"/>
                </a:lnTo>
                <a:lnTo>
                  <a:pt x="967028" y="1145541"/>
                </a:lnTo>
                <a:lnTo>
                  <a:pt x="0" y="11455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2BC1E6-DD27-4CDD-9731-105AECEB6602}"/>
              </a:ext>
            </a:extLst>
          </p:cNvPr>
          <p:cNvSpPr/>
          <p:nvPr/>
        </p:nvSpPr>
        <p:spPr>
          <a:xfrm flipH="1">
            <a:off x="68419" y="216298"/>
            <a:ext cx="3653326" cy="4309844"/>
          </a:xfrm>
          <a:custGeom>
            <a:avLst/>
            <a:gdLst/>
            <a:ahLst/>
            <a:cxnLst/>
            <a:rect l="l" t="t" r="r" b="b"/>
            <a:pathLst>
              <a:path w="1840321" h="2345603">
                <a:moveTo>
                  <a:pt x="0" y="0"/>
                </a:moveTo>
                <a:lnTo>
                  <a:pt x="1840322" y="0"/>
                </a:lnTo>
                <a:lnTo>
                  <a:pt x="1840322" y="2345603"/>
                </a:lnTo>
                <a:lnTo>
                  <a:pt x="0" y="2345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9A285B-190A-4D7C-B1E7-BC575CCA8FF6}"/>
              </a:ext>
            </a:extLst>
          </p:cNvPr>
          <p:cNvSpPr/>
          <p:nvPr/>
        </p:nvSpPr>
        <p:spPr>
          <a:xfrm>
            <a:off x="-755437" y="3340065"/>
            <a:ext cx="13316269" cy="3961114"/>
          </a:xfrm>
          <a:custGeom>
            <a:avLst/>
            <a:gdLst>
              <a:gd name="connsiteX0" fmla="*/ 711147 w 13265778"/>
              <a:gd name="connsiteY0" fmla="*/ 1120792 h 3964730"/>
              <a:gd name="connsiteX1" fmla="*/ 986450 w 13265778"/>
              <a:gd name="connsiteY1" fmla="*/ 963476 h 3964730"/>
              <a:gd name="connsiteX2" fmla="*/ 1487895 w 13265778"/>
              <a:gd name="connsiteY2" fmla="*/ 737334 h 3964730"/>
              <a:gd name="connsiteX3" fmla="*/ 2323637 w 13265778"/>
              <a:gd name="connsiteY3" fmla="*/ 540689 h 3964730"/>
              <a:gd name="connsiteX4" fmla="*/ 3857469 w 13265778"/>
              <a:gd name="connsiteY4" fmla="*/ 245721 h 3964730"/>
              <a:gd name="connsiteX5" fmla="*/ 5125830 w 13265778"/>
              <a:gd name="connsiteY5" fmla="*/ 9747 h 3964730"/>
              <a:gd name="connsiteX6" fmla="*/ 6266372 w 13265778"/>
              <a:gd name="connsiteY6" fmla="*/ 68740 h 3964730"/>
              <a:gd name="connsiteX7" fmla="*/ 7564230 w 13265778"/>
              <a:gd name="connsiteY7" fmla="*/ 285050 h 3964730"/>
              <a:gd name="connsiteX8" fmla="*/ 8812927 w 13265778"/>
              <a:gd name="connsiteY8" fmla="*/ 491527 h 3964730"/>
              <a:gd name="connsiteX9" fmla="*/ 9973134 w 13265778"/>
              <a:gd name="connsiteY9" fmla="*/ 678340 h 3964730"/>
              <a:gd name="connsiteX10" fmla="*/ 10976024 w 13265778"/>
              <a:gd name="connsiteY10" fmla="*/ 639011 h 3964730"/>
              <a:gd name="connsiteX11" fmla="*/ 12165727 w 13265778"/>
              <a:gd name="connsiteY11" fmla="*/ 462030 h 3964730"/>
              <a:gd name="connsiteX12" fmla="*/ 13060463 w 13265778"/>
              <a:gd name="connsiteY12" fmla="*/ 373540 h 3964730"/>
              <a:gd name="connsiteX13" fmla="*/ 13198114 w 13265778"/>
              <a:gd name="connsiteY13" fmla="*/ 796327 h 3964730"/>
              <a:gd name="connsiteX14" fmla="*/ 13168618 w 13265778"/>
              <a:gd name="connsiteY14" fmla="*/ 1730392 h 3964730"/>
              <a:gd name="connsiteX15" fmla="*/ 13237443 w 13265778"/>
              <a:gd name="connsiteY15" fmla="*/ 3047914 h 3964730"/>
              <a:gd name="connsiteX16" fmla="*/ 13119456 w 13265778"/>
              <a:gd name="connsiteY16" fmla="*/ 3647682 h 3964730"/>
              <a:gd name="connsiteX17" fmla="*/ 11792101 w 13265778"/>
              <a:gd name="connsiteY17" fmla="*/ 3795166 h 3964730"/>
              <a:gd name="connsiteX18" fmla="*/ 868463 w 13265778"/>
              <a:gd name="connsiteY18" fmla="*/ 3746005 h 3964730"/>
              <a:gd name="connsiteX19" fmla="*/ 711147 w 13265778"/>
              <a:gd name="connsiteY19" fmla="*/ 1120792 h 3964730"/>
              <a:gd name="connsiteX0" fmla="*/ 631239 w 13313689"/>
              <a:gd name="connsiteY0" fmla="*/ 1130624 h 3961114"/>
              <a:gd name="connsiteX1" fmla="*/ 1034361 w 13313689"/>
              <a:gd name="connsiteY1" fmla="*/ 963476 h 3961114"/>
              <a:gd name="connsiteX2" fmla="*/ 1535806 w 13313689"/>
              <a:gd name="connsiteY2" fmla="*/ 737334 h 3961114"/>
              <a:gd name="connsiteX3" fmla="*/ 2371548 w 13313689"/>
              <a:gd name="connsiteY3" fmla="*/ 540689 h 3961114"/>
              <a:gd name="connsiteX4" fmla="*/ 3905380 w 13313689"/>
              <a:gd name="connsiteY4" fmla="*/ 245721 h 3961114"/>
              <a:gd name="connsiteX5" fmla="*/ 5173741 w 13313689"/>
              <a:gd name="connsiteY5" fmla="*/ 9747 h 3961114"/>
              <a:gd name="connsiteX6" fmla="*/ 6314283 w 13313689"/>
              <a:gd name="connsiteY6" fmla="*/ 68740 h 3961114"/>
              <a:gd name="connsiteX7" fmla="*/ 7612141 w 13313689"/>
              <a:gd name="connsiteY7" fmla="*/ 285050 h 3961114"/>
              <a:gd name="connsiteX8" fmla="*/ 8860838 w 13313689"/>
              <a:gd name="connsiteY8" fmla="*/ 491527 h 3961114"/>
              <a:gd name="connsiteX9" fmla="*/ 10021045 w 13313689"/>
              <a:gd name="connsiteY9" fmla="*/ 678340 h 3961114"/>
              <a:gd name="connsiteX10" fmla="*/ 11023935 w 13313689"/>
              <a:gd name="connsiteY10" fmla="*/ 639011 h 3961114"/>
              <a:gd name="connsiteX11" fmla="*/ 12213638 w 13313689"/>
              <a:gd name="connsiteY11" fmla="*/ 462030 h 3961114"/>
              <a:gd name="connsiteX12" fmla="*/ 13108374 w 13313689"/>
              <a:gd name="connsiteY12" fmla="*/ 373540 h 3961114"/>
              <a:gd name="connsiteX13" fmla="*/ 13246025 w 13313689"/>
              <a:gd name="connsiteY13" fmla="*/ 796327 h 3961114"/>
              <a:gd name="connsiteX14" fmla="*/ 13216529 w 13313689"/>
              <a:gd name="connsiteY14" fmla="*/ 1730392 h 3961114"/>
              <a:gd name="connsiteX15" fmla="*/ 13285354 w 13313689"/>
              <a:gd name="connsiteY15" fmla="*/ 3047914 h 3961114"/>
              <a:gd name="connsiteX16" fmla="*/ 13167367 w 13313689"/>
              <a:gd name="connsiteY16" fmla="*/ 3647682 h 3961114"/>
              <a:gd name="connsiteX17" fmla="*/ 11840012 w 13313689"/>
              <a:gd name="connsiteY17" fmla="*/ 3795166 h 3961114"/>
              <a:gd name="connsiteX18" fmla="*/ 916374 w 13313689"/>
              <a:gd name="connsiteY18" fmla="*/ 3746005 h 3961114"/>
              <a:gd name="connsiteX19" fmla="*/ 631239 w 1331368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  <a:gd name="connsiteX0" fmla="*/ 633819 w 13316269"/>
              <a:gd name="connsiteY0" fmla="*/ 1130624 h 3961114"/>
              <a:gd name="connsiteX1" fmla="*/ 1095935 w 13316269"/>
              <a:gd name="connsiteY1" fmla="*/ 865154 h 3961114"/>
              <a:gd name="connsiteX2" fmla="*/ 1538386 w 13316269"/>
              <a:gd name="connsiteY2" fmla="*/ 737334 h 3961114"/>
              <a:gd name="connsiteX3" fmla="*/ 2374128 w 13316269"/>
              <a:gd name="connsiteY3" fmla="*/ 540689 h 3961114"/>
              <a:gd name="connsiteX4" fmla="*/ 3907960 w 13316269"/>
              <a:gd name="connsiteY4" fmla="*/ 245721 h 3961114"/>
              <a:gd name="connsiteX5" fmla="*/ 5176321 w 13316269"/>
              <a:gd name="connsiteY5" fmla="*/ 9747 h 3961114"/>
              <a:gd name="connsiteX6" fmla="*/ 6316863 w 13316269"/>
              <a:gd name="connsiteY6" fmla="*/ 68740 h 3961114"/>
              <a:gd name="connsiteX7" fmla="*/ 7614721 w 13316269"/>
              <a:gd name="connsiteY7" fmla="*/ 285050 h 3961114"/>
              <a:gd name="connsiteX8" fmla="*/ 8863418 w 13316269"/>
              <a:gd name="connsiteY8" fmla="*/ 491527 h 3961114"/>
              <a:gd name="connsiteX9" fmla="*/ 10023625 w 13316269"/>
              <a:gd name="connsiteY9" fmla="*/ 678340 h 3961114"/>
              <a:gd name="connsiteX10" fmla="*/ 11026515 w 13316269"/>
              <a:gd name="connsiteY10" fmla="*/ 639011 h 3961114"/>
              <a:gd name="connsiteX11" fmla="*/ 12216218 w 13316269"/>
              <a:gd name="connsiteY11" fmla="*/ 462030 h 3961114"/>
              <a:gd name="connsiteX12" fmla="*/ 13110954 w 13316269"/>
              <a:gd name="connsiteY12" fmla="*/ 373540 h 3961114"/>
              <a:gd name="connsiteX13" fmla="*/ 13248605 w 13316269"/>
              <a:gd name="connsiteY13" fmla="*/ 796327 h 3961114"/>
              <a:gd name="connsiteX14" fmla="*/ 13219109 w 13316269"/>
              <a:gd name="connsiteY14" fmla="*/ 1730392 h 3961114"/>
              <a:gd name="connsiteX15" fmla="*/ 13287934 w 13316269"/>
              <a:gd name="connsiteY15" fmla="*/ 3047914 h 3961114"/>
              <a:gd name="connsiteX16" fmla="*/ 13169947 w 13316269"/>
              <a:gd name="connsiteY16" fmla="*/ 3647682 h 3961114"/>
              <a:gd name="connsiteX17" fmla="*/ 11842592 w 13316269"/>
              <a:gd name="connsiteY17" fmla="*/ 3795166 h 3961114"/>
              <a:gd name="connsiteX18" fmla="*/ 918954 w 13316269"/>
              <a:gd name="connsiteY18" fmla="*/ 3746005 h 3961114"/>
              <a:gd name="connsiteX19" fmla="*/ 633819 w 13316269"/>
              <a:gd name="connsiteY19" fmla="*/ 1130624 h 396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16269" h="3961114">
                <a:moveTo>
                  <a:pt x="633819" y="1130624"/>
                </a:moveTo>
                <a:cubicBezTo>
                  <a:pt x="663316" y="650482"/>
                  <a:pt x="945175" y="881541"/>
                  <a:pt x="1095935" y="865154"/>
                </a:cubicBezTo>
                <a:cubicBezTo>
                  <a:pt x="1246695" y="848767"/>
                  <a:pt x="1325354" y="791412"/>
                  <a:pt x="1538386" y="737334"/>
                </a:cubicBezTo>
                <a:cubicBezTo>
                  <a:pt x="1751418" y="683257"/>
                  <a:pt x="1979199" y="622624"/>
                  <a:pt x="2374128" y="540689"/>
                </a:cubicBezTo>
                <a:cubicBezTo>
                  <a:pt x="2769057" y="458754"/>
                  <a:pt x="3907960" y="245721"/>
                  <a:pt x="3907960" y="245721"/>
                </a:cubicBezTo>
                <a:cubicBezTo>
                  <a:pt x="4374992" y="157231"/>
                  <a:pt x="4774837" y="39244"/>
                  <a:pt x="5176321" y="9747"/>
                </a:cubicBezTo>
                <a:cubicBezTo>
                  <a:pt x="5577805" y="-19750"/>
                  <a:pt x="5910463" y="22856"/>
                  <a:pt x="6316863" y="68740"/>
                </a:cubicBezTo>
                <a:cubicBezTo>
                  <a:pt x="6723263" y="114624"/>
                  <a:pt x="7614721" y="285050"/>
                  <a:pt x="7614721" y="285050"/>
                </a:cubicBezTo>
                <a:lnTo>
                  <a:pt x="8863418" y="491527"/>
                </a:lnTo>
                <a:cubicBezTo>
                  <a:pt x="9264902" y="557075"/>
                  <a:pt x="9663109" y="653759"/>
                  <a:pt x="10023625" y="678340"/>
                </a:cubicBezTo>
                <a:cubicBezTo>
                  <a:pt x="10384141" y="702921"/>
                  <a:pt x="10661083" y="675063"/>
                  <a:pt x="11026515" y="639011"/>
                </a:cubicBezTo>
                <a:cubicBezTo>
                  <a:pt x="11391947" y="602959"/>
                  <a:pt x="11868812" y="506275"/>
                  <a:pt x="12216218" y="462030"/>
                </a:cubicBezTo>
                <a:cubicBezTo>
                  <a:pt x="12563624" y="417785"/>
                  <a:pt x="12938890" y="317824"/>
                  <a:pt x="13110954" y="373540"/>
                </a:cubicBezTo>
                <a:cubicBezTo>
                  <a:pt x="13283019" y="429256"/>
                  <a:pt x="13230579" y="570185"/>
                  <a:pt x="13248605" y="796327"/>
                </a:cubicBezTo>
                <a:cubicBezTo>
                  <a:pt x="13266631" y="1022469"/>
                  <a:pt x="13212554" y="1355128"/>
                  <a:pt x="13219109" y="1730392"/>
                </a:cubicBezTo>
                <a:cubicBezTo>
                  <a:pt x="13225664" y="2105656"/>
                  <a:pt x="13296128" y="2728366"/>
                  <a:pt x="13287934" y="3047914"/>
                </a:cubicBezTo>
                <a:cubicBezTo>
                  <a:pt x="13279740" y="3367462"/>
                  <a:pt x="13410837" y="3523140"/>
                  <a:pt x="13169947" y="3647682"/>
                </a:cubicBezTo>
                <a:cubicBezTo>
                  <a:pt x="12929057" y="3772224"/>
                  <a:pt x="11842592" y="3795166"/>
                  <a:pt x="11842592" y="3795166"/>
                </a:cubicBezTo>
                <a:cubicBezTo>
                  <a:pt x="9800760" y="3811553"/>
                  <a:pt x="2787083" y="4190095"/>
                  <a:pt x="918954" y="3746005"/>
                </a:cubicBezTo>
                <a:cubicBezTo>
                  <a:pt x="-949175" y="3301915"/>
                  <a:pt x="604322" y="1610766"/>
                  <a:pt x="633819" y="1130624"/>
                </a:cubicBezTo>
                <a:close/>
              </a:path>
            </a:pathLst>
          </a:custGeom>
          <a:solidFill>
            <a:srgbClr val="C9D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3B6C58-F9DB-412C-830B-EBB78B8D7EA5}"/>
              </a:ext>
            </a:extLst>
          </p:cNvPr>
          <p:cNvSpPr/>
          <p:nvPr/>
        </p:nvSpPr>
        <p:spPr>
          <a:xfrm>
            <a:off x="-118823" y="3684819"/>
            <a:ext cx="12867816" cy="1830561"/>
          </a:xfrm>
          <a:custGeom>
            <a:avLst/>
            <a:gdLst>
              <a:gd name="connsiteX0" fmla="*/ 91114 w 12867816"/>
              <a:gd name="connsiteY0" fmla="*/ 582380 h 1140024"/>
              <a:gd name="connsiteX1" fmla="*/ 700714 w 12867816"/>
              <a:gd name="connsiteY1" fmla="*/ 845616 h 1140024"/>
              <a:gd name="connsiteX2" fmla="*/ 2155441 w 12867816"/>
              <a:gd name="connsiteY2" fmla="*/ 790198 h 1140024"/>
              <a:gd name="connsiteX3" fmla="*/ 4884787 w 12867816"/>
              <a:gd name="connsiteY3" fmla="*/ 526962 h 1140024"/>
              <a:gd name="connsiteX4" fmla="*/ 9373659 w 12867816"/>
              <a:gd name="connsiteY4" fmla="*/ 693216 h 1140024"/>
              <a:gd name="connsiteX5" fmla="*/ 12546350 w 12867816"/>
              <a:gd name="connsiteY5" fmla="*/ 1136562 h 1140024"/>
              <a:gd name="connsiteX6" fmla="*/ 12407805 w 12867816"/>
              <a:gd name="connsiteY6" fmla="*/ 429980 h 1140024"/>
              <a:gd name="connsiteX7" fmla="*/ 9429078 w 12867816"/>
              <a:gd name="connsiteY7" fmla="*/ 443835 h 1140024"/>
              <a:gd name="connsiteX8" fmla="*/ 6311805 w 12867816"/>
              <a:gd name="connsiteY8" fmla="*/ 489 h 1140024"/>
              <a:gd name="connsiteX9" fmla="*/ 2598787 w 12867816"/>
              <a:gd name="connsiteY9" fmla="*/ 360707 h 1140024"/>
              <a:gd name="connsiteX10" fmla="*/ 91114 w 12867816"/>
              <a:gd name="connsiteY10" fmla="*/ 582380 h 11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7816" h="1140024">
                <a:moveTo>
                  <a:pt x="91114" y="582380"/>
                </a:moveTo>
                <a:cubicBezTo>
                  <a:pt x="-225231" y="663198"/>
                  <a:pt x="356660" y="810980"/>
                  <a:pt x="700714" y="845616"/>
                </a:cubicBezTo>
                <a:cubicBezTo>
                  <a:pt x="1044769" y="880252"/>
                  <a:pt x="1458096" y="843307"/>
                  <a:pt x="2155441" y="790198"/>
                </a:cubicBezTo>
                <a:cubicBezTo>
                  <a:pt x="2852786" y="737089"/>
                  <a:pt x="3681751" y="543126"/>
                  <a:pt x="4884787" y="526962"/>
                </a:cubicBezTo>
                <a:cubicBezTo>
                  <a:pt x="6087823" y="510798"/>
                  <a:pt x="8096732" y="591616"/>
                  <a:pt x="9373659" y="693216"/>
                </a:cubicBezTo>
                <a:cubicBezTo>
                  <a:pt x="10650586" y="794816"/>
                  <a:pt x="12040659" y="1180435"/>
                  <a:pt x="12546350" y="1136562"/>
                </a:cubicBezTo>
                <a:cubicBezTo>
                  <a:pt x="13052041" y="1092689"/>
                  <a:pt x="12927350" y="545434"/>
                  <a:pt x="12407805" y="429980"/>
                </a:cubicBezTo>
                <a:cubicBezTo>
                  <a:pt x="11888260" y="314525"/>
                  <a:pt x="10445078" y="515417"/>
                  <a:pt x="9429078" y="443835"/>
                </a:cubicBezTo>
                <a:cubicBezTo>
                  <a:pt x="8413078" y="372253"/>
                  <a:pt x="7450187" y="14344"/>
                  <a:pt x="6311805" y="489"/>
                </a:cubicBezTo>
                <a:cubicBezTo>
                  <a:pt x="5173423" y="-13366"/>
                  <a:pt x="3630951" y="270653"/>
                  <a:pt x="2598787" y="360707"/>
                </a:cubicBezTo>
                <a:cubicBezTo>
                  <a:pt x="1566623" y="450761"/>
                  <a:pt x="407459" y="501562"/>
                  <a:pt x="91114" y="582380"/>
                </a:cubicBezTo>
                <a:close/>
              </a:path>
            </a:pathLst>
          </a:custGeom>
          <a:solidFill>
            <a:srgbClr val="79A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1F150B-8650-4394-A1B6-E5DAD8EF982E}"/>
              </a:ext>
            </a:extLst>
          </p:cNvPr>
          <p:cNvSpPr/>
          <p:nvPr/>
        </p:nvSpPr>
        <p:spPr>
          <a:xfrm>
            <a:off x="111512" y="4072310"/>
            <a:ext cx="12449320" cy="1614471"/>
          </a:xfrm>
          <a:custGeom>
            <a:avLst/>
            <a:gdLst>
              <a:gd name="connsiteX0" fmla="*/ 316229 w 11194282"/>
              <a:gd name="connsiteY0" fmla="*/ 679799 h 1552651"/>
              <a:gd name="connsiteX1" fmla="*/ 787284 w 11194282"/>
              <a:gd name="connsiteY1" fmla="*/ 305726 h 1552651"/>
              <a:gd name="connsiteX2" fmla="*/ 3045575 w 11194282"/>
              <a:gd name="connsiteY2" fmla="*/ 568963 h 1552651"/>
              <a:gd name="connsiteX3" fmla="*/ 4375611 w 11194282"/>
              <a:gd name="connsiteY3" fmla="*/ 926 h 1552651"/>
              <a:gd name="connsiteX4" fmla="*/ 6550775 w 11194282"/>
              <a:gd name="connsiteY4" fmla="*/ 430417 h 1552651"/>
              <a:gd name="connsiteX5" fmla="*/ 9030738 w 11194282"/>
              <a:gd name="connsiteY5" fmla="*/ 222599 h 1552651"/>
              <a:gd name="connsiteX6" fmla="*/ 11192048 w 11194282"/>
              <a:gd name="connsiteY6" fmla="*/ 735217 h 1552651"/>
              <a:gd name="connsiteX7" fmla="*/ 8628957 w 11194282"/>
              <a:gd name="connsiteY7" fmla="*/ 1303254 h 1552651"/>
              <a:gd name="connsiteX8" fmla="*/ 4624993 w 11194282"/>
              <a:gd name="connsiteY8" fmla="*/ 1275545 h 1552651"/>
              <a:gd name="connsiteX9" fmla="*/ 2048048 w 11194282"/>
              <a:gd name="connsiteY9" fmla="*/ 1552635 h 1552651"/>
              <a:gd name="connsiteX10" fmla="*/ 108411 w 11194282"/>
              <a:gd name="connsiteY10" fmla="*/ 1261690 h 1552651"/>
              <a:gd name="connsiteX11" fmla="*/ 316229 w 11194282"/>
              <a:gd name="connsiteY11" fmla="*/ 679799 h 155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94282" h="1552651">
                <a:moveTo>
                  <a:pt x="316229" y="679799"/>
                </a:moveTo>
                <a:cubicBezTo>
                  <a:pt x="429374" y="520472"/>
                  <a:pt x="332393" y="324199"/>
                  <a:pt x="787284" y="305726"/>
                </a:cubicBezTo>
                <a:cubicBezTo>
                  <a:pt x="1242175" y="287253"/>
                  <a:pt x="2447521" y="619763"/>
                  <a:pt x="3045575" y="568963"/>
                </a:cubicBezTo>
                <a:cubicBezTo>
                  <a:pt x="3643629" y="518163"/>
                  <a:pt x="3791411" y="24017"/>
                  <a:pt x="4375611" y="926"/>
                </a:cubicBezTo>
                <a:cubicBezTo>
                  <a:pt x="4959811" y="-22165"/>
                  <a:pt x="5774921" y="393471"/>
                  <a:pt x="6550775" y="430417"/>
                </a:cubicBezTo>
                <a:cubicBezTo>
                  <a:pt x="7326630" y="467362"/>
                  <a:pt x="8257192" y="171799"/>
                  <a:pt x="9030738" y="222599"/>
                </a:cubicBezTo>
                <a:cubicBezTo>
                  <a:pt x="9804284" y="273399"/>
                  <a:pt x="11259011" y="555108"/>
                  <a:pt x="11192048" y="735217"/>
                </a:cubicBezTo>
                <a:cubicBezTo>
                  <a:pt x="11125085" y="915326"/>
                  <a:pt x="9723466" y="1213199"/>
                  <a:pt x="8628957" y="1303254"/>
                </a:cubicBezTo>
                <a:cubicBezTo>
                  <a:pt x="7534448" y="1393309"/>
                  <a:pt x="5721811" y="1233982"/>
                  <a:pt x="4624993" y="1275545"/>
                </a:cubicBezTo>
                <a:cubicBezTo>
                  <a:pt x="3528175" y="1317108"/>
                  <a:pt x="2800812" y="1554944"/>
                  <a:pt x="2048048" y="1552635"/>
                </a:cubicBezTo>
                <a:cubicBezTo>
                  <a:pt x="1295284" y="1550326"/>
                  <a:pt x="403975" y="1409472"/>
                  <a:pt x="108411" y="1261690"/>
                </a:cubicBezTo>
                <a:cubicBezTo>
                  <a:pt x="-187153" y="1113908"/>
                  <a:pt x="203084" y="839126"/>
                  <a:pt x="316229" y="679799"/>
                </a:cubicBezTo>
                <a:close/>
              </a:path>
            </a:pathLst>
          </a:custGeom>
          <a:solidFill>
            <a:srgbClr val="A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FF784-D02D-456F-BE47-624B779AD1FA}"/>
              </a:ext>
            </a:extLst>
          </p:cNvPr>
          <p:cNvSpPr/>
          <p:nvPr/>
        </p:nvSpPr>
        <p:spPr>
          <a:xfrm>
            <a:off x="-844488" y="1768084"/>
            <a:ext cx="5030518" cy="5247416"/>
          </a:xfrm>
          <a:custGeom>
            <a:avLst/>
            <a:gdLst/>
            <a:ahLst/>
            <a:cxnLst/>
            <a:rect l="l" t="t" r="r" b="b"/>
            <a:pathLst>
              <a:path w="1874326" h="2057400">
                <a:moveTo>
                  <a:pt x="0" y="0"/>
                </a:moveTo>
                <a:lnTo>
                  <a:pt x="1874327" y="0"/>
                </a:lnTo>
                <a:lnTo>
                  <a:pt x="18743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75F32B-6B58-4589-ACCF-6537F0775257}"/>
              </a:ext>
            </a:extLst>
          </p:cNvPr>
          <p:cNvSpPr/>
          <p:nvPr/>
        </p:nvSpPr>
        <p:spPr>
          <a:xfrm flipH="1">
            <a:off x="9184616" y="2517985"/>
            <a:ext cx="3606550" cy="4016314"/>
          </a:xfrm>
          <a:custGeom>
            <a:avLst/>
            <a:gdLst/>
            <a:ahLst/>
            <a:cxnLst/>
            <a:rect l="l" t="t" r="r" b="b"/>
            <a:pathLst>
              <a:path w="2101174" h="2057400">
                <a:moveTo>
                  <a:pt x="0" y="0"/>
                </a:moveTo>
                <a:lnTo>
                  <a:pt x="2101175" y="0"/>
                </a:lnTo>
                <a:lnTo>
                  <a:pt x="21011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7026BF-E00D-4F31-8251-84CA37D8B7F1}"/>
              </a:ext>
            </a:extLst>
          </p:cNvPr>
          <p:cNvGrpSpPr/>
          <p:nvPr/>
        </p:nvGrpSpPr>
        <p:grpSpPr>
          <a:xfrm>
            <a:off x="0" y="5510679"/>
            <a:ext cx="13419853" cy="1352023"/>
            <a:chOff x="0" y="5510679"/>
            <a:chExt cx="13419853" cy="1352023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595CFD3B-9FF9-401D-85F2-3D008DEE1F80}"/>
                </a:ext>
              </a:extLst>
            </p:cNvPr>
            <p:cNvSpPr/>
            <p:nvPr/>
          </p:nvSpPr>
          <p:spPr>
            <a:xfrm>
              <a:off x="0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96C9C23-26DC-4BDB-BC2A-7C620304FFE7}"/>
                </a:ext>
              </a:extLst>
            </p:cNvPr>
            <p:cNvSpPr/>
            <p:nvPr/>
          </p:nvSpPr>
          <p:spPr>
            <a:xfrm>
              <a:off x="2117618" y="5510679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08AEE1-A18A-41FE-8F47-53B2A39E1FF7}"/>
                </a:ext>
              </a:extLst>
            </p:cNvPr>
            <p:cNvSpPr/>
            <p:nvPr/>
          </p:nvSpPr>
          <p:spPr>
            <a:xfrm>
              <a:off x="4288936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F35988-61C0-496B-BA5F-061997090324}"/>
                </a:ext>
              </a:extLst>
            </p:cNvPr>
            <p:cNvSpPr/>
            <p:nvPr/>
          </p:nvSpPr>
          <p:spPr>
            <a:xfrm>
              <a:off x="6406554" y="5513030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32F5F02-B406-4859-AF31-121C3187201A}"/>
                </a:ext>
              </a:extLst>
            </p:cNvPr>
            <p:cNvSpPr/>
            <p:nvPr/>
          </p:nvSpPr>
          <p:spPr>
            <a:xfrm>
              <a:off x="8577872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F52BB60-0907-4E08-A7FD-ADF3A05C6F5D}"/>
                </a:ext>
              </a:extLst>
            </p:cNvPr>
            <p:cNvSpPr/>
            <p:nvPr/>
          </p:nvSpPr>
          <p:spPr>
            <a:xfrm>
              <a:off x="10695490" y="5515381"/>
              <a:ext cx="2724363" cy="1347321"/>
            </a:xfrm>
            <a:custGeom>
              <a:avLst/>
              <a:gdLst/>
              <a:ahLst/>
              <a:cxnLst/>
              <a:rect l="l" t="t" r="r" b="b"/>
              <a:pathLst>
                <a:path w="2724363" h="1347321">
                  <a:moveTo>
                    <a:pt x="0" y="0"/>
                  </a:moveTo>
                  <a:lnTo>
                    <a:pt x="2724363" y="0"/>
                  </a:lnTo>
                  <a:lnTo>
                    <a:pt x="2724363" y="1347321"/>
                  </a:lnTo>
                  <a:lnTo>
                    <a:pt x="0" y="1347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9">
            <a:extLst>
              <a:ext uri="{FF2B5EF4-FFF2-40B4-BE49-F238E27FC236}">
                <a16:creationId xmlns:a16="http://schemas.microsoft.com/office/drawing/2014/main" id="{23AAF5D7-6101-4386-BC90-3CF0C36C6912}"/>
              </a:ext>
            </a:extLst>
          </p:cNvPr>
          <p:cNvSpPr/>
          <p:nvPr/>
        </p:nvSpPr>
        <p:spPr>
          <a:xfrm flipH="1">
            <a:off x="300717" y="5318813"/>
            <a:ext cx="2146514" cy="1623545"/>
          </a:xfrm>
          <a:custGeom>
            <a:avLst/>
            <a:gdLst/>
            <a:ahLst/>
            <a:cxnLst/>
            <a:rect l="l" t="t" r="r" b="b"/>
            <a:pathLst>
              <a:path w="2146514" h="1623545">
                <a:moveTo>
                  <a:pt x="0" y="0"/>
                </a:moveTo>
                <a:lnTo>
                  <a:pt x="2146514" y="0"/>
                </a:lnTo>
                <a:lnTo>
                  <a:pt x="2146514" y="1623545"/>
                </a:lnTo>
                <a:lnTo>
                  <a:pt x="0" y="1623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C5EF88D5-2DBB-4762-97EB-1C52884F9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729" y="-501067"/>
            <a:ext cx="4213705" cy="2242970"/>
          </a:xfrm>
          <a:prstGeom prst="rect">
            <a:avLst/>
          </a:prstGeom>
        </p:spPr>
      </p:pic>
      <p:pic>
        <p:nvPicPr>
          <p:cNvPr id="27" name="Picture 26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19B1CEBA-1F2B-42A7-8E8E-D22E84CF90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78" y="2563091"/>
            <a:ext cx="1626720" cy="865909"/>
          </a:xfrm>
          <a:prstGeom prst="rect">
            <a:avLst/>
          </a:prstGeom>
        </p:spPr>
      </p:pic>
      <p:pic>
        <p:nvPicPr>
          <p:cNvPr id="28" name="Picture 27" descr="A white cloud with blue and white smoke&#10;&#10;Description automatically generated">
            <a:extLst>
              <a:ext uri="{FF2B5EF4-FFF2-40B4-BE49-F238E27FC236}">
                <a16:creationId xmlns:a16="http://schemas.microsoft.com/office/drawing/2014/main" id="{91D8A1DE-962B-4476-95A0-8B921EFC7E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75" y="1189457"/>
            <a:ext cx="1626720" cy="865909"/>
          </a:xfrm>
          <a:prstGeom prst="rect">
            <a:avLst/>
          </a:prstGeom>
        </p:spPr>
      </p:pic>
      <p:pic>
        <p:nvPicPr>
          <p:cNvPr id="34" name="Picture 33" descr="A group of butterflies on a black background&#10;&#10;Description automatically generated">
            <a:extLst>
              <a:ext uri="{FF2B5EF4-FFF2-40B4-BE49-F238E27FC236}">
                <a16:creationId xmlns:a16="http://schemas.microsoft.com/office/drawing/2014/main" id="{25DFB5D1-7E9F-41B0-B7F0-432210A5FF1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38522" r="74600" b="44453"/>
          <a:stretch/>
        </p:blipFill>
        <p:spPr>
          <a:xfrm>
            <a:off x="9928771" y="3188157"/>
            <a:ext cx="1237993" cy="926643"/>
          </a:xfrm>
          <a:prstGeom prst="rect">
            <a:avLst/>
          </a:prstGeom>
        </p:spPr>
      </p:pic>
      <p:sp>
        <p:nvSpPr>
          <p:cNvPr id="37" name="Freeform 12">
            <a:extLst>
              <a:ext uri="{FF2B5EF4-FFF2-40B4-BE49-F238E27FC236}">
                <a16:creationId xmlns:a16="http://schemas.microsoft.com/office/drawing/2014/main" id="{058BF01D-8AD7-4B69-A17C-E260298AFFF9}"/>
              </a:ext>
            </a:extLst>
          </p:cNvPr>
          <p:cNvSpPr/>
          <p:nvPr/>
        </p:nvSpPr>
        <p:spPr>
          <a:xfrm>
            <a:off x="9045540" y="4352855"/>
            <a:ext cx="3159460" cy="2496451"/>
          </a:xfrm>
          <a:custGeom>
            <a:avLst/>
            <a:gdLst/>
            <a:ahLst/>
            <a:cxnLst/>
            <a:rect l="l" t="t" r="r" b="b"/>
            <a:pathLst>
              <a:path w="2708902" h="1970726">
                <a:moveTo>
                  <a:pt x="0" y="0"/>
                </a:moveTo>
                <a:lnTo>
                  <a:pt x="2708902" y="0"/>
                </a:lnTo>
                <a:lnTo>
                  <a:pt x="2708902" y="1970726"/>
                </a:lnTo>
                <a:lnTo>
                  <a:pt x="0" y="19707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6A8AC4B2-6556-45EE-894A-924484D476D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9519003" y="219914"/>
            <a:ext cx="2270125" cy="22993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B2B474ED-DC9C-40B2-8B91-8521702DDFE9}"/>
              </a:ext>
            </a:extLst>
          </p:cNvPr>
          <p:cNvSpPr/>
          <p:nvPr/>
        </p:nvSpPr>
        <p:spPr>
          <a:xfrm rot="1515959" flipH="1">
            <a:off x="169952" y="1845394"/>
            <a:ext cx="2138023" cy="1714463"/>
          </a:xfrm>
          <a:custGeom>
            <a:avLst/>
            <a:gdLst/>
            <a:ahLst/>
            <a:cxnLst/>
            <a:rect l="l" t="t" r="r" b="b"/>
            <a:pathLst>
              <a:path w="3238550" h="2202214">
                <a:moveTo>
                  <a:pt x="0" y="0"/>
                </a:moveTo>
                <a:lnTo>
                  <a:pt x="3238550" y="0"/>
                </a:lnTo>
                <a:lnTo>
                  <a:pt x="3238550" y="2202214"/>
                </a:lnTo>
                <a:lnTo>
                  <a:pt x="0" y="22022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0E78D19D-86C4-F2D3-E339-BF956AD1CF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03" y="207366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B0243-39FE-4B99-3694-7A872190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275-08AD-763B-12D0-D0AE3BF06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lipboard with a clip and hearts&#10;&#10;Description automatically generated">
            <a:extLst>
              <a:ext uri="{FF2B5EF4-FFF2-40B4-BE49-F238E27FC236}">
                <a16:creationId xmlns:a16="http://schemas.microsoft.com/office/drawing/2014/main" id="{BD423505-79EA-DBBD-DD7A-3DF741146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24">
            <a:extLst>
              <a:ext uri="{FF2B5EF4-FFF2-40B4-BE49-F238E27FC236}">
                <a16:creationId xmlns:a16="http://schemas.microsoft.com/office/drawing/2014/main" id="{02315B9D-6E72-E7DA-E94D-8A6AB5EB6FF7}"/>
              </a:ext>
            </a:extLst>
          </p:cNvPr>
          <p:cNvSpPr/>
          <p:nvPr/>
        </p:nvSpPr>
        <p:spPr>
          <a:xfrm>
            <a:off x="1492798" y="474248"/>
            <a:ext cx="8620465" cy="5702715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BCBF2E4E-1A6C-D377-AEA7-86505937B242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69F294-957E-3357-DC86-4F864EFC1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041" y="1478181"/>
            <a:ext cx="6340390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63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08036" y="278588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EE12AE91-796B-4BEE-835A-97DEDEFB24DD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0634F6-14AE-4106-96AA-868793395AD2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4F6A1-157D-48E0-977B-C226781E6BB6}"/>
              </a:ext>
            </a:extLst>
          </p:cNvPr>
          <p:cNvSpPr txBox="1"/>
          <p:nvPr/>
        </p:nvSpPr>
        <p:spPr>
          <a:xfrm>
            <a:off x="1924215" y="2483181"/>
            <a:ext cx="27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Ngân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nga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8BB0A-5411-4595-85F9-DC8693835105}"/>
              </a:ext>
            </a:extLst>
          </p:cNvPr>
          <p:cNvSpPr txBox="1"/>
          <p:nvPr/>
        </p:nvSpPr>
        <p:spPr>
          <a:xfrm>
            <a:off x="653144" y="3261072"/>
            <a:ext cx="444845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Kéo dài tiếng rung khi hát hay ngâm thơ.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972E9-CFF7-316B-5570-7335EF8A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" y="210130"/>
            <a:ext cx="10498222" cy="1408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55E5A5-CA90-AFED-FED8-DD3C5A2AF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82" y="2054432"/>
            <a:ext cx="4566062" cy="45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412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2B6CF-C238-392E-C5F0-2EDF45B3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331A1BBB-E49D-09A3-8B15-75B007D5BD3B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2BA7DF-2D6B-633A-4C9D-C26C81C30DD1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504A2-7AD5-2A55-4976-893300408F58}"/>
              </a:ext>
            </a:extLst>
          </p:cNvPr>
          <p:cNvSpPr txBox="1"/>
          <p:nvPr/>
        </p:nvSpPr>
        <p:spPr>
          <a:xfrm>
            <a:off x="5154304" y="2281300"/>
            <a:ext cx="27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quyện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79B75-C3C9-5220-C4B5-EDBB042DDEF5}"/>
              </a:ext>
            </a:extLst>
          </p:cNvPr>
          <p:cNvSpPr txBox="1"/>
          <p:nvPr/>
        </p:nvSpPr>
        <p:spPr>
          <a:xfrm>
            <a:off x="653143" y="3261072"/>
            <a:ext cx="104502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Hòa lẫn vào nhau, như quyện lại làm một.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438342-0684-AD17-08F2-3A315F0DC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" y="210130"/>
            <a:ext cx="1049822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12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BE6D0-E8C1-413A-8CC8-4A1D84C25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2">
            <a:extLst>
              <a:ext uri="{FF2B5EF4-FFF2-40B4-BE49-F238E27FC236}">
                <a16:creationId xmlns:a16="http://schemas.microsoft.com/office/drawing/2014/main" id="{E0F6F8FF-FB73-56A6-5BA9-1772C4199BE0}"/>
              </a:ext>
            </a:extLst>
          </p:cNvPr>
          <p:cNvSpPr/>
          <p:nvPr/>
        </p:nvSpPr>
        <p:spPr>
          <a:xfrm>
            <a:off x="0" y="-22146"/>
            <a:ext cx="12192000" cy="6880145"/>
          </a:xfrm>
          <a:custGeom>
            <a:avLst/>
            <a:gdLst/>
            <a:ahLst/>
            <a:cxnLst/>
            <a:rect l="l" t="t" r="r" b="b"/>
            <a:pathLst>
              <a:path w="3426403" h="2426322">
                <a:moveTo>
                  <a:pt x="0" y="0"/>
                </a:moveTo>
                <a:lnTo>
                  <a:pt x="3426403" y="0"/>
                </a:lnTo>
                <a:lnTo>
                  <a:pt x="3426403" y="2426322"/>
                </a:lnTo>
                <a:lnTo>
                  <a:pt x="0" y="2426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1B315D-ABE4-910C-825A-D45BB8F92E76}"/>
              </a:ext>
            </a:extLst>
          </p:cNvPr>
          <p:cNvSpPr/>
          <p:nvPr/>
        </p:nvSpPr>
        <p:spPr>
          <a:xfrm>
            <a:off x="320351" y="1937656"/>
            <a:ext cx="11551297" cy="4761019"/>
          </a:xfrm>
          <a:prstGeom prst="roundRect">
            <a:avLst>
              <a:gd name="adj" fmla="val 87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ED7D31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9C08D-62A9-DF28-415F-7C301F39BD1E}"/>
              </a:ext>
            </a:extLst>
          </p:cNvPr>
          <p:cNvSpPr txBox="1"/>
          <p:nvPr/>
        </p:nvSpPr>
        <p:spPr>
          <a:xfrm>
            <a:off x="4726380" y="2281300"/>
            <a:ext cx="3168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23DFF-B864-41CB-C43B-7AFF5568738D}"/>
              </a:ext>
            </a:extLst>
          </p:cNvPr>
          <p:cNvSpPr txBox="1"/>
          <p:nvPr/>
        </p:nvSpPr>
        <p:spPr>
          <a:xfrm>
            <a:off x="653144" y="3261072"/>
            <a:ext cx="54151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 người cùng hát chung một bài, một bè hay nhiều bè.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005CA-1864-9F74-97D3-F3683F81F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" y="210130"/>
            <a:ext cx="10498222" cy="140829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911A647-2569-09F1-E4D4-ABC1BA53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18" y="3087583"/>
            <a:ext cx="5369705" cy="307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88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619</TotalTime>
  <Words>781</Words>
  <Application>Microsoft Office PowerPoint</Application>
  <PresentationFormat>Widescreen</PresentationFormat>
  <Paragraphs>138</Paragraphs>
  <Slides>31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Aptos</vt:lpstr>
      <vt:lpstr>Aptos Display</vt:lpstr>
      <vt:lpstr>Arial</vt:lpstr>
      <vt:lpstr>Arial-Rounded</vt:lpstr>
      <vt:lpstr>Calibri</vt:lpstr>
      <vt:lpstr>Calibri Light</vt:lpstr>
      <vt:lpstr>Cambria</vt:lpstr>
      <vt:lpstr>Pattaya</vt:lpstr>
      <vt:lpstr>Times New Roman</vt:lpstr>
      <vt:lpstr>1_Office Theme</vt:lpstr>
      <vt:lpstr>Custom Design</vt:lpstr>
      <vt:lpstr>3_Office Theme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123</cp:revision>
  <dcterms:created xsi:type="dcterms:W3CDTF">2023-03-05T01:12:13Z</dcterms:created>
  <dcterms:modified xsi:type="dcterms:W3CDTF">2025-12-18T13:55:53Z</dcterms:modified>
</cp:coreProperties>
</file>