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1"/>
  </p:notesMasterIdLst>
  <p:sldIdLst>
    <p:sldId id="374" r:id="rId4"/>
    <p:sldId id="373" r:id="rId5"/>
    <p:sldId id="372" r:id="rId6"/>
    <p:sldId id="258" r:id="rId7"/>
    <p:sldId id="264" r:id="rId8"/>
    <p:sldId id="312" r:id="rId9"/>
    <p:sldId id="307" r:id="rId10"/>
    <p:sldId id="308" r:id="rId11"/>
    <p:sldId id="309" r:id="rId12"/>
    <p:sldId id="310" r:id="rId13"/>
    <p:sldId id="311" r:id="rId14"/>
    <p:sldId id="313" r:id="rId15"/>
    <p:sldId id="365" r:id="rId16"/>
    <p:sldId id="367" r:id="rId17"/>
    <p:sldId id="369" r:id="rId18"/>
    <p:sldId id="371" r:id="rId19"/>
    <p:sldId id="3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ABA2-4486-455E-9FF7-C1EE7BF75891}"/>
              </a:ext>
            </a:extLst>
          </p:cNvPr>
          <p:cNvSpPr>
            <a:spLocks noGrp="1"/>
          </p:cNvSpPr>
          <p:nvPr>
            <p:ph type="dt" sz="half" idx="10"/>
          </p:nvPr>
        </p:nvSpPr>
        <p:spPr/>
        <p:txBody>
          <a:bodyPr/>
          <a:lstStyle>
            <a:lvl1pPr>
              <a:defRPr/>
            </a:lvl1pPr>
          </a:lstStyle>
          <a:p>
            <a:pPr>
              <a:defRPr/>
            </a:pPr>
            <a:fld id="{18C03B94-C489-4086-9056-2AC096D04DEC}" type="datetimeFigureOut">
              <a:rPr lang="en-US"/>
              <a:pPr>
                <a:defRPr/>
              </a:pPr>
              <a:t>18/12/2025</a:t>
            </a:fld>
            <a:endParaRPr lang="en-US"/>
          </a:p>
        </p:txBody>
      </p:sp>
      <p:sp>
        <p:nvSpPr>
          <p:cNvPr id="5" name="Footer Placeholder 4">
            <a:extLst>
              <a:ext uri="{FF2B5EF4-FFF2-40B4-BE49-F238E27FC236}">
                <a16:creationId xmlns:a16="http://schemas.microsoft.com/office/drawing/2014/main" id="{D5C00CE4-5AD2-48D5-80D9-691FDC1408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973DE6-AEA7-4E2A-AB33-15C43354E926}"/>
              </a:ext>
            </a:extLst>
          </p:cNvPr>
          <p:cNvSpPr>
            <a:spLocks noGrp="1"/>
          </p:cNvSpPr>
          <p:nvPr>
            <p:ph type="sldNum" sz="quarter" idx="12"/>
          </p:nvPr>
        </p:nvSpPr>
        <p:spPr/>
        <p:txBody>
          <a:bodyPr/>
          <a:lstStyle>
            <a:lvl1pPr>
              <a:defRPr/>
            </a:lvl1pPr>
          </a:lstStyle>
          <a:p>
            <a:fld id="{53B32694-55F3-4069-A637-A8D4FAED9039}" type="slidenum">
              <a:rPr lang="en-US" altLang="en-US"/>
              <a:pPr/>
              <a:t>‹#›</a:t>
            </a:fld>
            <a:endParaRPr lang="en-US" altLang="en-US"/>
          </a:p>
        </p:txBody>
      </p:sp>
    </p:spTree>
    <p:extLst>
      <p:ext uri="{BB962C8B-B14F-4D97-AF65-F5344CB8AC3E}">
        <p14:creationId xmlns:p14="http://schemas.microsoft.com/office/powerpoint/2010/main" val="3304170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02212-23A6-4ACC-9711-2DB64B4083FC}"/>
              </a:ext>
            </a:extLst>
          </p:cNvPr>
          <p:cNvSpPr>
            <a:spLocks noGrp="1"/>
          </p:cNvSpPr>
          <p:nvPr>
            <p:ph type="dt" sz="half" idx="10"/>
          </p:nvPr>
        </p:nvSpPr>
        <p:spPr/>
        <p:txBody>
          <a:bodyPr/>
          <a:lstStyle>
            <a:lvl1pPr>
              <a:defRPr/>
            </a:lvl1pPr>
          </a:lstStyle>
          <a:p>
            <a:pPr>
              <a:defRPr/>
            </a:pPr>
            <a:fld id="{081A87FA-C24C-42B0-808D-CAAA268A9251}" type="datetimeFigureOut">
              <a:rPr lang="en-US"/>
              <a:pPr>
                <a:defRPr/>
              </a:pPr>
              <a:t>18/12/2025</a:t>
            </a:fld>
            <a:endParaRPr lang="en-US"/>
          </a:p>
        </p:txBody>
      </p:sp>
      <p:sp>
        <p:nvSpPr>
          <p:cNvPr id="5" name="Footer Placeholder 4">
            <a:extLst>
              <a:ext uri="{FF2B5EF4-FFF2-40B4-BE49-F238E27FC236}">
                <a16:creationId xmlns:a16="http://schemas.microsoft.com/office/drawing/2014/main" id="{EBEC135C-1E21-4A74-8696-ED5EBDAA4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822DD-A7EE-44AA-B092-A9BB566FD148}"/>
              </a:ext>
            </a:extLst>
          </p:cNvPr>
          <p:cNvSpPr>
            <a:spLocks noGrp="1"/>
          </p:cNvSpPr>
          <p:nvPr>
            <p:ph type="sldNum" sz="quarter" idx="12"/>
          </p:nvPr>
        </p:nvSpPr>
        <p:spPr/>
        <p:txBody>
          <a:bodyPr/>
          <a:lstStyle>
            <a:lvl1pPr>
              <a:defRPr/>
            </a:lvl1pPr>
          </a:lstStyle>
          <a:p>
            <a:fld id="{C2C67746-59C2-4E51-AFA9-93318922C599}" type="slidenum">
              <a:rPr lang="en-US" altLang="en-US"/>
              <a:pPr/>
              <a:t>‹#›</a:t>
            </a:fld>
            <a:endParaRPr lang="en-US" altLang="en-US"/>
          </a:p>
        </p:txBody>
      </p:sp>
    </p:spTree>
    <p:extLst>
      <p:ext uri="{BB962C8B-B14F-4D97-AF65-F5344CB8AC3E}">
        <p14:creationId xmlns:p14="http://schemas.microsoft.com/office/powerpoint/2010/main" val="184118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B0B49-6502-4C90-9A10-AD2205424C84}"/>
              </a:ext>
            </a:extLst>
          </p:cNvPr>
          <p:cNvSpPr>
            <a:spLocks noGrp="1"/>
          </p:cNvSpPr>
          <p:nvPr>
            <p:ph type="dt" sz="half" idx="10"/>
          </p:nvPr>
        </p:nvSpPr>
        <p:spPr/>
        <p:txBody>
          <a:bodyPr/>
          <a:lstStyle>
            <a:lvl1pPr>
              <a:defRPr/>
            </a:lvl1pPr>
          </a:lstStyle>
          <a:p>
            <a:pPr>
              <a:defRPr/>
            </a:pPr>
            <a:fld id="{927F5CE2-ED8E-4E39-B679-EBD896100789}" type="datetimeFigureOut">
              <a:rPr lang="en-US"/>
              <a:pPr>
                <a:defRPr/>
              </a:pPr>
              <a:t>18/12/2025</a:t>
            </a:fld>
            <a:endParaRPr lang="en-US"/>
          </a:p>
        </p:txBody>
      </p:sp>
      <p:sp>
        <p:nvSpPr>
          <p:cNvPr id="5" name="Footer Placeholder 4">
            <a:extLst>
              <a:ext uri="{FF2B5EF4-FFF2-40B4-BE49-F238E27FC236}">
                <a16:creationId xmlns:a16="http://schemas.microsoft.com/office/drawing/2014/main" id="{7C6A97F2-FF28-470E-99D2-12486FDE3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1C527-AA16-4B03-97AB-9C6158727EBB}"/>
              </a:ext>
            </a:extLst>
          </p:cNvPr>
          <p:cNvSpPr>
            <a:spLocks noGrp="1"/>
          </p:cNvSpPr>
          <p:nvPr>
            <p:ph type="sldNum" sz="quarter" idx="12"/>
          </p:nvPr>
        </p:nvSpPr>
        <p:spPr/>
        <p:txBody>
          <a:bodyPr/>
          <a:lstStyle>
            <a:lvl1pPr>
              <a:defRPr/>
            </a:lvl1pPr>
          </a:lstStyle>
          <a:p>
            <a:fld id="{7A5F74AF-5664-4638-B445-FFF0FD4C5FF4}" type="slidenum">
              <a:rPr lang="en-US" altLang="en-US"/>
              <a:pPr/>
              <a:t>‹#›</a:t>
            </a:fld>
            <a:endParaRPr lang="en-US" altLang="en-US"/>
          </a:p>
        </p:txBody>
      </p:sp>
    </p:spTree>
    <p:extLst>
      <p:ext uri="{BB962C8B-B14F-4D97-AF65-F5344CB8AC3E}">
        <p14:creationId xmlns:p14="http://schemas.microsoft.com/office/powerpoint/2010/main" val="1932837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7F158B-2470-4C39-B6E0-ECBECE52C67E}"/>
              </a:ext>
            </a:extLst>
          </p:cNvPr>
          <p:cNvSpPr>
            <a:spLocks noGrp="1"/>
          </p:cNvSpPr>
          <p:nvPr>
            <p:ph type="dt" sz="half" idx="10"/>
          </p:nvPr>
        </p:nvSpPr>
        <p:spPr/>
        <p:txBody>
          <a:bodyPr/>
          <a:lstStyle>
            <a:lvl1pPr>
              <a:defRPr/>
            </a:lvl1pPr>
          </a:lstStyle>
          <a:p>
            <a:pPr>
              <a:defRPr/>
            </a:pPr>
            <a:fld id="{4D2175F7-51B5-4367-841C-997168E4583E}" type="datetimeFigureOut">
              <a:rPr lang="en-US"/>
              <a:pPr>
                <a:defRPr/>
              </a:pPr>
              <a:t>18/12/2025</a:t>
            </a:fld>
            <a:endParaRPr lang="en-US"/>
          </a:p>
        </p:txBody>
      </p:sp>
      <p:sp>
        <p:nvSpPr>
          <p:cNvPr id="6" name="Footer Placeholder 4">
            <a:extLst>
              <a:ext uri="{FF2B5EF4-FFF2-40B4-BE49-F238E27FC236}">
                <a16:creationId xmlns:a16="http://schemas.microsoft.com/office/drawing/2014/main" id="{34CFACAE-1E39-4A77-AD76-B88B6DB76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462CFE-64FA-4D77-95FF-242AF7A3C6EC}"/>
              </a:ext>
            </a:extLst>
          </p:cNvPr>
          <p:cNvSpPr>
            <a:spLocks noGrp="1"/>
          </p:cNvSpPr>
          <p:nvPr>
            <p:ph type="sldNum" sz="quarter" idx="12"/>
          </p:nvPr>
        </p:nvSpPr>
        <p:spPr/>
        <p:txBody>
          <a:bodyPr/>
          <a:lstStyle>
            <a:lvl1pPr>
              <a:defRPr/>
            </a:lvl1pPr>
          </a:lstStyle>
          <a:p>
            <a:fld id="{4A4A8682-909A-4600-9311-726BE6C58A09}" type="slidenum">
              <a:rPr lang="en-US" altLang="en-US"/>
              <a:pPr/>
              <a:t>‹#›</a:t>
            </a:fld>
            <a:endParaRPr lang="en-US" altLang="en-US"/>
          </a:p>
        </p:txBody>
      </p:sp>
    </p:spTree>
    <p:extLst>
      <p:ext uri="{BB962C8B-B14F-4D97-AF65-F5344CB8AC3E}">
        <p14:creationId xmlns:p14="http://schemas.microsoft.com/office/powerpoint/2010/main" val="214701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008045-C5F1-4E14-B898-AD726B24402C}"/>
              </a:ext>
            </a:extLst>
          </p:cNvPr>
          <p:cNvSpPr>
            <a:spLocks noGrp="1"/>
          </p:cNvSpPr>
          <p:nvPr>
            <p:ph type="dt" sz="half" idx="10"/>
          </p:nvPr>
        </p:nvSpPr>
        <p:spPr/>
        <p:txBody>
          <a:bodyPr/>
          <a:lstStyle>
            <a:lvl1pPr>
              <a:defRPr/>
            </a:lvl1pPr>
          </a:lstStyle>
          <a:p>
            <a:pPr>
              <a:defRPr/>
            </a:pPr>
            <a:fld id="{9DA4FEE0-034C-4ED3-B4A6-AD6E180B8880}" type="datetimeFigureOut">
              <a:rPr lang="en-US"/>
              <a:pPr>
                <a:defRPr/>
              </a:pPr>
              <a:t>18/12/2025</a:t>
            </a:fld>
            <a:endParaRPr lang="en-US"/>
          </a:p>
        </p:txBody>
      </p:sp>
      <p:sp>
        <p:nvSpPr>
          <p:cNvPr id="8" name="Footer Placeholder 4">
            <a:extLst>
              <a:ext uri="{FF2B5EF4-FFF2-40B4-BE49-F238E27FC236}">
                <a16:creationId xmlns:a16="http://schemas.microsoft.com/office/drawing/2014/main" id="{8E92DDCC-385B-4D9E-9ACB-B9B4FDE9A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4BBECA-C498-4595-9B29-AF8B250C7DBC}"/>
              </a:ext>
            </a:extLst>
          </p:cNvPr>
          <p:cNvSpPr>
            <a:spLocks noGrp="1"/>
          </p:cNvSpPr>
          <p:nvPr>
            <p:ph type="sldNum" sz="quarter" idx="12"/>
          </p:nvPr>
        </p:nvSpPr>
        <p:spPr/>
        <p:txBody>
          <a:bodyPr/>
          <a:lstStyle>
            <a:lvl1pPr>
              <a:defRPr/>
            </a:lvl1pPr>
          </a:lstStyle>
          <a:p>
            <a:fld id="{B4A5925C-D4F4-402E-AF94-61200E186950}" type="slidenum">
              <a:rPr lang="en-US" altLang="en-US"/>
              <a:pPr/>
              <a:t>‹#›</a:t>
            </a:fld>
            <a:endParaRPr lang="en-US" altLang="en-US"/>
          </a:p>
        </p:txBody>
      </p:sp>
    </p:spTree>
    <p:extLst>
      <p:ext uri="{BB962C8B-B14F-4D97-AF65-F5344CB8AC3E}">
        <p14:creationId xmlns:p14="http://schemas.microsoft.com/office/powerpoint/2010/main" val="1679549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AF8DD-C0C5-46DB-9D4D-9FD9728C59B8}"/>
              </a:ext>
            </a:extLst>
          </p:cNvPr>
          <p:cNvSpPr>
            <a:spLocks noGrp="1"/>
          </p:cNvSpPr>
          <p:nvPr>
            <p:ph type="dt" sz="half" idx="10"/>
          </p:nvPr>
        </p:nvSpPr>
        <p:spPr/>
        <p:txBody>
          <a:bodyPr/>
          <a:lstStyle>
            <a:lvl1pPr>
              <a:defRPr/>
            </a:lvl1pPr>
          </a:lstStyle>
          <a:p>
            <a:pPr>
              <a:defRPr/>
            </a:pPr>
            <a:fld id="{74C445C6-1FD1-4120-9F8A-64C4CC5B7B1A}" type="datetimeFigureOut">
              <a:rPr lang="en-US"/>
              <a:pPr>
                <a:defRPr/>
              </a:pPr>
              <a:t>18/12/2025</a:t>
            </a:fld>
            <a:endParaRPr lang="en-US"/>
          </a:p>
        </p:txBody>
      </p:sp>
      <p:sp>
        <p:nvSpPr>
          <p:cNvPr id="4" name="Footer Placeholder 4">
            <a:extLst>
              <a:ext uri="{FF2B5EF4-FFF2-40B4-BE49-F238E27FC236}">
                <a16:creationId xmlns:a16="http://schemas.microsoft.com/office/drawing/2014/main" id="{22FBE335-2355-41D7-9706-BFBACC77E3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987F90-8916-4015-A15F-EB3BF9E3821F}"/>
              </a:ext>
            </a:extLst>
          </p:cNvPr>
          <p:cNvSpPr>
            <a:spLocks noGrp="1"/>
          </p:cNvSpPr>
          <p:nvPr>
            <p:ph type="sldNum" sz="quarter" idx="12"/>
          </p:nvPr>
        </p:nvSpPr>
        <p:spPr/>
        <p:txBody>
          <a:bodyPr/>
          <a:lstStyle>
            <a:lvl1pPr>
              <a:defRPr/>
            </a:lvl1pPr>
          </a:lstStyle>
          <a:p>
            <a:fld id="{E58621CE-4C2C-45D9-B86E-CE381EBA30DE}" type="slidenum">
              <a:rPr lang="en-US" altLang="en-US"/>
              <a:pPr/>
              <a:t>‹#›</a:t>
            </a:fld>
            <a:endParaRPr lang="en-US" altLang="en-US"/>
          </a:p>
        </p:txBody>
      </p:sp>
    </p:spTree>
    <p:extLst>
      <p:ext uri="{BB962C8B-B14F-4D97-AF65-F5344CB8AC3E}">
        <p14:creationId xmlns:p14="http://schemas.microsoft.com/office/powerpoint/2010/main" val="37040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0769C-A5AF-4649-BC81-9C9F49883D5E}"/>
              </a:ext>
            </a:extLst>
          </p:cNvPr>
          <p:cNvSpPr>
            <a:spLocks noGrp="1"/>
          </p:cNvSpPr>
          <p:nvPr>
            <p:ph type="dt" sz="half" idx="10"/>
          </p:nvPr>
        </p:nvSpPr>
        <p:spPr/>
        <p:txBody>
          <a:bodyPr/>
          <a:lstStyle>
            <a:lvl1pPr>
              <a:defRPr/>
            </a:lvl1pPr>
          </a:lstStyle>
          <a:p>
            <a:pPr>
              <a:defRPr/>
            </a:pPr>
            <a:fld id="{0EF5B350-78A0-4337-A5BC-5ED82AA668A7}" type="datetimeFigureOut">
              <a:rPr lang="en-US"/>
              <a:pPr>
                <a:defRPr/>
              </a:pPr>
              <a:t>18/12/2025</a:t>
            </a:fld>
            <a:endParaRPr lang="en-US"/>
          </a:p>
        </p:txBody>
      </p:sp>
      <p:sp>
        <p:nvSpPr>
          <p:cNvPr id="3" name="Footer Placeholder 4">
            <a:extLst>
              <a:ext uri="{FF2B5EF4-FFF2-40B4-BE49-F238E27FC236}">
                <a16:creationId xmlns:a16="http://schemas.microsoft.com/office/drawing/2014/main" id="{7D0542B2-3898-445F-A808-E805DFD749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6C9A22-C05F-40CA-B73E-E2661C084566}"/>
              </a:ext>
            </a:extLst>
          </p:cNvPr>
          <p:cNvSpPr>
            <a:spLocks noGrp="1"/>
          </p:cNvSpPr>
          <p:nvPr>
            <p:ph type="sldNum" sz="quarter" idx="12"/>
          </p:nvPr>
        </p:nvSpPr>
        <p:spPr/>
        <p:txBody>
          <a:bodyPr/>
          <a:lstStyle>
            <a:lvl1pPr>
              <a:defRPr/>
            </a:lvl1pPr>
          </a:lstStyle>
          <a:p>
            <a:fld id="{E88E3612-FF33-46C9-8DF0-676CB8203F91}" type="slidenum">
              <a:rPr lang="en-US" altLang="en-US"/>
              <a:pPr/>
              <a:t>‹#›</a:t>
            </a:fld>
            <a:endParaRPr lang="en-US" altLang="en-US"/>
          </a:p>
        </p:txBody>
      </p:sp>
    </p:spTree>
    <p:extLst>
      <p:ext uri="{BB962C8B-B14F-4D97-AF65-F5344CB8AC3E}">
        <p14:creationId xmlns:p14="http://schemas.microsoft.com/office/powerpoint/2010/main" val="19200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BEEC2F-FACF-4908-9293-CB533D77AE4D}"/>
              </a:ext>
            </a:extLst>
          </p:cNvPr>
          <p:cNvSpPr>
            <a:spLocks noGrp="1"/>
          </p:cNvSpPr>
          <p:nvPr>
            <p:ph type="dt" sz="half" idx="10"/>
          </p:nvPr>
        </p:nvSpPr>
        <p:spPr/>
        <p:txBody>
          <a:bodyPr/>
          <a:lstStyle>
            <a:lvl1pPr>
              <a:defRPr/>
            </a:lvl1pPr>
          </a:lstStyle>
          <a:p>
            <a:pPr>
              <a:defRPr/>
            </a:pPr>
            <a:fld id="{E27F9DD0-EB40-4C18-B885-39403DF300F1}" type="datetimeFigureOut">
              <a:rPr lang="en-US"/>
              <a:pPr>
                <a:defRPr/>
              </a:pPr>
              <a:t>18/12/2025</a:t>
            </a:fld>
            <a:endParaRPr lang="en-US"/>
          </a:p>
        </p:txBody>
      </p:sp>
      <p:sp>
        <p:nvSpPr>
          <p:cNvPr id="6" name="Footer Placeholder 4">
            <a:extLst>
              <a:ext uri="{FF2B5EF4-FFF2-40B4-BE49-F238E27FC236}">
                <a16:creationId xmlns:a16="http://schemas.microsoft.com/office/drawing/2014/main" id="{41CCC5A5-942A-4868-8CF9-F4669E2E3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ADB168-E2BA-45A7-B5E1-19C03DCC7ABB}"/>
              </a:ext>
            </a:extLst>
          </p:cNvPr>
          <p:cNvSpPr>
            <a:spLocks noGrp="1"/>
          </p:cNvSpPr>
          <p:nvPr>
            <p:ph type="sldNum" sz="quarter" idx="12"/>
          </p:nvPr>
        </p:nvSpPr>
        <p:spPr/>
        <p:txBody>
          <a:bodyPr/>
          <a:lstStyle>
            <a:lvl1pPr>
              <a:defRPr/>
            </a:lvl1pPr>
          </a:lstStyle>
          <a:p>
            <a:fld id="{C6A7FAE9-1647-4C00-AFA4-F17805A6AA62}" type="slidenum">
              <a:rPr lang="en-US" altLang="en-US"/>
              <a:pPr/>
              <a:t>‹#›</a:t>
            </a:fld>
            <a:endParaRPr lang="en-US" altLang="en-US"/>
          </a:p>
        </p:txBody>
      </p:sp>
    </p:spTree>
    <p:extLst>
      <p:ext uri="{BB962C8B-B14F-4D97-AF65-F5344CB8AC3E}">
        <p14:creationId xmlns:p14="http://schemas.microsoft.com/office/powerpoint/2010/main" val="163680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F4F967-8FF0-4D46-8C13-F4047B8793FF}"/>
              </a:ext>
            </a:extLst>
          </p:cNvPr>
          <p:cNvSpPr>
            <a:spLocks noGrp="1"/>
          </p:cNvSpPr>
          <p:nvPr>
            <p:ph type="dt" sz="half" idx="10"/>
          </p:nvPr>
        </p:nvSpPr>
        <p:spPr/>
        <p:txBody>
          <a:bodyPr/>
          <a:lstStyle>
            <a:lvl1pPr>
              <a:defRPr/>
            </a:lvl1pPr>
          </a:lstStyle>
          <a:p>
            <a:pPr>
              <a:defRPr/>
            </a:pPr>
            <a:fld id="{136B1E68-9A8F-43D4-AAAB-6B94F37BB021}" type="datetimeFigureOut">
              <a:rPr lang="en-US"/>
              <a:pPr>
                <a:defRPr/>
              </a:pPr>
              <a:t>18/12/2025</a:t>
            </a:fld>
            <a:endParaRPr lang="en-US"/>
          </a:p>
        </p:txBody>
      </p:sp>
      <p:sp>
        <p:nvSpPr>
          <p:cNvPr id="6" name="Footer Placeholder 4">
            <a:extLst>
              <a:ext uri="{FF2B5EF4-FFF2-40B4-BE49-F238E27FC236}">
                <a16:creationId xmlns:a16="http://schemas.microsoft.com/office/drawing/2014/main" id="{18798560-ECF6-42B0-9DC7-ACF15C73B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1242D0-9AC7-428B-AB5E-725CA39F5ADD}"/>
              </a:ext>
            </a:extLst>
          </p:cNvPr>
          <p:cNvSpPr>
            <a:spLocks noGrp="1"/>
          </p:cNvSpPr>
          <p:nvPr>
            <p:ph type="sldNum" sz="quarter" idx="12"/>
          </p:nvPr>
        </p:nvSpPr>
        <p:spPr/>
        <p:txBody>
          <a:bodyPr/>
          <a:lstStyle>
            <a:lvl1pPr>
              <a:defRPr/>
            </a:lvl1pPr>
          </a:lstStyle>
          <a:p>
            <a:fld id="{421F1BBB-CC06-4ECC-8B1D-220C325A78B5}" type="slidenum">
              <a:rPr lang="en-US" altLang="en-US"/>
              <a:pPr/>
              <a:t>‹#›</a:t>
            </a:fld>
            <a:endParaRPr lang="en-US" altLang="en-US"/>
          </a:p>
        </p:txBody>
      </p:sp>
    </p:spTree>
    <p:extLst>
      <p:ext uri="{BB962C8B-B14F-4D97-AF65-F5344CB8AC3E}">
        <p14:creationId xmlns:p14="http://schemas.microsoft.com/office/powerpoint/2010/main" val="3851712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97B7-DCCB-4773-BE6A-8E2854DEC532}"/>
              </a:ext>
            </a:extLst>
          </p:cNvPr>
          <p:cNvSpPr>
            <a:spLocks noGrp="1"/>
          </p:cNvSpPr>
          <p:nvPr>
            <p:ph type="dt" sz="half" idx="10"/>
          </p:nvPr>
        </p:nvSpPr>
        <p:spPr/>
        <p:txBody>
          <a:bodyPr/>
          <a:lstStyle>
            <a:lvl1pPr>
              <a:defRPr/>
            </a:lvl1pPr>
          </a:lstStyle>
          <a:p>
            <a:pPr>
              <a:defRPr/>
            </a:pPr>
            <a:fld id="{2F347670-0AFC-4420-A866-8755596493DA}" type="datetimeFigureOut">
              <a:rPr lang="en-US"/>
              <a:pPr>
                <a:defRPr/>
              </a:pPr>
              <a:t>18/12/2025</a:t>
            </a:fld>
            <a:endParaRPr lang="en-US"/>
          </a:p>
        </p:txBody>
      </p:sp>
      <p:sp>
        <p:nvSpPr>
          <p:cNvPr id="5" name="Footer Placeholder 4">
            <a:extLst>
              <a:ext uri="{FF2B5EF4-FFF2-40B4-BE49-F238E27FC236}">
                <a16:creationId xmlns:a16="http://schemas.microsoft.com/office/drawing/2014/main" id="{911793E3-0E6F-4B2D-94EC-BBFEF838D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914A2-6151-419C-8169-A1F92FBD40A2}"/>
              </a:ext>
            </a:extLst>
          </p:cNvPr>
          <p:cNvSpPr>
            <a:spLocks noGrp="1"/>
          </p:cNvSpPr>
          <p:nvPr>
            <p:ph type="sldNum" sz="quarter" idx="12"/>
          </p:nvPr>
        </p:nvSpPr>
        <p:spPr/>
        <p:txBody>
          <a:bodyPr/>
          <a:lstStyle>
            <a:lvl1pPr>
              <a:defRPr/>
            </a:lvl1pPr>
          </a:lstStyle>
          <a:p>
            <a:fld id="{650EF8F4-C227-42C8-B932-B2BBE2C8D591}" type="slidenum">
              <a:rPr lang="en-US" altLang="en-US"/>
              <a:pPr/>
              <a:t>‹#›</a:t>
            </a:fld>
            <a:endParaRPr lang="en-US" altLang="en-US"/>
          </a:p>
        </p:txBody>
      </p:sp>
    </p:spTree>
    <p:extLst>
      <p:ext uri="{BB962C8B-B14F-4D97-AF65-F5344CB8AC3E}">
        <p14:creationId xmlns:p14="http://schemas.microsoft.com/office/powerpoint/2010/main" val="661982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E6CE-7EF8-48FD-B859-B091F51AB23D}"/>
              </a:ext>
            </a:extLst>
          </p:cNvPr>
          <p:cNvSpPr>
            <a:spLocks noGrp="1"/>
          </p:cNvSpPr>
          <p:nvPr>
            <p:ph type="dt" sz="half" idx="10"/>
          </p:nvPr>
        </p:nvSpPr>
        <p:spPr/>
        <p:txBody>
          <a:bodyPr/>
          <a:lstStyle>
            <a:lvl1pPr>
              <a:defRPr/>
            </a:lvl1pPr>
          </a:lstStyle>
          <a:p>
            <a:pPr>
              <a:defRPr/>
            </a:pPr>
            <a:fld id="{B86A92FE-A133-445E-BD0E-B9CAC8EFD7C8}" type="datetimeFigureOut">
              <a:rPr lang="en-US"/>
              <a:pPr>
                <a:defRPr/>
              </a:pPr>
              <a:t>18/12/2025</a:t>
            </a:fld>
            <a:endParaRPr lang="en-US"/>
          </a:p>
        </p:txBody>
      </p:sp>
      <p:sp>
        <p:nvSpPr>
          <p:cNvPr id="5" name="Footer Placeholder 4">
            <a:extLst>
              <a:ext uri="{FF2B5EF4-FFF2-40B4-BE49-F238E27FC236}">
                <a16:creationId xmlns:a16="http://schemas.microsoft.com/office/drawing/2014/main" id="{61F6CCC6-EF85-4E6F-A8D5-91B2D97602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B1917-9CBD-48F7-9AFA-9A03690CD182}"/>
              </a:ext>
            </a:extLst>
          </p:cNvPr>
          <p:cNvSpPr>
            <a:spLocks noGrp="1"/>
          </p:cNvSpPr>
          <p:nvPr>
            <p:ph type="sldNum" sz="quarter" idx="12"/>
          </p:nvPr>
        </p:nvSpPr>
        <p:spPr/>
        <p:txBody>
          <a:bodyPr/>
          <a:lstStyle>
            <a:lvl1pPr>
              <a:defRPr/>
            </a:lvl1pPr>
          </a:lstStyle>
          <a:p>
            <a:fld id="{74EC9715-7DB1-423E-A6D4-1F416DE2146A}" type="slidenum">
              <a:rPr lang="en-US" altLang="en-US"/>
              <a:pPr/>
              <a:t>‹#›</a:t>
            </a:fld>
            <a:endParaRPr lang="en-US" altLang="en-US"/>
          </a:p>
        </p:txBody>
      </p:sp>
    </p:spTree>
    <p:extLst>
      <p:ext uri="{BB962C8B-B14F-4D97-AF65-F5344CB8AC3E}">
        <p14:creationId xmlns:p14="http://schemas.microsoft.com/office/powerpoint/2010/main" val="2286006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360EC-A1EA-4B1A-866B-F448A024B13C}"/>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A84881C-B53F-463A-8F36-5E95DCA36A6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2467641-C67D-4ED3-A764-D0674D00FCF0}"/>
              </a:ext>
            </a:extLst>
          </p:cNvPr>
          <p:cNvSpPr>
            <a:spLocks noGrp="1"/>
          </p:cNvSpPr>
          <p:nvPr>
            <p:ph type="sldNum" sz="quarter" idx="12"/>
          </p:nvPr>
        </p:nvSpPr>
        <p:spPr>
          <a:xfrm>
            <a:off x="8737600" y="6248400"/>
            <a:ext cx="2844800" cy="457200"/>
          </a:xfrm>
        </p:spPr>
        <p:txBody>
          <a:bodyPr/>
          <a:lstStyle>
            <a:lvl1pPr>
              <a:defRPr/>
            </a:lvl1pPr>
          </a:lstStyle>
          <a:p>
            <a:fld id="{31B80C4D-69FA-47E7-987D-01033AC4CCAB}" type="slidenum">
              <a:rPr lang="en-US" altLang="en-US"/>
              <a:pPr/>
              <a:t>‹#›</a:t>
            </a:fld>
            <a:endParaRPr lang="en-US" altLang="en-US"/>
          </a:p>
        </p:txBody>
      </p:sp>
    </p:spTree>
    <p:extLst>
      <p:ext uri="{BB962C8B-B14F-4D97-AF65-F5344CB8AC3E}">
        <p14:creationId xmlns:p14="http://schemas.microsoft.com/office/powerpoint/2010/main" val="30841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3F70394E-9577-AEDB-9C54-0C30407BEC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6" y="104774"/>
            <a:ext cx="1762125" cy="1762125"/>
          </a:xfrm>
          <a:prstGeom prst="rect">
            <a:avLst/>
          </a:prstGeom>
        </p:spPr>
      </p:pic>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D0058-D0F0-419A-B31A-C611FB831D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147FC8-B751-47BB-B7B9-83D58B45DD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B5807-A926-4862-BB35-5EDA986947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B82B9D-13B5-42A1-AC85-ABE1A783A987}" type="datetimeFigureOut">
              <a:rPr lang="en-US"/>
              <a:pPr>
                <a:defRPr/>
              </a:pPr>
              <a:t>18/12/2025</a:t>
            </a:fld>
            <a:endParaRPr lang="en-US"/>
          </a:p>
        </p:txBody>
      </p:sp>
      <p:sp>
        <p:nvSpPr>
          <p:cNvPr id="5" name="Footer Placeholder 4">
            <a:extLst>
              <a:ext uri="{FF2B5EF4-FFF2-40B4-BE49-F238E27FC236}">
                <a16:creationId xmlns:a16="http://schemas.microsoft.com/office/drawing/2014/main" id="{D00104D0-2475-4E04-A768-417B044625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A30315-D721-46B2-A938-FB04DFCAC6D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4B2B4F3-85F1-4418-A520-8DEBA047B6AB}" type="slidenum">
              <a:rPr lang="en-US" altLang="en-US"/>
              <a:pPr/>
              <a:t>‹#›</a:t>
            </a:fld>
            <a:endParaRPr lang="en-US" altLang="en-US"/>
          </a:p>
        </p:txBody>
      </p:sp>
    </p:spTree>
    <p:extLst>
      <p:ext uri="{BB962C8B-B14F-4D97-AF65-F5344CB8AC3E}">
        <p14:creationId xmlns:p14="http://schemas.microsoft.com/office/powerpoint/2010/main" val="309085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3.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Sự chuyển thể của nước và vòng tuần hoàn của nước trong tự nhiên(T1)</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898</Words>
  <Application>Microsoft Office PowerPoint</Application>
  <PresentationFormat>Widescreen</PresentationFormat>
  <Paragraphs>94</Paragraphs>
  <Slides>17</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等线</vt:lpstr>
      <vt:lpstr>等线 Light</vt:lpstr>
      <vt:lpstr>微软雅黑</vt:lpstr>
      <vt:lpstr>#9Slide05 Phobia</vt:lpstr>
      <vt:lpstr>Arial</vt:lpstr>
      <vt:lpstr>Calibri</vt:lpstr>
      <vt:lpstr>Cambria</vt:lpstr>
      <vt:lpstr>Times New Roman</vt:lpstr>
      <vt:lpstr>字魂105号-简雅黑</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42</cp:revision>
  <dcterms:created xsi:type="dcterms:W3CDTF">2023-07-04T05:48:15Z</dcterms:created>
  <dcterms:modified xsi:type="dcterms:W3CDTF">2025-12-18T15:46:57Z</dcterms:modified>
</cp:coreProperties>
</file>