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1560" r:id="rId5"/>
    <p:sldId id="1549" r:id="rId6"/>
    <p:sldId id="1554" r:id="rId7"/>
    <p:sldId id="1555" r:id="rId8"/>
    <p:sldId id="1556" r:id="rId9"/>
    <p:sldId id="1557" r:id="rId10"/>
    <p:sldId id="1527" r:id="rId11"/>
    <p:sldId id="1529" r:id="rId12"/>
    <p:sldId id="1535" r:id="rId13"/>
    <p:sldId id="1538" r:id="rId14"/>
    <p:sldId id="1539" r:id="rId15"/>
    <p:sldId id="1540" r:id="rId16"/>
    <p:sldId id="1561" r:id="rId17"/>
    <p:sldId id="1563" r:id="rId18"/>
    <p:sldId id="1562" r:id="rId19"/>
    <p:sldId id="1558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93C8-BC55-4C44-A033-4B26D671F625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87990E-2E28-4017-9BDE-67E275FEB492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字魂52号-阿开漫画体" panose="00000500000000000000" pitchFamily="2" charset="-122"/>
                <a:cs typeface="+mn-cs"/>
              </a:rPr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字魂52号-阿开漫画体" panose="00000500000000000000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 showMasterSp="0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 showMasterSp="0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 showMasterSp="0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 showMasterSp="0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 showMasterSp="0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 showMasterSp="0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 showMasterSp="0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 showMasterSp="0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A3C6C5-9E25-4AA0-932E-9A15EDE19516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88EAD6-95AE-4900-910D-3A821990CDF7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2.jpeg"/><Relationship Id="rId12" Type="http://schemas.openxmlformats.org/officeDocument/2006/relationships/image" Target="../media/image1.pn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66900" y="228600"/>
            <a:ext cx="1619250" cy="161925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1.png"/><Relationship Id="rId8" Type="http://schemas.microsoft.com/office/2007/relationships/hdphoto" Target="../media/image10.wdp"/><Relationship Id="rId7" Type="http://schemas.openxmlformats.org/officeDocument/2006/relationships/image" Target="../media/image9.png"/><Relationship Id="rId6" Type="http://schemas.openxmlformats.org/officeDocument/2006/relationships/image" Target="../media/image8.png"/><Relationship Id="rId5" Type="http://schemas.microsoft.com/office/2007/relationships/hdphoto" Target="../media/image7.wdp"/><Relationship Id="rId4" Type="http://schemas.openxmlformats.org/officeDocument/2006/relationships/image" Target="../media/image6.png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3" Type="http://schemas.openxmlformats.org/officeDocument/2006/relationships/notesSlide" Target="../notesSlides/notesSlide1.xml"/><Relationship Id="rId12" Type="http://schemas.openxmlformats.org/officeDocument/2006/relationships/slideLayout" Target="../slideLayouts/slideLayout7.xml"/><Relationship Id="rId11" Type="http://schemas.openxmlformats.org/officeDocument/2006/relationships/image" Target="../media/image2.jpeg"/><Relationship Id="rId10" Type="http://schemas.openxmlformats.org/officeDocument/2006/relationships/image" Target="../media/image12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1.xml"/><Relationship Id="rId3" Type="http://schemas.openxmlformats.org/officeDocument/2006/relationships/slideLayout" Target="../slideLayouts/slideLayout7.xml"/><Relationship Id="rId2" Type="http://schemas.microsoft.com/office/2007/relationships/hdphoto" Target="../media/image41.wdp"/><Relationship Id="rId1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7.xml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6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7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50.png"/><Relationship Id="rId6" Type="http://schemas.openxmlformats.org/officeDocument/2006/relationships/image" Target="../media/image5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slide" Target="slide3.xml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7.xml"/><Relationship Id="rId20" Type="http://schemas.openxmlformats.org/officeDocument/2006/relationships/image" Target="../media/image28.png"/><Relationship Id="rId2" Type="http://schemas.microsoft.com/office/2007/relationships/hdphoto" Target="../media/image14.wdp"/><Relationship Id="rId19" Type="http://schemas.microsoft.com/office/2007/relationships/hdphoto" Target="../media/image27.wdp"/><Relationship Id="rId18" Type="http://schemas.openxmlformats.org/officeDocument/2006/relationships/image" Target="../media/image26.png"/><Relationship Id="rId17" Type="http://schemas.openxmlformats.org/officeDocument/2006/relationships/slide" Target="slide6.xml"/><Relationship Id="rId16" Type="http://schemas.microsoft.com/office/2007/relationships/hdphoto" Target="../media/image25.wdp"/><Relationship Id="rId15" Type="http://schemas.openxmlformats.org/officeDocument/2006/relationships/image" Target="../media/image24.png"/><Relationship Id="rId14" Type="http://schemas.openxmlformats.org/officeDocument/2006/relationships/slide" Target="slide5.xml"/><Relationship Id="rId13" Type="http://schemas.microsoft.com/office/2007/relationships/hdphoto" Target="../media/image23.wdp"/><Relationship Id="rId12" Type="http://schemas.openxmlformats.org/officeDocument/2006/relationships/image" Target="../media/image22.png"/><Relationship Id="rId11" Type="http://schemas.openxmlformats.org/officeDocument/2006/relationships/slide" Target="slide4.xml"/><Relationship Id="rId10" Type="http://schemas.microsoft.com/office/2007/relationships/hdphoto" Target="../media/image21.wdp"/><Relationship Id="rId1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microsoft.com/office/2007/relationships/hdphoto" Target="../media/image21.wdp"/><Relationship Id="rId1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openxmlformats.org/officeDocument/2006/relationships/audio" Target="../media/audio1.wav"/><Relationship Id="rId2" Type="http://schemas.microsoft.com/office/2007/relationships/hdphoto" Target="../media/image27.wdp"/><Relationship Id="rId1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9" Type="http://schemas.microsoft.com/office/2007/relationships/hdphoto" Target="../media/image21.wdp"/><Relationship Id="rId8" Type="http://schemas.openxmlformats.org/officeDocument/2006/relationships/image" Target="../media/image20.png"/><Relationship Id="rId7" Type="http://schemas.microsoft.com/office/2007/relationships/hdphoto" Target="../media/image19.wdp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image" Target="../media/image16.emf"/><Relationship Id="rId3" Type="http://schemas.openxmlformats.org/officeDocument/2006/relationships/image" Target="../media/image15.emf"/><Relationship Id="rId2" Type="http://schemas.microsoft.com/office/2007/relationships/hdphoto" Target="../media/image14.wdp"/><Relationship Id="rId17" Type="http://schemas.openxmlformats.org/officeDocument/2006/relationships/notesSlide" Target="../notesSlides/notesSlide7.xml"/><Relationship Id="rId16" Type="http://schemas.openxmlformats.org/officeDocument/2006/relationships/slideLayout" Target="../slideLayouts/slideLayout7.xml"/><Relationship Id="rId15" Type="http://schemas.microsoft.com/office/2007/relationships/hdphoto" Target="../media/image27.wdp"/><Relationship Id="rId14" Type="http://schemas.openxmlformats.org/officeDocument/2006/relationships/image" Target="../media/image26.png"/><Relationship Id="rId13" Type="http://schemas.microsoft.com/office/2007/relationships/hdphoto" Target="../media/image25.wdp"/><Relationship Id="rId12" Type="http://schemas.openxmlformats.org/officeDocument/2006/relationships/image" Target="../media/image24.png"/><Relationship Id="rId11" Type="http://schemas.microsoft.com/office/2007/relationships/hdphoto" Target="../media/image23.wdp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8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.jpeg"/><Relationship Id="rId6" Type="http://schemas.microsoft.com/office/2007/relationships/hdphoto" Target="../media/image34.wdp"/><Relationship Id="rId5" Type="http://schemas.openxmlformats.org/officeDocument/2006/relationships/image" Target="../media/image33.png"/><Relationship Id="rId4" Type="http://schemas.microsoft.com/office/2007/relationships/hdphoto" Target="../media/image32.wdp"/><Relationship Id="rId3" Type="http://schemas.openxmlformats.org/officeDocument/2006/relationships/image" Target="../media/image31.png"/><Relationship Id="rId2" Type="http://schemas.microsoft.com/office/2007/relationships/hdphoto" Target="../media/image30.wdp"/><Relationship Id="rId1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microsoft.com/office/2007/relationships/hdphoto" Target="../media/image36.wdp"/><Relationship Id="rId1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81" y="0"/>
            <a:ext cx="7396619" cy="6858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7396619" cy="6858000"/>
          </a:xfrm>
          <a:prstGeom prst="rect">
            <a:avLst/>
          </a:prstGeom>
        </p:spPr>
      </p:pic>
      <p:grpSp>
        <p:nvGrpSpPr>
          <p:cNvPr id="20" name="组合 19"/>
          <p:cNvGrpSpPr/>
          <p:nvPr/>
        </p:nvGrpSpPr>
        <p:grpSpPr>
          <a:xfrm flipH="1">
            <a:off x="13437" y="3254829"/>
            <a:ext cx="4169230" cy="3603171"/>
            <a:chOff x="4444317" y="3254829"/>
            <a:chExt cx="4169230" cy="3603171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932" r="6963" b="59365"/>
            <a:stretch>
              <a:fillRect/>
            </a:stretch>
          </p:blipFill>
          <p:spPr>
            <a:xfrm>
              <a:off x="4444317" y="3907971"/>
              <a:ext cx="3156862" cy="2950029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0289" b="58730"/>
            <a:stretch>
              <a:fillRect/>
            </a:stretch>
          </p:blipFill>
          <p:spPr>
            <a:xfrm flipH="1">
              <a:off x="5914404" y="3254829"/>
              <a:ext cx="2699143" cy="3603171"/>
            </a:xfrm>
            <a:prstGeom prst="rect">
              <a:avLst/>
            </a:prstGeom>
          </p:spPr>
        </p:pic>
      </p:grpSp>
      <p:pic>
        <p:nvPicPr>
          <p:cNvPr id="22" name="图片 2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>
            <a:off x="5239913" y="4559539"/>
            <a:ext cx="3510813" cy="220685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-382557" y="222514"/>
            <a:ext cx="8955057" cy="5741103"/>
            <a:chOff x="-382557" y="228509"/>
            <a:chExt cx="8231157" cy="5018389"/>
          </a:xfrm>
        </p:grpSpPr>
        <p:sp>
          <p:nvSpPr>
            <p:cNvPr id="18" name="Rectangle: Rounded Corners 17"/>
            <p:cNvSpPr/>
            <p:nvPr/>
          </p:nvSpPr>
          <p:spPr>
            <a:xfrm>
              <a:off x="640048" y="228509"/>
              <a:ext cx="7208552" cy="4168297"/>
            </a:xfrm>
            <a:custGeom>
              <a:avLst/>
              <a:gdLst>
                <a:gd name="connsiteX0" fmla="*/ 0 w 7208552"/>
                <a:gd name="connsiteY0" fmla="*/ 417247 h 4168297"/>
                <a:gd name="connsiteX1" fmla="*/ 417247 w 7208552"/>
                <a:gd name="connsiteY1" fmla="*/ 0 h 4168297"/>
                <a:gd name="connsiteX2" fmla="*/ 1118393 w 7208552"/>
                <a:gd name="connsiteY2" fmla="*/ 0 h 4168297"/>
                <a:gd name="connsiteX3" fmla="*/ 1819540 w 7208552"/>
                <a:gd name="connsiteY3" fmla="*/ 0 h 4168297"/>
                <a:gd name="connsiteX4" fmla="*/ 2456946 w 7208552"/>
                <a:gd name="connsiteY4" fmla="*/ 0 h 4168297"/>
                <a:gd name="connsiteX5" fmla="*/ 3030611 w 7208552"/>
                <a:gd name="connsiteY5" fmla="*/ 0 h 4168297"/>
                <a:gd name="connsiteX6" fmla="*/ 3795498 w 7208552"/>
                <a:gd name="connsiteY6" fmla="*/ 0 h 4168297"/>
                <a:gd name="connsiteX7" fmla="*/ 4432904 w 7208552"/>
                <a:gd name="connsiteY7" fmla="*/ 0 h 4168297"/>
                <a:gd name="connsiteX8" fmla="*/ 5197791 w 7208552"/>
                <a:gd name="connsiteY8" fmla="*/ 0 h 4168297"/>
                <a:gd name="connsiteX9" fmla="*/ 5707715 w 7208552"/>
                <a:gd name="connsiteY9" fmla="*/ 0 h 4168297"/>
                <a:gd name="connsiteX10" fmla="*/ 6791305 w 7208552"/>
                <a:gd name="connsiteY10" fmla="*/ 0 h 4168297"/>
                <a:gd name="connsiteX11" fmla="*/ 7208552 w 7208552"/>
                <a:gd name="connsiteY11" fmla="*/ 417247 h 4168297"/>
                <a:gd name="connsiteX12" fmla="*/ 7208552 w 7208552"/>
                <a:gd name="connsiteY12" fmla="*/ 1017332 h 4168297"/>
                <a:gd name="connsiteX13" fmla="*/ 7208552 w 7208552"/>
                <a:gd name="connsiteY13" fmla="*/ 1617416 h 4168297"/>
                <a:gd name="connsiteX14" fmla="*/ 7208552 w 7208552"/>
                <a:gd name="connsiteY14" fmla="*/ 2217501 h 4168297"/>
                <a:gd name="connsiteX15" fmla="*/ 7208552 w 7208552"/>
                <a:gd name="connsiteY15" fmla="*/ 2784247 h 4168297"/>
                <a:gd name="connsiteX16" fmla="*/ 7208552 w 7208552"/>
                <a:gd name="connsiteY16" fmla="*/ 3751050 h 4168297"/>
                <a:gd name="connsiteX17" fmla="*/ 6791305 w 7208552"/>
                <a:gd name="connsiteY17" fmla="*/ 4168297 h 4168297"/>
                <a:gd name="connsiteX18" fmla="*/ 6153899 w 7208552"/>
                <a:gd name="connsiteY18" fmla="*/ 4168297 h 4168297"/>
                <a:gd name="connsiteX19" fmla="*/ 5580234 w 7208552"/>
                <a:gd name="connsiteY19" fmla="*/ 4168297 h 4168297"/>
                <a:gd name="connsiteX20" fmla="*/ 4879088 w 7208552"/>
                <a:gd name="connsiteY20" fmla="*/ 4168297 h 4168297"/>
                <a:gd name="connsiteX21" fmla="*/ 4114201 w 7208552"/>
                <a:gd name="connsiteY21" fmla="*/ 4168297 h 4168297"/>
                <a:gd name="connsiteX22" fmla="*/ 3476795 w 7208552"/>
                <a:gd name="connsiteY22" fmla="*/ 4168297 h 4168297"/>
                <a:gd name="connsiteX23" fmla="*/ 2839389 w 7208552"/>
                <a:gd name="connsiteY23" fmla="*/ 4168297 h 4168297"/>
                <a:gd name="connsiteX24" fmla="*/ 2074502 w 7208552"/>
                <a:gd name="connsiteY24" fmla="*/ 4168297 h 4168297"/>
                <a:gd name="connsiteX25" fmla="*/ 1628318 w 7208552"/>
                <a:gd name="connsiteY25" fmla="*/ 4168297 h 4168297"/>
                <a:gd name="connsiteX26" fmla="*/ 1118393 w 7208552"/>
                <a:gd name="connsiteY26" fmla="*/ 4168297 h 4168297"/>
                <a:gd name="connsiteX27" fmla="*/ 417247 w 7208552"/>
                <a:gd name="connsiteY27" fmla="*/ 4168297 h 4168297"/>
                <a:gd name="connsiteX28" fmla="*/ 0 w 7208552"/>
                <a:gd name="connsiteY28" fmla="*/ 3751050 h 4168297"/>
                <a:gd name="connsiteX29" fmla="*/ 0 w 7208552"/>
                <a:gd name="connsiteY29" fmla="*/ 3050951 h 4168297"/>
                <a:gd name="connsiteX30" fmla="*/ 0 w 7208552"/>
                <a:gd name="connsiteY30" fmla="*/ 2350853 h 4168297"/>
                <a:gd name="connsiteX31" fmla="*/ 0 w 7208552"/>
                <a:gd name="connsiteY31" fmla="*/ 1617416 h 4168297"/>
                <a:gd name="connsiteX32" fmla="*/ 0 w 7208552"/>
                <a:gd name="connsiteY32" fmla="*/ 417247 h 41682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7208552" h="4168297" fill="none" extrusionOk="0">
                  <a:moveTo>
                    <a:pt x="0" y="417247"/>
                  </a:moveTo>
                  <a:cubicBezTo>
                    <a:pt x="-16575" y="193870"/>
                    <a:pt x="153324" y="16001"/>
                    <a:pt x="417247" y="0"/>
                  </a:cubicBezTo>
                  <a:cubicBezTo>
                    <a:pt x="734567" y="-20958"/>
                    <a:pt x="858825" y="-31954"/>
                    <a:pt x="1118393" y="0"/>
                  </a:cubicBezTo>
                  <a:cubicBezTo>
                    <a:pt x="1377961" y="31954"/>
                    <a:pt x="1480595" y="11099"/>
                    <a:pt x="1819540" y="0"/>
                  </a:cubicBezTo>
                  <a:cubicBezTo>
                    <a:pt x="2158485" y="-11099"/>
                    <a:pt x="2326224" y="13238"/>
                    <a:pt x="2456946" y="0"/>
                  </a:cubicBezTo>
                  <a:cubicBezTo>
                    <a:pt x="2587668" y="-13238"/>
                    <a:pt x="2872913" y="24607"/>
                    <a:pt x="3030611" y="0"/>
                  </a:cubicBezTo>
                  <a:cubicBezTo>
                    <a:pt x="3188309" y="-24607"/>
                    <a:pt x="3427851" y="-23683"/>
                    <a:pt x="3795498" y="0"/>
                  </a:cubicBezTo>
                  <a:cubicBezTo>
                    <a:pt x="4163145" y="23683"/>
                    <a:pt x="4198682" y="-25431"/>
                    <a:pt x="4432904" y="0"/>
                  </a:cubicBezTo>
                  <a:cubicBezTo>
                    <a:pt x="4667126" y="25431"/>
                    <a:pt x="4985319" y="-35213"/>
                    <a:pt x="5197791" y="0"/>
                  </a:cubicBezTo>
                  <a:cubicBezTo>
                    <a:pt x="5410263" y="35213"/>
                    <a:pt x="5554051" y="-1280"/>
                    <a:pt x="5707715" y="0"/>
                  </a:cubicBezTo>
                  <a:cubicBezTo>
                    <a:pt x="5861379" y="1280"/>
                    <a:pt x="6530928" y="14511"/>
                    <a:pt x="6791305" y="0"/>
                  </a:cubicBezTo>
                  <a:cubicBezTo>
                    <a:pt x="7026485" y="2427"/>
                    <a:pt x="7220426" y="197257"/>
                    <a:pt x="7208552" y="417247"/>
                  </a:cubicBezTo>
                  <a:cubicBezTo>
                    <a:pt x="7190263" y="640728"/>
                    <a:pt x="7179408" y="893486"/>
                    <a:pt x="7208552" y="1017332"/>
                  </a:cubicBezTo>
                  <a:cubicBezTo>
                    <a:pt x="7237696" y="1141178"/>
                    <a:pt x="7194699" y="1385586"/>
                    <a:pt x="7208552" y="1617416"/>
                  </a:cubicBezTo>
                  <a:cubicBezTo>
                    <a:pt x="7222405" y="1849246"/>
                    <a:pt x="7181532" y="2019574"/>
                    <a:pt x="7208552" y="2217501"/>
                  </a:cubicBezTo>
                  <a:cubicBezTo>
                    <a:pt x="7235572" y="2415429"/>
                    <a:pt x="7190574" y="2632462"/>
                    <a:pt x="7208552" y="2784247"/>
                  </a:cubicBezTo>
                  <a:cubicBezTo>
                    <a:pt x="7226530" y="2936032"/>
                    <a:pt x="7209258" y="3406654"/>
                    <a:pt x="7208552" y="3751050"/>
                  </a:cubicBezTo>
                  <a:cubicBezTo>
                    <a:pt x="7200727" y="4019909"/>
                    <a:pt x="7007490" y="4184100"/>
                    <a:pt x="6791305" y="4168297"/>
                  </a:cubicBezTo>
                  <a:cubicBezTo>
                    <a:pt x="6617653" y="4173772"/>
                    <a:pt x="6398493" y="4149437"/>
                    <a:pt x="6153899" y="4168297"/>
                  </a:cubicBezTo>
                  <a:cubicBezTo>
                    <a:pt x="5909305" y="4187157"/>
                    <a:pt x="5857807" y="4141898"/>
                    <a:pt x="5580234" y="4168297"/>
                  </a:cubicBezTo>
                  <a:cubicBezTo>
                    <a:pt x="5302662" y="4194696"/>
                    <a:pt x="5053071" y="4164063"/>
                    <a:pt x="4879088" y="4168297"/>
                  </a:cubicBezTo>
                  <a:cubicBezTo>
                    <a:pt x="4705105" y="4172531"/>
                    <a:pt x="4378621" y="4200126"/>
                    <a:pt x="4114201" y="4168297"/>
                  </a:cubicBezTo>
                  <a:cubicBezTo>
                    <a:pt x="3849781" y="4136468"/>
                    <a:pt x="3648220" y="4161301"/>
                    <a:pt x="3476795" y="4168297"/>
                  </a:cubicBezTo>
                  <a:cubicBezTo>
                    <a:pt x="3305370" y="4175293"/>
                    <a:pt x="3124374" y="4148009"/>
                    <a:pt x="2839389" y="4168297"/>
                  </a:cubicBezTo>
                  <a:cubicBezTo>
                    <a:pt x="2554404" y="4188585"/>
                    <a:pt x="2279858" y="4164934"/>
                    <a:pt x="2074502" y="4168297"/>
                  </a:cubicBezTo>
                  <a:cubicBezTo>
                    <a:pt x="1869146" y="4171660"/>
                    <a:pt x="1761033" y="4177955"/>
                    <a:pt x="1628318" y="4168297"/>
                  </a:cubicBezTo>
                  <a:cubicBezTo>
                    <a:pt x="1495603" y="4158639"/>
                    <a:pt x="1258136" y="4157870"/>
                    <a:pt x="1118393" y="4168297"/>
                  </a:cubicBezTo>
                  <a:cubicBezTo>
                    <a:pt x="978650" y="4178724"/>
                    <a:pt x="713477" y="4184209"/>
                    <a:pt x="417247" y="4168297"/>
                  </a:cubicBezTo>
                  <a:cubicBezTo>
                    <a:pt x="190220" y="4158576"/>
                    <a:pt x="15317" y="3990999"/>
                    <a:pt x="0" y="3751050"/>
                  </a:cubicBezTo>
                  <a:cubicBezTo>
                    <a:pt x="-30261" y="3438722"/>
                    <a:pt x="-29902" y="3293012"/>
                    <a:pt x="0" y="3050951"/>
                  </a:cubicBezTo>
                  <a:cubicBezTo>
                    <a:pt x="29902" y="2808890"/>
                    <a:pt x="11278" y="2649052"/>
                    <a:pt x="0" y="2350853"/>
                  </a:cubicBezTo>
                  <a:cubicBezTo>
                    <a:pt x="-11278" y="2052654"/>
                    <a:pt x="-33873" y="1978885"/>
                    <a:pt x="0" y="1617416"/>
                  </a:cubicBezTo>
                  <a:cubicBezTo>
                    <a:pt x="33873" y="1255947"/>
                    <a:pt x="-16968" y="667320"/>
                    <a:pt x="0" y="417247"/>
                  </a:cubicBezTo>
                  <a:close/>
                </a:path>
                <a:path w="7208552" h="4168297" stroke="0" extrusionOk="0">
                  <a:moveTo>
                    <a:pt x="0" y="417247"/>
                  </a:moveTo>
                  <a:cubicBezTo>
                    <a:pt x="-856" y="177759"/>
                    <a:pt x="216965" y="25037"/>
                    <a:pt x="417247" y="0"/>
                  </a:cubicBezTo>
                  <a:cubicBezTo>
                    <a:pt x="638053" y="12493"/>
                    <a:pt x="775967" y="-25579"/>
                    <a:pt x="990912" y="0"/>
                  </a:cubicBezTo>
                  <a:cubicBezTo>
                    <a:pt x="1205857" y="25579"/>
                    <a:pt x="1219684" y="-11161"/>
                    <a:pt x="1437096" y="0"/>
                  </a:cubicBezTo>
                  <a:cubicBezTo>
                    <a:pt x="1654508" y="11161"/>
                    <a:pt x="1805093" y="-23588"/>
                    <a:pt x="2010762" y="0"/>
                  </a:cubicBezTo>
                  <a:cubicBezTo>
                    <a:pt x="2216431" y="23588"/>
                    <a:pt x="2322039" y="-14247"/>
                    <a:pt x="2520686" y="0"/>
                  </a:cubicBezTo>
                  <a:cubicBezTo>
                    <a:pt x="2719333" y="14247"/>
                    <a:pt x="2913433" y="818"/>
                    <a:pt x="3030611" y="0"/>
                  </a:cubicBezTo>
                  <a:cubicBezTo>
                    <a:pt x="3147789" y="-818"/>
                    <a:pt x="3636338" y="-11726"/>
                    <a:pt x="3795498" y="0"/>
                  </a:cubicBezTo>
                  <a:cubicBezTo>
                    <a:pt x="3954658" y="11726"/>
                    <a:pt x="4314603" y="-37285"/>
                    <a:pt x="4560385" y="0"/>
                  </a:cubicBezTo>
                  <a:cubicBezTo>
                    <a:pt x="4806167" y="37285"/>
                    <a:pt x="4987369" y="10272"/>
                    <a:pt x="5197791" y="0"/>
                  </a:cubicBezTo>
                  <a:cubicBezTo>
                    <a:pt x="5408213" y="-10272"/>
                    <a:pt x="5645672" y="23312"/>
                    <a:pt x="5771456" y="0"/>
                  </a:cubicBezTo>
                  <a:cubicBezTo>
                    <a:pt x="5897240" y="-23312"/>
                    <a:pt x="6002890" y="-8343"/>
                    <a:pt x="6217640" y="0"/>
                  </a:cubicBezTo>
                  <a:cubicBezTo>
                    <a:pt x="6432390" y="8343"/>
                    <a:pt x="6623753" y="-13940"/>
                    <a:pt x="6791305" y="0"/>
                  </a:cubicBezTo>
                  <a:cubicBezTo>
                    <a:pt x="7073392" y="-4570"/>
                    <a:pt x="7204550" y="179092"/>
                    <a:pt x="7208552" y="417247"/>
                  </a:cubicBezTo>
                  <a:cubicBezTo>
                    <a:pt x="7201918" y="772322"/>
                    <a:pt x="7189078" y="890691"/>
                    <a:pt x="7208552" y="1150684"/>
                  </a:cubicBezTo>
                  <a:cubicBezTo>
                    <a:pt x="7228026" y="1410677"/>
                    <a:pt x="7231579" y="1564242"/>
                    <a:pt x="7208552" y="1884120"/>
                  </a:cubicBezTo>
                  <a:cubicBezTo>
                    <a:pt x="7185525" y="2203998"/>
                    <a:pt x="7214481" y="2299398"/>
                    <a:pt x="7208552" y="2584219"/>
                  </a:cubicBezTo>
                  <a:cubicBezTo>
                    <a:pt x="7202623" y="2869040"/>
                    <a:pt x="7175625" y="3291008"/>
                    <a:pt x="7208552" y="3751050"/>
                  </a:cubicBezTo>
                  <a:cubicBezTo>
                    <a:pt x="7230711" y="3982634"/>
                    <a:pt x="7034698" y="4144083"/>
                    <a:pt x="6791305" y="4168297"/>
                  </a:cubicBezTo>
                  <a:cubicBezTo>
                    <a:pt x="6617672" y="4149740"/>
                    <a:pt x="6290060" y="4191023"/>
                    <a:pt x="6153899" y="4168297"/>
                  </a:cubicBezTo>
                  <a:cubicBezTo>
                    <a:pt x="6017738" y="4145571"/>
                    <a:pt x="5831703" y="4158444"/>
                    <a:pt x="5580234" y="4168297"/>
                  </a:cubicBezTo>
                  <a:cubicBezTo>
                    <a:pt x="5328766" y="4178150"/>
                    <a:pt x="5176044" y="4185973"/>
                    <a:pt x="5070309" y="4168297"/>
                  </a:cubicBezTo>
                  <a:cubicBezTo>
                    <a:pt x="4964575" y="4150621"/>
                    <a:pt x="4689130" y="4191921"/>
                    <a:pt x="4560385" y="4168297"/>
                  </a:cubicBezTo>
                  <a:cubicBezTo>
                    <a:pt x="4431640" y="4144673"/>
                    <a:pt x="4249045" y="4175826"/>
                    <a:pt x="4050460" y="4168297"/>
                  </a:cubicBezTo>
                  <a:cubicBezTo>
                    <a:pt x="3851875" y="4160768"/>
                    <a:pt x="3772670" y="4146550"/>
                    <a:pt x="3604276" y="4168297"/>
                  </a:cubicBezTo>
                  <a:cubicBezTo>
                    <a:pt x="3435882" y="4190044"/>
                    <a:pt x="3338435" y="4160249"/>
                    <a:pt x="3094351" y="4168297"/>
                  </a:cubicBezTo>
                  <a:cubicBezTo>
                    <a:pt x="2850267" y="4176345"/>
                    <a:pt x="2764987" y="4176306"/>
                    <a:pt x="2456946" y="4168297"/>
                  </a:cubicBezTo>
                  <a:cubicBezTo>
                    <a:pt x="2148905" y="4160288"/>
                    <a:pt x="2159160" y="4152009"/>
                    <a:pt x="1883280" y="4168297"/>
                  </a:cubicBezTo>
                  <a:cubicBezTo>
                    <a:pt x="1607400" y="4184585"/>
                    <a:pt x="1390348" y="4162886"/>
                    <a:pt x="1245875" y="4168297"/>
                  </a:cubicBezTo>
                  <a:cubicBezTo>
                    <a:pt x="1101403" y="4173708"/>
                    <a:pt x="778357" y="4192779"/>
                    <a:pt x="417247" y="4168297"/>
                  </a:cubicBezTo>
                  <a:cubicBezTo>
                    <a:pt x="168709" y="4149169"/>
                    <a:pt x="-9977" y="3981297"/>
                    <a:pt x="0" y="3751050"/>
                  </a:cubicBezTo>
                  <a:cubicBezTo>
                    <a:pt x="-26170" y="3542590"/>
                    <a:pt x="12605" y="3458246"/>
                    <a:pt x="0" y="3184303"/>
                  </a:cubicBezTo>
                  <a:cubicBezTo>
                    <a:pt x="-12605" y="2910360"/>
                    <a:pt x="-6588" y="2667500"/>
                    <a:pt x="0" y="2450867"/>
                  </a:cubicBezTo>
                  <a:cubicBezTo>
                    <a:pt x="6588" y="2234234"/>
                    <a:pt x="26197" y="2156203"/>
                    <a:pt x="0" y="1884120"/>
                  </a:cubicBezTo>
                  <a:cubicBezTo>
                    <a:pt x="-26197" y="1612037"/>
                    <a:pt x="-14096" y="1536025"/>
                    <a:pt x="0" y="1317374"/>
                  </a:cubicBezTo>
                  <a:cubicBezTo>
                    <a:pt x="14096" y="1098723"/>
                    <a:pt x="-21466" y="861565"/>
                    <a:pt x="0" y="417247"/>
                  </a:cubicBezTo>
                  <a:close/>
                </a:path>
              </a:pathLst>
            </a:custGeom>
            <a:solidFill>
              <a:schemeClr val="bg1">
                <a:alpha val="95000"/>
              </a:schemeClr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6805" b="89941" l="9172" r="94083">
                          <a14:foregroundMark x1="90828" y1="57692" x2="90828" y2="57692"/>
                          <a14:foregroundMark x1="94083" y1="59467" x2="94083" y2="59467"/>
                          <a14:foregroundMark x1="54734" y1="89349" x2="54734" y2="89349"/>
                          <a14:foregroundMark x1="57692" y1="6805" x2="57692" y2="68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557" y="3267524"/>
              <a:ext cx="2325657" cy="1979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8191500" y="1381124"/>
            <a:ext cx="4043628" cy="5683703"/>
            <a:chOff x="7035063" y="206828"/>
            <a:chExt cx="5200065" cy="685800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5063" y="206828"/>
              <a:ext cx="5143500" cy="6858000"/>
            </a:xfrm>
            <a:prstGeom prst="rect">
              <a:avLst/>
            </a:prstGeom>
          </p:spPr>
        </p:pic>
        <p:pic>
          <p:nvPicPr>
            <p:cNvPr id="1032" name="Picture 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220" b="90780" l="9752" r="89894">
                          <a14:foregroundMark x1="50000" y1="9752" x2="50000" y2="9752"/>
                          <a14:foregroundMark x1="37234" y1="12589" x2="61348" y2="81560"/>
                          <a14:foregroundMark x1="63830" y1="9220" x2="63830" y2="9220"/>
                          <a14:foregroundMark x1="77482" y1="29787" x2="29255" y2="48582"/>
                          <a14:foregroundMark x1="29255" y1="48582" x2="31206" y2="48936"/>
                          <a14:foregroundMark x1="59929" y1="78723" x2="40957" y2="78369"/>
                          <a14:foregroundMark x1="38298" y1="90071" x2="38121" y2="82624"/>
                          <a14:foregroundMark x1="69858" y1="90780" x2="69858" y2="9078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484414" y="1841773"/>
              <a:ext cx="2750714" cy="27507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802" y="100507"/>
            <a:ext cx="5803895" cy="17801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3285" y="1437776"/>
            <a:ext cx="7675529" cy="2725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086225" y="3619500"/>
            <a:ext cx="1857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2)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Picture 9" descr="A pink background with white leaves and black text&#10;&#10;Description automatically generated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67187" y="485775"/>
            <a:ext cx="4250531" cy="971550"/>
          </a:xfrm>
          <a:prstGeom prst="rect">
            <a:avLst/>
          </a:prstGeom>
        </p:spPr>
      </p:pic>
      <p:graphicFrame>
        <p:nvGraphicFramePr>
          <p:cNvPr id="20" name="Table 19"/>
          <p:cNvGraphicFramePr>
            <a:graphicFrameLocks noGrp="1"/>
          </p:cNvGraphicFramePr>
          <p:nvPr/>
        </p:nvGraphicFramePr>
        <p:xfrm>
          <a:off x="857250" y="1905000"/>
          <a:ext cx="10515600" cy="3818097"/>
        </p:xfrm>
        <a:graphic>
          <a:graphicData uri="http://schemas.openxmlformats.org/drawingml/2006/table">
            <a:tbl>
              <a:tblPr/>
              <a:tblGrid>
                <a:gridCol w="2876550"/>
                <a:gridCol w="3067050"/>
                <a:gridCol w="4572000"/>
              </a:tblGrid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40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40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40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866299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40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1" name="Rectangle 20"/>
          <p:cNvSpPr/>
          <p:nvPr/>
        </p:nvSpPr>
        <p:spPr>
          <a:xfrm>
            <a:off x="6877050" y="4086225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(25 + 16)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163175" y="4067175"/>
            <a:ext cx="8953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82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896100" y="4933950"/>
            <a:ext cx="335280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(34 + 28) × 2 =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0182225" y="4914900"/>
            <a:ext cx="1047750" cy="714375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124</a:t>
            </a:r>
            <a:endParaRPr lang="en-US" sz="4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1726" y="194269"/>
            <a:ext cx="11817344" cy="6397099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104776" y="276224"/>
            <a:ext cx="13287376" cy="1647825"/>
            <a:chOff x="1402556" y="376991"/>
            <a:chExt cx="9386887" cy="1226907"/>
          </a:xfrm>
        </p:grpSpPr>
        <p:grpSp>
          <p:nvGrpSpPr>
            <p:cNvPr id="19" name="Group 18"/>
            <p:cNvGrpSpPr/>
            <p:nvPr/>
          </p:nvGrpSpPr>
          <p:grpSpPr>
            <a:xfrm>
              <a:off x="1402556" y="376991"/>
              <a:ext cx="9386887" cy="1226907"/>
              <a:chOff x="1188244" y="451844"/>
              <a:chExt cx="9386887" cy="1226907"/>
            </a:xfrm>
          </p:grpSpPr>
          <p:grpSp>
            <p:nvGrpSpPr>
              <p:cNvPr id="20" name="Group 1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2" name="Group 9"/>
                <p:cNvGrpSpPr/>
                <p:nvPr/>
              </p:nvGrpSpPr>
              <p:grpSpPr>
                <a:xfrm>
                  <a:off x="3789378" y="2221331"/>
                  <a:ext cx="8325217" cy="3059407"/>
                  <a:chOff x="-48791" y="0"/>
                  <a:chExt cx="4195292" cy="3446965"/>
                </a:xfrm>
              </p:grpSpPr>
              <p:sp>
                <p:nvSpPr>
                  <p:cNvPr id="24" name="Freeform 10"/>
                  <p:cNvSpPr/>
                  <p:nvPr/>
                </p:nvSpPr>
                <p:spPr>
                  <a:xfrm>
                    <a:off x="31750" y="31751"/>
                    <a:ext cx="4083000" cy="33834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5" name="Freeform 11"/>
                  <p:cNvSpPr/>
                  <p:nvPr/>
                </p:nvSpPr>
                <p:spPr>
                  <a:xfrm>
                    <a:off x="-48791" y="0"/>
                    <a:ext cx="4195292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3" name="TextBox 22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1" name="TextBox 20"/>
              <p:cNvSpPr txBox="1"/>
              <p:nvPr/>
            </p:nvSpPr>
            <p:spPr>
              <a:xfrm>
                <a:off x="2580580" y="671940"/>
                <a:ext cx="7310179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27" name="TextBox 26"/>
            <p:cNvSpPr txBox="1"/>
            <p:nvPr/>
          </p:nvSpPr>
          <p:spPr>
            <a:xfrm>
              <a:off x="2384984" y="493428"/>
              <a:ext cx="7882952" cy="8937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+ b ×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8, b = 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R="0" lvl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Tính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giá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trị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của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biểu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thức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(a + b) :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a = 15, b = 27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6" name="Graphic 4"/>
          <p:cNvGrpSpPr/>
          <p:nvPr/>
        </p:nvGrpSpPr>
        <p:grpSpPr>
          <a:xfrm>
            <a:off x="554854" y="2103929"/>
            <a:ext cx="5467741" cy="2284670"/>
            <a:chOff x="5610688" y="1031736"/>
            <a:chExt cx="5879305" cy="3980523"/>
          </a:xfrm>
        </p:grpSpPr>
        <p:sp>
          <p:nvSpPr>
            <p:cNvPr id="8" name="Freeform: Shape 7"/>
            <p:cNvSpPr/>
            <p:nvPr/>
          </p:nvSpPr>
          <p:spPr>
            <a:xfrm>
              <a:off x="5629165" y="1052248"/>
              <a:ext cx="5842104" cy="3941396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Freeform: Shape 8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10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12" name="Freeform: Shape 11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7" name="TextBox 6"/>
          <p:cNvSpPr txBox="1"/>
          <p:nvPr/>
        </p:nvSpPr>
        <p:spPr>
          <a:xfrm>
            <a:off x="-563493" y="2739366"/>
            <a:ext cx="5083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 + b ×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962276" y="2752784"/>
            <a:ext cx="28670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8 + 2 × 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867174" y="3419517"/>
            <a:ext cx="18762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12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53" name="Graphic 4"/>
          <p:cNvGrpSpPr/>
          <p:nvPr/>
        </p:nvGrpSpPr>
        <p:grpSpPr>
          <a:xfrm>
            <a:off x="6185512" y="4019550"/>
            <a:ext cx="5935606" cy="2466797"/>
            <a:chOff x="5610688" y="1031736"/>
            <a:chExt cx="5879305" cy="3980523"/>
          </a:xfrm>
        </p:grpSpPr>
        <p:sp>
          <p:nvSpPr>
            <p:cNvPr id="55" name="Freeform: Shape 54"/>
            <p:cNvSpPr/>
            <p:nvPr/>
          </p:nvSpPr>
          <p:spPr>
            <a:xfrm>
              <a:off x="5629165" y="1052249"/>
              <a:ext cx="5842104" cy="3941395"/>
            </a:xfrm>
            <a:custGeom>
              <a:avLst/>
              <a:gdLst>
                <a:gd name="connsiteX0" fmla="*/ 5614008 w 5842103"/>
                <a:gd name="connsiteY0" fmla="*/ 3941397 h 3941397"/>
                <a:gd name="connsiteX1" fmla="*/ 228343 w 5842103"/>
                <a:gd name="connsiteY1" fmla="*/ 3941397 h 3941397"/>
                <a:gd name="connsiteX2" fmla="*/ 0 w 5842103"/>
                <a:gd name="connsiteY2" fmla="*/ 3713054 h 3941397"/>
                <a:gd name="connsiteX3" fmla="*/ 0 w 5842103"/>
                <a:gd name="connsiteY3" fmla="*/ 228343 h 3941397"/>
                <a:gd name="connsiteX4" fmla="*/ 228343 w 5842103"/>
                <a:gd name="connsiteY4" fmla="*/ 0 h 3941397"/>
                <a:gd name="connsiteX5" fmla="*/ 5613760 w 5842103"/>
                <a:gd name="connsiteY5" fmla="*/ 0 h 3941397"/>
                <a:gd name="connsiteX6" fmla="*/ 5842103 w 5842103"/>
                <a:gd name="connsiteY6" fmla="*/ 228343 h 3941397"/>
                <a:gd name="connsiteX7" fmla="*/ 5842103 w 5842103"/>
                <a:gd name="connsiteY7" fmla="*/ 3713054 h 3941397"/>
                <a:gd name="connsiteX8" fmla="*/ 5614008 w 5842103"/>
                <a:gd name="connsiteY8" fmla="*/ 3941397 h 3941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842103" h="3941397">
                  <a:moveTo>
                    <a:pt x="5614008" y="3941397"/>
                  </a:moveTo>
                  <a:lnTo>
                    <a:pt x="228343" y="3941397"/>
                  </a:lnTo>
                  <a:cubicBezTo>
                    <a:pt x="102754" y="3941397"/>
                    <a:pt x="0" y="3838643"/>
                    <a:pt x="0" y="3713054"/>
                  </a:cubicBezTo>
                  <a:lnTo>
                    <a:pt x="0" y="228343"/>
                  </a:lnTo>
                  <a:cubicBezTo>
                    <a:pt x="0" y="102754"/>
                    <a:pt x="102754" y="0"/>
                    <a:pt x="228343" y="0"/>
                  </a:cubicBezTo>
                  <a:lnTo>
                    <a:pt x="5613760" y="0"/>
                  </a:lnTo>
                  <a:cubicBezTo>
                    <a:pt x="5739349" y="0"/>
                    <a:pt x="5842103" y="102754"/>
                    <a:pt x="5842103" y="228343"/>
                  </a:cubicBezTo>
                  <a:lnTo>
                    <a:pt x="5842103" y="3713054"/>
                  </a:lnTo>
                  <a:cubicBezTo>
                    <a:pt x="5842351" y="3838643"/>
                    <a:pt x="5739597" y="3941397"/>
                    <a:pt x="5614008" y="3941397"/>
                  </a:cubicBezTo>
                  <a:close/>
                </a:path>
              </a:pathLst>
            </a:custGeom>
            <a:solidFill>
              <a:srgbClr val="DEB290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5876123" y="1298957"/>
              <a:ext cx="5348435" cy="3447729"/>
            </a:xfrm>
            <a:custGeom>
              <a:avLst/>
              <a:gdLst>
                <a:gd name="connsiteX0" fmla="*/ 0 w 5348435"/>
                <a:gd name="connsiteY0" fmla="*/ 0 h 3447729"/>
                <a:gd name="connsiteX1" fmla="*/ 5348436 w 5348435"/>
                <a:gd name="connsiteY1" fmla="*/ 0 h 3447729"/>
                <a:gd name="connsiteX2" fmla="*/ 5348436 w 5348435"/>
                <a:gd name="connsiteY2" fmla="*/ 3447730 h 3447729"/>
                <a:gd name="connsiteX3" fmla="*/ 0 w 5348435"/>
                <a:gd name="connsiteY3" fmla="*/ 3447730 h 34477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48435" h="3447729">
                  <a:moveTo>
                    <a:pt x="0" y="0"/>
                  </a:moveTo>
                  <a:lnTo>
                    <a:pt x="5348436" y="0"/>
                  </a:lnTo>
                  <a:lnTo>
                    <a:pt x="5348436" y="3447730"/>
                  </a:lnTo>
                  <a:lnTo>
                    <a:pt x="0" y="3447730"/>
                  </a:lnTo>
                  <a:close/>
                </a:path>
              </a:pathLst>
            </a:custGeom>
            <a:solidFill>
              <a:srgbClr val="FFFFFF"/>
            </a:solidFill>
            <a:ln w="247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grpSp>
          <p:nvGrpSpPr>
            <p:cNvPr id="57" name="Graphic 4"/>
            <p:cNvGrpSpPr/>
            <p:nvPr/>
          </p:nvGrpSpPr>
          <p:grpSpPr>
            <a:xfrm>
              <a:off x="5610688" y="1031736"/>
              <a:ext cx="5879305" cy="3980523"/>
              <a:chOff x="5610688" y="1031736"/>
              <a:chExt cx="5879305" cy="3980523"/>
            </a:xfrm>
            <a:solidFill>
              <a:srgbClr val="1A1A1A"/>
            </a:solidFill>
          </p:grpSpPr>
          <p:sp>
            <p:nvSpPr>
              <p:cNvPr id="58" name="Freeform: Shape 57"/>
              <p:cNvSpPr/>
              <p:nvPr/>
            </p:nvSpPr>
            <p:spPr>
              <a:xfrm>
                <a:off x="6102666" y="1034124"/>
                <a:ext cx="5387327" cy="3714796"/>
              </a:xfrm>
              <a:custGeom>
                <a:avLst/>
                <a:gdLst>
                  <a:gd name="connsiteX0" fmla="*/ 17933 w 5387327"/>
                  <a:gd name="connsiteY0" fmla="*/ 36490 h 3714796"/>
                  <a:gd name="connsiteX1" fmla="*/ 827557 w 5387327"/>
                  <a:gd name="connsiteY1" fmla="*/ 36490 h 3714796"/>
                  <a:gd name="connsiteX2" fmla="*/ 1959344 w 5387327"/>
                  <a:gd name="connsiteY2" fmla="*/ 36490 h 3714796"/>
                  <a:gd name="connsiteX3" fmla="*/ 3176759 w 5387327"/>
                  <a:gd name="connsiteY3" fmla="*/ 36490 h 3714796"/>
                  <a:gd name="connsiteX4" fmla="*/ 4262629 w 5387327"/>
                  <a:gd name="connsiteY4" fmla="*/ 36490 h 3714796"/>
                  <a:gd name="connsiteX5" fmla="*/ 4977937 w 5387327"/>
                  <a:gd name="connsiteY5" fmla="*/ 36490 h 3714796"/>
                  <a:gd name="connsiteX6" fmla="*/ 5128346 w 5387327"/>
                  <a:gd name="connsiteY6" fmla="*/ 36490 h 3714796"/>
                  <a:gd name="connsiteX7" fmla="*/ 5350235 w 5387327"/>
                  <a:gd name="connsiteY7" fmla="*/ 251182 h 3714796"/>
                  <a:gd name="connsiteX8" fmla="*/ 5350235 w 5387327"/>
                  <a:gd name="connsiteY8" fmla="*/ 744850 h 3714796"/>
                  <a:gd name="connsiteX9" fmla="*/ 5350235 w 5387327"/>
                  <a:gd name="connsiteY9" fmla="*/ 1756756 h 3714796"/>
                  <a:gd name="connsiteX10" fmla="*/ 5350235 w 5387327"/>
                  <a:gd name="connsiteY10" fmla="*/ 2851561 h 3714796"/>
                  <a:gd name="connsiteX11" fmla="*/ 5350235 w 5387327"/>
                  <a:gd name="connsiteY11" fmla="*/ 3612539 h 3714796"/>
                  <a:gd name="connsiteX12" fmla="*/ 5350235 w 5387327"/>
                  <a:gd name="connsiteY12" fmla="*/ 3696926 h 3714796"/>
                  <a:gd name="connsiteX13" fmla="*/ 5387217 w 5387327"/>
                  <a:gd name="connsiteY13" fmla="*/ 3696926 h 3714796"/>
                  <a:gd name="connsiteX14" fmla="*/ 5387217 w 5387327"/>
                  <a:gd name="connsiteY14" fmla="*/ 3469824 h 3714796"/>
                  <a:gd name="connsiteX15" fmla="*/ 5387217 w 5387327"/>
                  <a:gd name="connsiteY15" fmla="*/ 3079159 h 3714796"/>
                  <a:gd name="connsiteX16" fmla="*/ 5387217 w 5387327"/>
                  <a:gd name="connsiteY16" fmla="*/ 2575564 h 3714796"/>
                  <a:gd name="connsiteX17" fmla="*/ 5387217 w 5387327"/>
                  <a:gd name="connsiteY17" fmla="*/ 2014883 h 3714796"/>
                  <a:gd name="connsiteX18" fmla="*/ 5387217 w 5387327"/>
                  <a:gd name="connsiteY18" fmla="*/ 1451720 h 3714796"/>
                  <a:gd name="connsiteX19" fmla="*/ 5387217 w 5387327"/>
                  <a:gd name="connsiteY19" fmla="*/ 942912 h 3714796"/>
                  <a:gd name="connsiteX20" fmla="*/ 5387217 w 5387327"/>
                  <a:gd name="connsiteY20" fmla="*/ 537852 h 3714796"/>
                  <a:gd name="connsiteX21" fmla="*/ 5387217 w 5387327"/>
                  <a:gd name="connsiteY21" fmla="*/ 293624 h 3714796"/>
                  <a:gd name="connsiteX22" fmla="*/ 5387217 w 5387327"/>
                  <a:gd name="connsiteY22" fmla="*/ 248948 h 3714796"/>
                  <a:gd name="connsiteX23" fmla="*/ 5263614 w 5387327"/>
                  <a:gd name="connsiteY23" fmla="*/ 33264 h 3714796"/>
                  <a:gd name="connsiteX24" fmla="*/ 5080196 w 5387327"/>
                  <a:gd name="connsiteY24" fmla="*/ 5 h 3714796"/>
                  <a:gd name="connsiteX25" fmla="*/ 4856817 w 5387327"/>
                  <a:gd name="connsiteY25" fmla="*/ 5 h 3714796"/>
                  <a:gd name="connsiteX26" fmla="*/ 4495935 w 5387327"/>
                  <a:gd name="connsiteY26" fmla="*/ 5 h 3714796"/>
                  <a:gd name="connsiteX27" fmla="*/ 4026840 w 5387327"/>
                  <a:gd name="connsiteY27" fmla="*/ 5 h 3714796"/>
                  <a:gd name="connsiteX28" fmla="*/ 3481547 w 5387327"/>
                  <a:gd name="connsiteY28" fmla="*/ 5 h 3714796"/>
                  <a:gd name="connsiteX29" fmla="*/ 2883884 w 5387327"/>
                  <a:gd name="connsiteY29" fmla="*/ 5 h 3714796"/>
                  <a:gd name="connsiteX30" fmla="*/ 2265373 w 5387327"/>
                  <a:gd name="connsiteY30" fmla="*/ 5 h 3714796"/>
                  <a:gd name="connsiteX31" fmla="*/ 1658527 w 5387327"/>
                  <a:gd name="connsiteY31" fmla="*/ 5 h 3714796"/>
                  <a:gd name="connsiteX32" fmla="*/ 1086181 w 5387327"/>
                  <a:gd name="connsiteY32" fmla="*/ 5 h 3714796"/>
                  <a:gd name="connsiteX33" fmla="*/ 580848 w 5387327"/>
                  <a:gd name="connsiteY33" fmla="*/ 5 h 3714796"/>
                  <a:gd name="connsiteX34" fmla="*/ 171816 w 5387327"/>
                  <a:gd name="connsiteY34" fmla="*/ 5 h 3714796"/>
                  <a:gd name="connsiteX35" fmla="*/ 17436 w 5387327"/>
                  <a:gd name="connsiteY35" fmla="*/ 5 h 3714796"/>
                  <a:gd name="connsiteX36" fmla="*/ 17933 w 5387327"/>
                  <a:gd name="connsiteY36" fmla="*/ 36490 h 3714796"/>
                  <a:gd name="connsiteX37" fmla="*/ 17933 w 5387327"/>
                  <a:gd name="connsiteY37" fmla="*/ 36490 h 3714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5387327" h="3714796">
                    <a:moveTo>
                      <a:pt x="17933" y="36490"/>
                    </a:moveTo>
                    <a:cubicBezTo>
                      <a:pt x="287725" y="36490"/>
                      <a:pt x="557765" y="36490"/>
                      <a:pt x="827557" y="36490"/>
                    </a:cubicBezTo>
                    <a:cubicBezTo>
                      <a:pt x="1204820" y="36490"/>
                      <a:pt x="1582082" y="36490"/>
                      <a:pt x="1959344" y="36490"/>
                    </a:cubicBezTo>
                    <a:cubicBezTo>
                      <a:pt x="2365149" y="36490"/>
                      <a:pt x="2770954" y="36490"/>
                      <a:pt x="3176759" y="36490"/>
                    </a:cubicBezTo>
                    <a:cubicBezTo>
                      <a:pt x="3538633" y="36490"/>
                      <a:pt x="3900755" y="36490"/>
                      <a:pt x="4262629" y="36490"/>
                    </a:cubicBezTo>
                    <a:cubicBezTo>
                      <a:pt x="4501148" y="36490"/>
                      <a:pt x="4739419" y="36490"/>
                      <a:pt x="4977937" y="36490"/>
                    </a:cubicBezTo>
                    <a:cubicBezTo>
                      <a:pt x="5028074" y="36490"/>
                      <a:pt x="5078210" y="36490"/>
                      <a:pt x="5128346" y="36490"/>
                    </a:cubicBezTo>
                    <a:cubicBezTo>
                      <a:pt x="5250708" y="36490"/>
                      <a:pt x="5349491" y="125842"/>
                      <a:pt x="5350235" y="251182"/>
                    </a:cubicBezTo>
                    <a:cubicBezTo>
                      <a:pt x="5350980" y="415738"/>
                      <a:pt x="5350235" y="580294"/>
                      <a:pt x="5350235" y="744850"/>
                    </a:cubicBezTo>
                    <a:cubicBezTo>
                      <a:pt x="5350235" y="1082152"/>
                      <a:pt x="5350235" y="1419454"/>
                      <a:pt x="5350235" y="1756756"/>
                    </a:cubicBezTo>
                    <a:cubicBezTo>
                      <a:pt x="5350235" y="2121609"/>
                      <a:pt x="5350235" y="2486709"/>
                      <a:pt x="5350235" y="2851561"/>
                    </a:cubicBezTo>
                    <a:cubicBezTo>
                      <a:pt x="5350235" y="3105220"/>
                      <a:pt x="5350235" y="3358880"/>
                      <a:pt x="5350235" y="3612539"/>
                    </a:cubicBezTo>
                    <a:cubicBezTo>
                      <a:pt x="5350235" y="3640585"/>
                      <a:pt x="5350235" y="3668880"/>
                      <a:pt x="5350235" y="3696926"/>
                    </a:cubicBezTo>
                    <a:cubicBezTo>
                      <a:pt x="5350235" y="3720753"/>
                      <a:pt x="5387217" y="3720753"/>
                      <a:pt x="5387217" y="3696926"/>
                    </a:cubicBezTo>
                    <a:cubicBezTo>
                      <a:pt x="5387217" y="3621226"/>
                      <a:pt x="5387217" y="3545525"/>
                      <a:pt x="5387217" y="3469824"/>
                    </a:cubicBezTo>
                    <a:cubicBezTo>
                      <a:pt x="5387217" y="3339520"/>
                      <a:pt x="5387217" y="3209464"/>
                      <a:pt x="5387217" y="3079159"/>
                    </a:cubicBezTo>
                    <a:cubicBezTo>
                      <a:pt x="5387217" y="2911377"/>
                      <a:pt x="5387217" y="2743347"/>
                      <a:pt x="5387217" y="2575564"/>
                    </a:cubicBezTo>
                    <a:cubicBezTo>
                      <a:pt x="5387217" y="2388670"/>
                      <a:pt x="5387217" y="2201777"/>
                      <a:pt x="5387217" y="2014883"/>
                    </a:cubicBezTo>
                    <a:cubicBezTo>
                      <a:pt x="5387217" y="1827245"/>
                      <a:pt x="5387217" y="1639358"/>
                      <a:pt x="5387217" y="1451720"/>
                    </a:cubicBezTo>
                    <a:cubicBezTo>
                      <a:pt x="5387217" y="1282200"/>
                      <a:pt x="5387217" y="1112432"/>
                      <a:pt x="5387217" y="942912"/>
                    </a:cubicBezTo>
                    <a:cubicBezTo>
                      <a:pt x="5387217" y="807892"/>
                      <a:pt x="5387217" y="672872"/>
                      <a:pt x="5387217" y="537852"/>
                    </a:cubicBezTo>
                    <a:cubicBezTo>
                      <a:pt x="5387217" y="456443"/>
                      <a:pt x="5387217" y="375033"/>
                      <a:pt x="5387217" y="293624"/>
                    </a:cubicBezTo>
                    <a:cubicBezTo>
                      <a:pt x="5387217" y="278732"/>
                      <a:pt x="5387465" y="263840"/>
                      <a:pt x="5387217" y="248948"/>
                    </a:cubicBezTo>
                    <a:cubicBezTo>
                      <a:pt x="5386224" y="160590"/>
                      <a:pt x="5340804" y="77939"/>
                      <a:pt x="5263614" y="33264"/>
                    </a:cubicBezTo>
                    <a:cubicBezTo>
                      <a:pt x="5205039" y="-740"/>
                      <a:pt x="5144479" y="5"/>
                      <a:pt x="5080196" y="5"/>
                    </a:cubicBezTo>
                    <a:cubicBezTo>
                      <a:pt x="5005736" y="5"/>
                      <a:pt x="4931276" y="5"/>
                      <a:pt x="4856817" y="5"/>
                    </a:cubicBezTo>
                    <a:cubicBezTo>
                      <a:pt x="4736440" y="5"/>
                      <a:pt x="4616312" y="5"/>
                      <a:pt x="4495935" y="5"/>
                    </a:cubicBezTo>
                    <a:cubicBezTo>
                      <a:pt x="4339570" y="5"/>
                      <a:pt x="4183205" y="5"/>
                      <a:pt x="4026840" y="5"/>
                    </a:cubicBezTo>
                    <a:cubicBezTo>
                      <a:pt x="3845158" y="5"/>
                      <a:pt x="3663228" y="5"/>
                      <a:pt x="3481547" y="5"/>
                    </a:cubicBezTo>
                    <a:cubicBezTo>
                      <a:pt x="3282243" y="5"/>
                      <a:pt x="3082940" y="5"/>
                      <a:pt x="2883884" y="5"/>
                    </a:cubicBezTo>
                    <a:cubicBezTo>
                      <a:pt x="2677631" y="5"/>
                      <a:pt x="2471626" y="5"/>
                      <a:pt x="2265373" y="5"/>
                    </a:cubicBezTo>
                    <a:cubicBezTo>
                      <a:pt x="2063091" y="5"/>
                      <a:pt x="1860809" y="5"/>
                      <a:pt x="1658527" y="5"/>
                    </a:cubicBezTo>
                    <a:cubicBezTo>
                      <a:pt x="1467662" y="5"/>
                      <a:pt x="1277045" y="5"/>
                      <a:pt x="1086181" y="5"/>
                    </a:cubicBezTo>
                    <a:cubicBezTo>
                      <a:pt x="917653" y="5"/>
                      <a:pt x="749375" y="5"/>
                      <a:pt x="580848" y="5"/>
                    </a:cubicBezTo>
                    <a:cubicBezTo>
                      <a:pt x="444587" y="5"/>
                      <a:pt x="308077" y="5"/>
                      <a:pt x="171816" y="5"/>
                    </a:cubicBezTo>
                    <a:cubicBezTo>
                      <a:pt x="120439" y="5"/>
                      <a:pt x="68814" y="5"/>
                      <a:pt x="17436" y="5"/>
                    </a:cubicBezTo>
                    <a:cubicBezTo>
                      <a:pt x="-5894" y="-491"/>
                      <a:pt x="-5894" y="36490"/>
                      <a:pt x="17933" y="36490"/>
                    </a:cubicBezTo>
                    <a:lnTo>
                      <a:pt x="17933" y="36490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/>
              <p:cNvSpPr/>
              <p:nvPr/>
            </p:nvSpPr>
            <p:spPr>
              <a:xfrm>
                <a:off x="5610688" y="1031736"/>
                <a:ext cx="5534694" cy="3980523"/>
              </a:xfrm>
              <a:custGeom>
                <a:avLst/>
                <a:gdLst>
                  <a:gd name="connsiteX0" fmla="*/ 5516825 w 5534694"/>
                  <a:gd name="connsiteY0" fmla="*/ 3943294 h 3980523"/>
                  <a:gd name="connsiteX1" fmla="*/ 5215760 w 5534694"/>
                  <a:gd name="connsiteY1" fmla="*/ 3943294 h 3980523"/>
                  <a:gd name="connsiteX2" fmla="*/ 4766272 w 5534694"/>
                  <a:gd name="connsiteY2" fmla="*/ 3943294 h 3980523"/>
                  <a:gd name="connsiteX3" fmla="*/ 4206087 w 5534694"/>
                  <a:gd name="connsiteY3" fmla="*/ 3943294 h 3980523"/>
                  <a:gd name="connsiteX4" fmla="*/ 3572684 w 5534694"/>
                  <a:gd name="connsiteY4" fmla="*/ 3943294 h 3980523"/>
                  <a:gd name="connsiteX5" fmla="*/ 2903788 w 5534694"/>
                  <a:gd name="connsiteY5" fmla="*/ 3943294 h 3980523"/>
                  <a:gd name="connsiteX6" fmla="*/ 2239856 w 5534694"/>
                  <a:gd name="connsiteY6" fmla="*/ 3943294 h 3980523"/>
                  <a:gd name="connsiteX7" fmla="*/ 1612161 w 5534694"/>
                  <a:gd name="connsiteY7" fmla="*/ 3943294 h 3980523"/>
                  <a:gd name="connsiteX8" fmla="*/ 1061408 w 5534694"/>
                  <a:gd name="connsiteY8" fmla="*/ 3943294 h 3980523"/>
                  <a:gd name="connsiteX9" fmla="*/ 625323 w 5534694"/>
                  <a:gd name="connsiteY9" fmla="*/ 3943294 h 3980523"/>
                  <a:gd name="connsiteX10" fmla="*/ 341384 w 5534694"/>
                  <a:gd name="connsiteY10" fmla="*/ 3943294 h 3980523"/>
                  <a:gd name="connsiteX11" fmla="*/ 195939 w 5534694"/>
                  <a:gd name="connsiteY11" fmla="*/ 3937089 h 3980523"/>
                  <a:gd name="connsiteX12" fmla="*/ 36844 w 5534694"/>
                  <a:gd name="connsiteY12" fmla="*/ 3729346 h 3980523"/>
                  <a:gd name="connsiteX13" fmla="*/ 36844 w 5534694"/>
                  <a:gd name="connsiteY13" fmla="*/ 3671268 h 3980523"/>
                  <a:gd name="connsiteX14" fmla="*/ 36844 w 5534694"/>
                  <a:gd name="connsiteY14" fmla="*/ 3382364 h 3980523"/>
                  <a:gd name="connsiteX15" fmla="*/ 36844 w 5534694"/>
                  <a:gd name="connsiteY15" fmla="*/ 2916743 h 3980523"/>
                  <a:gd name="connsiteX16" fmla="*/ 36844 w 5534694"/>
                  <a:gd name="connsiteY16" fmla="*/ 2343404 h 3980523"/>
                  <a:gd name="connsiteX17" fmla="*/ 36844 w 5534694"/>
                  <a:gd name="connsiteY17" fmla="*/ 1730849 h 3980523"/>
                  <a:gd name="connsiteX18" fmla="*/ 36844 w 5534694"/>
                  <a:gd name="connsiteY18" fmla="*/ 1147334 h 3980523"/>
                  <a:gd name="connsiteX19" fmla="*/ 36844 w 5534694"/>
                  <a:gd name="connsiteY19" fmla="*/ 661112 h 3980523"/>
                  <a:gd name="connsiteX20" fmla="*/ 36844 w 5534694"/>
                  <a:gd name="connsiteY20" fmla="*/ 340440 h 3980523"/>
                  <a:gd name="connsiteX21" fmla="*/ 90951 w 5534694"/>
                  <a:gd name="connsiteY21" fmla="*/ 108622 h 3980523"/>
                  <a:gd name="connsiteX22" fmla="*/ 423537 w 5534694"/>
                  <a:gd name="connsiteY22" fmla="*/ 39126 h 3980523"/>
                  <a:gd name="connsiteX23" fmla="*/ 423537 w 5534694"/>
                  <a:gd name="connsiteY23" fmla="*/ 2145 h 3980523"/>
                  <a:gd name="connsiteX24" fmla="*/ 82761 w 5534694"/>
                  <a:gd name="connsiteY24" fmla="*/ 64939 h 3980523"/>
                  <a:gd name="connsiteX25" fmla="*/ 110 w 5534694"/>
                  <a:gd name="connsiteY25" fmla="*/ 257045 h 3980523"/>
                  <a:gd name="connsiteX26" fmla="*/ 110 w 5534694"/>
                  <a:gd name="connsiteY26" fmla="*/ 453122 h 3980523"/>
                  <a:gd name="connsiteX27" fmla="*/ 110 w 5534694"/>
                  <a:gd name="connsiteY27" fmla="*/ 859672 h 3980523"/>
                  <a:gd name="connsiteX28" fmla="*/ 110 w 5534694"/>
                  <a:gd name="connsiteY28" fmla="*/ 1402731 h 3980523"/>
                  <a:gd name="connsiteX29" fmla="*/ 110 w 5534694"/>
                  <a:gd name="connsiteY29" fmla="*/ 2013300 h 3980523"/>
                  <a:gd name="connsiteX30" fmla="*/ 110 w 5534694"/>
                  <a:gd name="connsiteY30" fmla="*/ 2621387 h 3980523"/>
                  <a:gd name="connsiteX31" fmla="*/ 110 w 5534694"/>
                  <a:gd name="connsiteY31" fmla="*/ 3158985 h 3980523"/>
                  <a:gd name="connsiteX32" fmla="*/ 110 w 5534694"/>
                  <a:gd name="connsiteY32" fmla="*/ 3550891 h 3980523"/>
                  <a:gd name="connsiteX33" fmla="*/ 110 w 5534694"/>
                  <a:gd name="connsiteY33" fmla="*/ 3729595 h 3980523"/>
                  <a:gd name="connsiteX34" fmla="*/ 260223 w 5534694"/>
                  <a:gd name="connsiteY34" fmla="*/ 3980524 h 3980523"/>
                  <a:gd name="connsiteX35" fmla="*/ 438429 w 5534694"/>
                  <a:gd name="connsiteY35" fmla="*/ 3980524 h 3980523"/>
                  <a:gd name="connsiteX36" fmla="*/ 795836 w 5534694"/>
                  <a:gd name="connsiteY36" fmla="*/ 3980524 h 3980523"/>
                  <a:gd name="connsiteX37" fmla="*/ 1290496 w 5534694"/>
                  <a:gd name="connsiteY37" fmla="*/ 3980524 h 3980523"/>
                  <a:gd name="connsiteX38" fmla="*/ 1884932 w 5534694"/>
                  <a:gd name="connsiteY38" fmla="*/ 3980524 h 3980523"/>
                  <a:gd name="connsiteX39" fmla="*/ 2540673 w 5534694"/>
                  <a:gd name="connsiteY39" fmla="*/ 3980524 h 3980523"/>
                  <a:gd name="connsiteX40" fmla="*/ 3222227 w 5534694"/>
                  <a:gd name="connsiteY40" fmla="*/ 3980524 h 3980523"/>
                  <a:gd name="connsiteX41" fmla="*/ 3884669 w 5534694"/>
                  <a:gd name="connsiteY41" fmla="*/ 3980524 h 3980523"/>
                  <a:gd name="connsiteX42" fmla="*/ 4492508 w 5534694"/>
                  <a:gd name="connsiteY42" fmla="*/ 3980524 h 3980523"/>
                  <a:gd name="connsiteX43" fmla="*/ 5007025 w 5534694"/>
                  <a:gd name="connsiteY43" fmla="*/ 3980524 h 3980523"/>
                  <a:gd name="connsiteX44" fmla="*/ 5389747 w 5534694"/>
                  <a:gd name="connsiteY44" fmla="*/ 3980524 h 3980523"/>
                  <a:gd name="connsiteX45" fmla="*/ 5516825 w 5534694"/>
                  <a:gd name="connsiteY45" fmla="*/ 3980524 h 3980523"/>
                  <a:gd name="connsiteX46" fmla="*/ 5516825 w 5534694"/>
                  <a:gd name="connsiteY46" fmla="*/ 3943294 h 3980523"/>
                  <a:gd name="connsiteX47" fmla="*/ 5516825 w 5534694"/>
                  <a:gd name="connsiteY47" fmla="*/ 3943294 h 3980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5534694" h="3980523">
                    <a:moveTo>
                      <a:pt x="5516825" y="3943294"/>
                    </a:moveTo>
                    <a:cubicBezTo>
                      <a:pt x="5416552" y="3943294"/>
                      <a:pt x="5316032" y="3943294"/>
                      <a:pt x="5215760" y="3943294"/>
                    </a:cubicBezTo>
                    <a:cubicBezTo>
                      <a:pt x="5065848" y="3943294"/>
                      <a:pt x="4916184" y="3943294"/>
                      <a:pt x="4766272" y="3943294"/>
                    </a:cubicBezTo>
                    <a:cubicBezTo>
                      <a:pt x="4579626" y="3943294"/>
                      <a:pt x="4392733" y="3943294"/>
                      <a:pt x="4206087" y="3943294"/>
                    </a:cubicBezTo>
                    <a:cubicBezTo>
                      <a:pt x="3994870" y="3943294"/>
                      <a:pt x="3783901" y="3943294"/>
                      <a:pt x="3572684" y="3943294"/>
                    </a:cubicBezTo>
                    <a:cubicBezTo>
                      <a:pt x="3349801" y="3943294"/>
                      <a:pt x="3126671" y="3943294"/>
                      <a:pt x="2903788" y="3943294"/>
                    </a:cubicBezTo>
                    <a:cubicBezTo>
                      <a:pt x="2682395" y="3943294"/>
                      <a:pt x="2461001" y="3943294"/>
                      <a:pt x="2239856" y="3943294"/>
                    </a:cubicBezTo>
                    <a:cubicBezTo>
                      <a:pt x="2030625" y="3943294"/>
                      <a:pt x="1821393" y="3943294"/>
                      <a:pt x="1612161" y="3943294"/>
                    </a:cubicBezTo>
                    <a:cubicBezTo>
                      <a:pt x="1428494" y="3943294"/>
                      <a:pt x="1245075" y="3943294"/>
                      <a:pt x="1061408" y="3943294"/>
                    </a:cubicBezTo>
                    <a:cubicBezTo>
                      <a:pt x="915964" y="3943294"/>
                      <a:pt x="770768" y="3943294"/>
                      <a:pt x="625323" y="3943294"/>
                    </a:cubicBezTo>
                    <a:cubicBezTo>
                      <a:pt x="530759" y="3943294"/>
                      <a:pt x="435947" y="3943294"/>
                      <a:pt x="341384" y="3943294"/>
                    </a:cubicBezTo>
                    <a:cubicBezTo>
                      <a:pt x="294722" y="3943294"/>
                      <a:pt x="241608" y="3948506"/>
                      <a:pt x="195939" y="3937089"/>
                    </a:cubicBezTo>
                    <a:cubicBezTo>
                      <a:pt x="100631" y="3913013"/>
                      <a:pt x="37340" y="3826144"/>
                      <a:pt x="36844" y="3729346"/>
                    </a:cubicBezTo>
                    <a:cubicBezTo>
                      <a:pt x="36844" y="3709987"/>
                      <a:pt x="36844" y="3690627"/>
                      <a:pt x="36844" y="3671268"/>
                    </a:cubicBezTo>
                    <a:cubicBezTo>
                      <a:pt x="36844" y="3574967"/>
                      <a:pt x="36844" y="3478665"/>
                      <a:pt x="36844" y="3382364"/>
                    </a:cubicBezTo>
                    <a:cubicBezTo>
                      <a:pt x="36844" y="3227240"/>
                      <a:pt x="36844" y="3071868"/>
                      <a:pt x="36844" y="2916743"/>
                    </a:cubicBezTo>
                    <a:cubicBezTo>
                      <a:pt x="36844" y="2725630"/>
                      <a:pt x="36844" y="2534517"/>
                      <a:pt x="36844" y="2343404"/>
                    </a:cubicBezTo>
                    <a:cubicBezTo>
                      <a:pt x="36844" y="2139137"/>
                      <a:pt x="36844" y="1935117"/>
                      <a:pt x="36844" y="1730849"/>
                    </a:cubicBezTo>
                    <a:cubicBezTo>
                      <a:pt x="36844" y="1536261"/>
                      <a:pt x="36844" y="1341674"/>
                      <a:pt x="36844" y="1147334"/>
                    </a:cubicBezTo>
                    <a:cubicBezTo>
                      <a:pt x="36844" y="985260"/>
                      <a:pt x="36844" y="823186"/>
                      <a:pt x="36844" y="661112"/>
                    </a:cubicBezTo>
                    <a:cubicBezTo>
                      <a:pt x="36844" y="554139"/>
                      <a:pt x="36844" y="447413"/>
                      <a:pt x="36844" y="340440"/>
                    </a:cubicBezTo>
                    <a:cubicBezTo>
                      <a:pt x="36844" y="257789"/>
                      <a:pt x="29894" y="175636"/>
                      <a:pt x="90951" y="108622"/>
                    </a:cubicBezTo>
                    <a:cubicBezTo>
                      <a:pt x="175339" y="16044"/>
                      <a:pt x="311103" y="39126"/>
                      <a:pt x="423537" y="39126"/>
                    </a:cubicBezTo>
                    <a:cubicBezTo>
                      <a:pt x="447365" y="39126"/>
                      <a:pt x="447365" y="2145"/>
                      <a:pt x="423537" y="2145"/>
                    </a:cubicBezTo>
                    <a:cubicBezTo>
                      <a:pt x="307877" y="2145"/>
                      <a:pt x="176580" y="-17959"/>
                      <a:pt x="82761" y="64939"/>
                    </a:cubicBezTo>
                    <a:cubicBezTo>
                      <a:pt x="27164" y="113586"/>
                      <a:pt x="110" y="183578"/>
                      <a:pt x="110" y="257045"/>
                    </a:cubicBezTo>
                    <a:cubicBezTo>
                      <a:pt x="-138" y="322321"/>
                      <a:pt x="110" y="387846"/>
                      <a:pt x="110" y="453122"/>
                    </a:cubicBezTo>
                    <a:cubicBezTo>
                      <a:pt x="110" y="588638"/>
                      <a:pt x="110" y="724155"/>
                      <a:pt x="110" y="859672"/>
                    </a:cubicBezTo>
                    <a:cubicBezTo>
                      <a:pt x="110" y="1040608"/>
                      <a:pt x="110" y="1221545"/>
                      <a:pt x="110" y="1402731"/>
                    </a:cubicBezTo>
                    <a:cubicBezTo>
                      <a:pt x="110" y="1606254"/>
                      <a:pt x="110" y="1809777"/>
                      <a:pt x="110" y="2013300"/>
                    </a:cubicBezTo>
                    <a:cubicBezTo>
                      <a:pt x="110" y="2216078"/>
                      <a:pt x="110" y="2418608"/>
                      <a:pt x="110" y="2621387"/>
                    </a:cubicBezTo>
                    <a:cubicBezTo>
                      <a:pt x="110" y="2800586"/>
                      <a:pt x="110" y="2979786"/>
                      <a:pt x="110" y="3158985"/>
                    </a:cubicBezTo>
                    <a:cubicBezTo>
                      <a:pt x="110" y="3289538"/>
                      <a:pt x="110" y="3420339"/>
                      <a:pt x="110" y="3550891"/>
                    </a:cubicBezTo>
                    <a:cubicBezTo>
                      <a:pt x="110" y="3610459"/>
                      <a:pt x="-138" y="3670027"/>
                      <a:pt x="110" y="3729595"/>
                    </a:cubicBezTo>
                    <a:cubicBezTo>
                      <a:pt x="855" y="3875535"/>
                      <a:pt x="117757" y="3980524"/>
                      <a:pt x="260223" y="3980524"/>
                    </a:cubicBezTo>
                    <a:cubicBezTo>
                      <a:pt x="319542" y="3980524"/>
                      <a:pt x="379110" y="3980524"/>
                      <a:pt x="438429" y="3980524"/>
                    </a:cubicBezTo>
                    <a:cubicBezTo>
                      <a:pt x="557565" y="3980524"/>
                      <a:pt x="676700" y="3980524"/>
                      <a:pt x="795836" y="3980524"/>
                    </a:cubicBezTo>
                    <a:cubicBezTo>
                      <a:pt x="960640" y="3980524"/>
                      <a:pt x="1125692" y="3980524"/>
                      <a:pt x="1290496" y="3980524"/>
                    </a:cubicBezTo>
                    <a:cubicBezTo>
                      <a:pt x="1488558" y="3980524"/>
                      <a:pt x="1686869" y="3980524"/>
                      <a:pt x="1884932" y="3980524"/>
                    </a:cubicBezTo>
                    <a:cubicBezTo>
                      <a:pt x="2103595" y="3980524"/>
                      <a:pt x="2322258" y="3980524"/>
                      <a:pt x="2540673" y="3980524"/>
                    </a:cubicBezTo>
                    <a:cubicBezTo>
                      <a:pt x="2767775" y="3980524"/>
                      <a:pt x="2995125" y="3980524"/>
                      <a:pt x="3222227" y="3980524"/>
                    </a:cubicBezTo>
                    <a:cubicBezTo>
                      <a:pt x="3443124" y="3980524"/>
                      <a:pt x="3663772" y="3980524"/>
                      <a:pt x="3884669" y="3980524"/>
                    </a:cubicBezTo>
                    <a:cubicBezTo>
                      <a:pt x="4087200" y="3980524"/>
                      <a:pt x="4289978" y="3980524"/>
                      <a:pt x="4492508" y="3980524"/>
                    </a:cubicBezTo>
                    <a:cubicBezTo>
                      <a:pt x="4664014" y="3980524"/>
                      <a:pt x="4835519" y="3980524"/>
                      <a:pt x="5007025" y="3980524"/>
                    </a:cubicBezTo>
                    <a:cubicBezTo>
                      <a:pt x="5134599" y="3980524"/>
                      <a:pt x="5262173" y="3980524"/>
                      <a:pt x="5389747" y="3980524"/>
                    </a:cubicBezTo>
                    <a:cubicBezTo>
                      <a:pt x="5432189" y="3980524"/>
                      <a:pt x="5474383" y="3980524"/>
                      <a:pt x="5516825" y="3980524"/>
                    </a:cubicBezTo>
                    <a:cubicBezTo>
                      <a:pt x="5540652" y="3980275"/>
                      <a:pt x="5540652" y="3943294"/>
                      <a:pt x="5516825" y="3943294"/>
                    </a:cubicBezTo>
                    <a:lnTo>
                      <a:pt x="5516825" y="3943294"/>
                    </a:ln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/>
              <p:cNvSpPr/>
              <p:nvPr/>
            </p:nvSpPr>
            <p:spPr>
              <a:xfrm>
                <a:off x="5869422" y="1282576"/>
                <a:ext cx="4037697" cy="40208"/>
              </a:xfrm>
              <a:custGeom>
                <a:avLst/>
                <a:gdLst>
                  <a:gd name="connsiteX0" fmla="*/ 4018338 w 4037697"/>
                  <a:gd name="connsiteY0" fmla="*/ 0 h 40208"/>
                  <a:gd name="connsiteX1" fmla="*/ 19360 w 4037697"/>
                  <a:gd name="connsiteY1" fmla="*/ 0 h 40208"/>
                  <a:gd name="connsiteX2" fmla="*/ 19360 w 4037697"/>
                  <a:gd name="connsiteY2" fmla="*/ 40208 h 40208"/>
                  <a:gd name="connsiteX3" fmla="*/ 4018338 w 4037697"/>
                  <a:gd name="connsiteY3" fmla="*/ 40208 h 40208"/>
                  <a:gd name="connsiteX4" fmla="*/ 4018338 w 4037697"/>
                  <a:gd name="connsiteY4" fmla="*/ 0 h 402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37697" h="40208">
                    <a:moveTo>
                      <a:pt x="4018338" y="0"/>
                    </a:moveTo>
                    <a:lnTo>
                      <a:pt x="19360" y="0"/>
                    </a:lnTo>
                    <a:cubicBezTo>
                      <a:pt x="-6453" y="0"/>
                      <a:pt x="-6453" y="40208"/>
                      <a:pt x="19360" y="40208"/>
                    </a:cubicBezTo>
                    <a:lnTo>
                      <a:pt x="4018338" y="40208"/>
                    </a:lnTo>
                    <a:cubicBezTo>
                      <a:pt x="4044151" y="40208"/>
                      <a:pt x="4044151" y="0"/>
                      <a:pt x="4018338" y="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/>
              <p:cNvSpPr/>
              <p:nvPr/>
            </p:nvSpPr>
            <p:spPr>
              <a:xfrm>
                <a:off x="10147872" y="1276163"/>
                <a:ext cx="1100264" cy="2360826"/>
              </a:xfrm>
              <a:custGeom>
                <a:avLst/>
                <a:gdLst>
                  <a:gd name="connsiteX0" fmla="*/ 1064525 w 1100264"/>
                  <a:gd name="connsiteY0" fmla="*/ 6413 h 2360826"/>
                  <a:gd name="connsiteX1" fmla="*/ 19360 w 1100264"/>
                  <a:gd name="connsiteY1" fmla="*/ 6413 h 2360826"/>
                  <a:gd name="connsiteX2" fmla="*/ 19360 w 1100264"/>
                  <a:gd name="connsiteY2" fmla="*/ 46621 h 2360826"/>
                  <a:gd name="connsiteX3" fmla="*/ 1060057 w 1100264"/>
                  <a:gd name="connsiteY3" fmla="*/ 46621 h 2360826"/>
                  <a:gd name="connsiteX4" fmla="*/ 1060057 w 1100264"/>
                  <a:gd name="connsiteY4" fmla="*/ 2341467 h 2360826"/>
                  <a:gd name="connsiteX5" fmla="*/ 1100265 w 1100264"/>
                  <a:gd name="connsiteY5" fmla="*/ 2341467 h 2360826"/>
                  <a:gd name="connsiteX6" fmla="*/ 1100265 w 1100264"/>
                  <a:gd name="connsiteY6" fmla="*/ 19319 h 2360826"/>
                  <a:gd name="connsiteX7" fmla="*/ 1064525 w 1100264"/>
                  <a:gd name="connsiteY7" fmla="*/ 6413 h 23608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00264" h="2360826">
                    <a:moveTo>
                      <a:pt x="1064525" y="6413"/>
                    </a:moveTo>
                    <a:lnTo>
                      <a:pt x="19360" y="6413"/>
                    </a:lnTo>
                    <a:cubicBezTo>
                      <a:pt x="-6453" y="6413"/>
                      <a:pt x="-6453" y="46621"/>
                      <a:pt x="19360" y="46621"/>
                    </a:cubicBezTo>
                    <a:lnTo>
                      <a:pt x="1060057" y="46621"/>
                    </a:lnTo>
                    <a:lnTo>
                      <a:pt x="1060057" y="2341467"/>
                    </a:lnTo>
                    <a:cubicBezTo>
                      <a:pt x="1060057" y="2367280"/>
                      <a:pt x="1100265" y="2367280"/>
                      <a:pt x="1100265" y="2341467"/>
                    </a:cubicBezTo>
                    <a:lnTo>
                      <a:pt x="1100265" y="19319"/>
                    </a:lnTo>
                    <a:cubicBezTo>
                      <a:pt x="1100017" y="-1033"/>
                      <a:pt x="1075197" y="-5253"/>
                      <a:pt x="1064525" y="641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/>
              <p:cNvSpPr/>
              <p:nvPr/>
            </p:nvSpPr>
            <p:spPr>
              <a:xfrm>
                <a:off x="6471552" y="4257487"/>
                <a:ext cx="4782872" cy="498135"/>
              </a:xfrm>
              <a:custGeom>
                <a:avLst/>
                <a:gdLst>
                  <a:gd name="connsiteX0" fmla="*/ 4776338 w 4782872"/>
                  <a:gd name="connsiteY0" fmla="*/ 462643 h 498135"/>
                  <a:gd name="connsiteX1" fmla="*/ 4776338 w 4782872"/>
                  <a:gd name="connsiteY1" fmla="*/ 19360 h 498135"/>
                  <a:gd name="connsiteX2" fmla="*/ 4736130 w 4782872"/>
                  <a:gd name="connsiteY2" fmla="*/ 19360 h 498135"/>
                  <a:gd name="connsiteX3" fmla="*/ 4736130 w 4782872"/>
                  <a:gd name="connsiteY3" fmla="*/ 457927 h 498135"/>
                  <a:gd name="connsiteX4" fmla="*/ 19360 w 4782872"/>
                  <a:gd name="connsiteY4" fmla="*/ 457927 h 498135"/>
                  <a:gd name="connsiteX5" fmla="*/ 19360 w 4782872"/>
                  <a:gd name="connsiteY5" fmla="*/ 498135 h 498135"/>
                  <a:gd name="connsiteX6" fmla="*/ 4763679 w 4782872"/>
                  <a:gd name="connsiteY6" fmla="*/ 498135 h 498135"/>
                  <a:gd name="connsiteX7" fmla="*/ 4776338 w 4782872"/>
                  <a:gd name="connsiteY7" fmla="*/ 462643 h 498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782872" h="498135">
                    <a:moveTo>
                      <a:pt x="4776338" y="462643"/>
                    </a:moveTo>
                    <a:lnTo>
                      <a:pt x="4776338" y="19360"/>
                    </a:lnTo>
                    <a:cubicBezTo>
                      <a:pt x="4776338" y="-6453"/>
                      <a:pt x="4736130" y="-6453"/>
                      <a:pt x="4736130" y="19360"/>
                    </a:cubicBezTo>
                    <a:lnTo>
                      <a:pt x="4736130" y="457927"/>
                    </a:lnTo>
                    <a:lnTo>
                      <a:pt x="19360" y="457927"/>
                    </a:lnTo>
                    <a:cubicBezTo>
                      <a:pt x="-6453" y="457927"/>
                      <a:pt x="-6453" y="498135"/>
                      <a:pt x="19360" y="498135"/>
                    </a:cubicBezTo>
                    <a:lnTo>
                      <a:pt x="4763679" y="498135"/>
                    </a:lnTo>
                    <a:cubicBezTo>
                      <a:pt x="4783784" y="498135"/>
                      <a:pt x="4788251" y="473067"/>
                      <a:pt x="4776338" y="462643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/>
              <p:cNvSpPr/>
              <p:nvPr/>
            </p:nvSpPr>
            <p:spPr>
              <a:xfrm>
                <a:off x="5854530" y="1670262"/>
                <a:ext cx="40208" cy="2998489"/>
              </a:xfrm>
              <a:custGeom>
                <a:avLst/>
                <a:gdLst>
                  <a:gd name="connsiteX0" fmla="*/ 0 w 40208"/>
                  <a:gd name="connsiteY0" fmla="*/ 19360 h 2998489"/>
                  <a:gd name="connsiteX1" fmla="*/ 0 w 40208"/>
                  <a:gd name="connsiteY1" fmla="*/ 2979130 h 2998489"/>
                  <a:gd name="connsiteX2" fmla="*/ 40208 w 40208"/>
                  <a:gd name="connsiteY2" fmla="*/ 2979130 h 2998489"/>
                  <a:gd name="connsiteX3" fmla="*/ 40208 w 40208"/>
                  <a:gd name="connsiteY3" fmla="*/ 19360 h 2998489"/>
                  <a:gd name="connsiteX4" fmla="*/ 0 w 40208"/>
                  <a:gd name="connsiteY4" fmla="*/ 19360 h 29984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0208" h="2998489">
                    <a:moveTo>
                      <a:pt x="0" y="19360"/>
                    </a:moveTo>
                    <a:lnTo>
                      <a:pt x="0" y="2979130"/>
                    </a:lnTo>
                    <a:cubicBezTo>
                      <a:pt x="0" y="3004943"/>
                      <a:pt x="40208" y="3004943"/>
                      <a:pt x="40208" y="2979130"/>
                    </a:cubicBezTo>
                    <a:lnTo>
                      <a:pt x="40208" y="19360"/>
                    </a:lnTo>
                    <a:cubicBezTo>
                      <a:pt x="39960" y="-6453"/>
                      <a:pt x="0" y="-6453"/>
                      <a:pt x="0" y="19360"/>
                    </a:cubicBezTo>
                    <a:close/>
                  </a:path>
                </a:pathLst>
              </a:custGeom>
              <a:solidFill>
                <a:srgbClr val="1A1A1A"/>
              </a:solidFill>
              <a:ln w="2479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sp>
        <p:nvSpPr>
          <p:cNvPr id="54" name="TextBox 53"/>
          <p:cNvSpPr txBox="1"/>
          <p:nvPr/>
        </p:nvSpPr>
        <p:spPr>
          <a:xfrm>
            <a:off x="4819648" y="4815205"/>
            <a:ext cx="5518846" cy="7694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(a + b) : 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490725" y="4826042"/>
            <a:ext cx="551884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(15 + 27) : 2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515350" y="5441162"/>
            <a:ext cx="16668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=   21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8284" b="89941" l="9467" r="89941">
                        <a14:foregroundMark x1="50000" y1="89349" x2="50000" y2="89349"/>
                        <a14:foregroundMark x1="60947" y1="8876" x2="60947" y2="8876"/>
                        <a14:foregroundMark x1="75148" y1="9763" x2="75148" y2="9763"/>
                        <a14:foregroundMark x1="59763" y1="9172" x2="59763" y2="9172"/>
                        <a14:foregroundMark x1="64201" y1="10947" x2="64201" y2="10947"/>
                        <a14:foregroundMark x1="79586" y1="24556" x2="79586" y2="24556"/>
                        <a14:foregroundMark x1="64201" y1="8284" x2="64201" y2="82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8938" y="87222"/>
            <a:ext cx="1690303" cy="1690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Oval 30"/>
          <p:cNvSpPr/>
          <p:nvPr/>
        </p:nvSpPr>
        <p:spPr>
          <a:xfrm>
            <a:off x="822325" y="-68719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28675" y="2276475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6572250" y="4210050"/>
            <a:ext cx="7810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8" grpId="0"/>
      <p:bldP spid="29" grpId="0"/>
      <p:bldP spid="54" grpId="0"/>
      <p:bldP spid="64" grpId="0"/>
      <p:bldP spid="65" grpId="0"/>
      <p:bldP spid="31" grpId="0" animBg="1"/>
      <p:bldP spid="32" grpId="0"/>
      <p:bldP spid="3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565150" y="4742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35099" y="504983"/>
            <a:ext cx="10366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Quãng đường ABCD gồm 3 đoạn như hình vẽ dưới đây.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95462" y="1281112"/>
            <a:ext cx="7991475" cy="17621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90600" y="3076575"/>
            <a:ext cx="74866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Hãy tính độ dài quãng đường ABCD với:</a:t>
            </a:r>
            <a:endParaRPr lang="vi-VN" sz="32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m = 4 km, n = 7 km</a:t>
            </a:r>
            <a:endParaRPr lang="vi-VN" sz="32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m = 5 km, n = 9 km</a:t>
            </a:r>
            <a:endParaRPr lang="vi-VN" sz="3200" b="0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7221" y="4376114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Speech Bubble: Rectangle with Corners Rounded 17"/>
          <p:cNvSpPr/>
          <p:nvPr/>
        </p:nvSpPr>
        <p:spPr>
          <a:xfrm flipH="1">
            <a:off x="5372099" y="4519742"/>
            <a:ext cx="5007579" cy="1325647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ysClr val="window" lastClr="FFFFFF"/>
          </a:solidFill>
          <a:ln w="57150" cap="flat" cmpd="sng" algn="ctr">
            <a:solidFill>
              <a:sysClr val="windowText" lastClr="000000">
                <a:lumMod val="65000"/>
                <a:lumOff val="35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lvl="0" algn="ctr">
              <a:defRPr/>
            </a:pP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 thức tính độ dài quãng đường ABCD là</a:t>
            </a:r>
            <a:r>
              <a:rPr lang="en-US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+ 6 + 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2828925" y="1819275"/>
            <a:ext cx="6477000" cy="971550"/>
            <a:chOff x="2828925" y="1819275"/>
            <a:chExt cx="6477000" cy="971550"/>
          </a:xfrm>
        </p:grpSpPr>
        <p:cxnSp>
          <p:nvCxnSpPr>
            <p:cNvPr id="22" name="Straight Connector 21"/>
            <p:cNvCxnSpPr/>
            <p:nvPr/>
          </p:nvCxnSpPr>
          <p:spPr>
            <a:xfrm flipV="1">
              <a:off x="2828925" y="1819275"/>
              <a:ext cx="113347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3981450" y="1819275"/>
              <a:ext cx="2809875" cy="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781800" y="1819275"/>
              <a:ext cx="2524125" cy="971550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91776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66912" y="452437"/>
            <a:ext cx="7991475" cy="1762125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42975" y="2600325"/>
            <a:ext cx="10725150" cy="3150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a) Với m = 4 km, n = 7 km, độ dài quãng đường ABCD là: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4 + 6 + 7 = 17 (km)</a:t>
            </a:r>
            <a:endParaRPr lang="vi-VN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3400" b="1" dirty="0">
                <a:latin typeface="Calibri" panose="020F0502020204030204" pitchFamily="34" charset="0"/>
                <a:cs typeface="Calibri" panose="020F0502020204030204" pitchFamily="34" charset="0"/>
              </a:rPr>
              <a:t>b) Với m = 5 km, n = 9 km, độ dài quãng đường ABCD là:</a:t>
            </a:r>
            <a:endParaRPr lang="vi-VN" sz="34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vi-VN" sz="3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 + 6 + n = 5 + 6 + 9 = 20 (km)</a:t>
            </a:r>
            <a:endParaRPr lang="en-US" sz="34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436106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b="1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1" y="409733"/>
            <a:ext cx="1082992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Tính giá trị của biểu thức 12 : (3 – m) với m = 0; m = 1; m = 2</a:t>
            </a:r>
            <a:endParaRPr lang="vi-VN" sz="32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0650" y="2276475"/>
            <a:ext cx="9886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0,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1" i="0" dirty="0">
              <a:solidFill>
                <a:srgbClr val="00206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0) = 12 : 3 = 4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m = 1,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i="0" dirty="0" err="1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12 : (3 – 1 ) = 12 : 2 = 6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 = 2,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12 : (3 – m) </a:t>
            </a:r>
            <a:r>
              <a:rPr lang="en-US" sz="4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4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endParaRPr lang="en-US" sz="40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4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 : (3 – 2) = 12 : 1 = 12</a:t>
            </a:r>
            <a:endParaRPr lang="en-US" sz="4000" b="1" i="0" dirty="0">
              <a:solidFill>
                <a:srgbClr val="FF000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00024"/>
            <a:ext cx="11817344" cy="6543675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3" name="Oval 2"/>
          <p:cNvSpPr/>
          <p:nvPr/>
        </p:nvSpPr>
        <p:spPr>
          <a:xfrm>
            <a:off x="203200" y="236081"/>
            <a:ext cx="742950" cy="70788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2501" y="209708"/>
            <a:ext cx="1082992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Trong ba giá trị biểu thức tìm được ở câu a, với m bằng bao nhiêu thì biểu thức 12 : (3 – m) có giá trị lớn nhất?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8150" y="2038350"/>
            <a:ext cx="11191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b) Vì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12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&gt;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nên trong ba giá trị tìm được ở câu a, với m = 2 thì biểu thức 12 : (3 – m) có giá trị lớn nhất.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00644" y="1276349"/>
            <a:ext cx="2404431" cy="752476"/>
            <a:chOff x="1514281" y="1688144"/>
            <a:chExt cx="9386887" cy="1248307"/>
          </a:xfrm>
        </p:grpSpPr>
        <p:grpSp>
          <p:nvGrpSpPr>
            <p:cNvPr id="8" name="Group 7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12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14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15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13" name="TextBox 12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" name="TextBox 10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2955975" y="1694188"/>
              <a:ext cx="7508667" cy="102821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1: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100645" y="3086099"/>
            <a:ext cx="2566356" cy="685801"/>
            <a:chOff x="1514281" y="1688144"/>
            <a:chExt cx="9386887" cy="1248307"/>
          </a:xfrm>
        </p:grpSpPr>
        <p:grpSp>
          <p:nvGrpSpPr>
            <p:cNvPr id="17" name="Group 16"/>
            <p:cNvGrpSpPr/>
            <p:nvPr/>
          </p:nvGrpSpPr>
          <p:grpSpPr>
            <a:xfrm>
              <a:off x="1514281" y="1688144"/>
              <a:ext cx="9386887" cy="1248307"/>
              <a:chOff x="1188244" y="451844"/>
              <a:chExt cx="9386887" cy="1248307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21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23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24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22" name="TextBox 21"/>
                <p:cNvSpPr txBox="1"/>
                <p:nvPr/>
              </p:nvSpPr>
              <p:spPr>
                <a:xfrm>
                  <a:off x="2850236" y="2685769"/>
                  <a:ext cx="10155836" cy="256394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20" name="TextBox 19"/>
              <p:cNvSpPr txBox="1"/>
              <p:nvPr/>
            </p:nvSpPr>
            <p:spPr>
              <a:xfrm>
                <a:off x="2580580" y="671940"/>
                <a:ext cx="1745519" cy="10282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8" name="TextBox 17"/>
            <p:cNvSpPr txBox="1"/>
            <p:nvPr/>
          </p:nvSpPr>
          <p:spPr>
            <a:xfrm>
              <a:off x="2955975" y="1694188"/>
              <a:ext cx="7508667" cy="10282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4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Cách</a:t>
              </a:r>
              <a:r>
                <a:rPr lang="en-US" sz="4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2: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304801" y="3800475"/>
            <a:ext cx="115443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 xét: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 phép chia 12 : (3 – a), số bị chia 12 không đổi, số chia (3 – a) càng bé thì thương càng lớn.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 đó thương của 12 chia cho (3 – a) lớn nhất khi (3 – a) bé nhất có thể, khi đó 3 – a = 1 hay a = 2.</a:t>
            </a:r>
            <a:endParaRPr lang="en-US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just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Vậy với a = 2 thì biểu thức 12 : (3 – a) có giá trị lớn nhất.</a:t>
            </a:r>
            <a:endParaRPr lang="vi-VN" sz="30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3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1971" y="203515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1649857" y="1952499"/>
            <a:ext cx="919996" cy="91999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41971" y="301616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1649857" y="2933511"/>
            <a:ext cx="919996" cy="91999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841971" y="399717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737208" flipH="1">
            <a:off x="1649857" y="3914523"/>
            <a:ext cx="919996" cy="91999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6780" y="836246"/>
            <a:ext cx="5200339" cy="112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  <p:bldP spid="11" grpId="0" uiExpand="1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24" r="14603" b="18254"/>
          <a:stretch>
            <a:fillRect/>
          </a:stretch>
        </p:blipFill>
        <p:spPr>
          <a:xfrm flipH="1">
            <a:off x="5671457" y="-167270"/>
            <a:ext cx="6520542" cy="7025270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 flipH="1">
            <a:off x="0" y="2601686"/>
            <a:ext cx="4548283" cy="4256314"/>
            <a:chOff x="-139570" y="2601686"/>
            <a:chExt cx="4548283" cy="4256314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6" t="12656" r="70594" b="58889"/>
            <a:stretch>
              <a:fillRect/>
            </a:stretch>
          </p:blipFill>
          <p:spPr>
            <a:xfrm flipH="1">
              <a:off x="808265" y="4256314"/>
              <a:ext cx="2302329" cy="2601686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8" r="82" b="58889"/>
            <a:stretch>
              <a:fillRect/>
            </a:stretch>
          </p:blipFill>
          <p:spPr>
            <a:xfrm>
              <a:off x="-139570" y="2601686"/>
              <a:ext cx="4548283" cy="4256313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743" b="67821"/>
          <a:stretch>
            <a:fillRect/>
          </a:stretch>
        </p:blipFill>
        <p:spPr>
          <a:xfrm flipH="1">
            <a:off x="3802532" y="4169229"/>
            <a:ext cx="4110860" cy="27214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4" t="46004" r="65237" b="44625"/>
          <a:stretch>
            <a:fillRect/>
          </a:stretch>
        </p:blipFill>
        <p:spPr>
          <a:xfrm>
            <a:off x="10155328" y="5649686"/>
            <a:ext cx="2036672" cy="12083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1" t="57092" r="40432" b="26062"/>
          <a:stretch>
            <a:fillRect/>
          </a:stretch>
        </p:blipFill>
        <p:spPr>
          <a:xfrm>
            <a:off x="2841171" y="5463190"/>
            <a:ext cx="1996878" cy="139481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1976" y="434956"/>
            <a:ext cx="7730398" cy="3359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41383" y="2614176"/>
            <a:ext cx="3642968" cy="1585964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hãy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giúp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đỡ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kem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3551" y="-716279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203" y="886846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1106" y="1426719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5492" y="1403040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3028" y="972865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70810" y="-144049"/>
            <a:ext cx="7096359" cy="140220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124691" y="152400"/>
            <a:ext cx="11526854" cy="2618509"/>
            <a:chOff x="124691" y="152400"/>
            <a:chExt cx="11526854" cy="2618509"/>
          </a:xfrm>
        </p:grpSpPr>
        <p:sp>
          <p:nvSpPr>
            <p:cNvPr id="12" name="Rectangle: Rounded Corners 11"/>
            <p:cNvSpPr/>
            <p:nvPr/>
          </p:nvSpPr>
          <p:spPr>
            <a:xfrm>
              <a:off x="1059745" y="380230"/>
              <a:ext cx="10591800" cy="1981200"/>
            </a:xfrm>
            <a:prstGeom prst="roundRect">
              <a:avLst/>
            </a:prstGeom>
            <a:solidFill>
              <a:schemeClr val="accent2">
                <a:lumMod val="60000"/>
                <a:lumOff val="40000"/>
              </a:schemeClr>
            </a:solidFill>
            <a:ln w="38100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: Rounded Corners 12"/>
            <p:cNvSpPr/>
            <p:nvPr/>
          </p:nvSpPr>
          <p:spPr>
            <a:xfrm>
              <a:off x="1262430" y="545753"/>
              <a:ext cx="10126005" cy="159477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" name="Oval 1"/>
            <p:cNvSpPr/>
            <p:nvPr/>
          </p:nvSpPr>
          <p:spPr>
            <a:xfrm>
              <a:off x="124691" y="159327"/>
              <a:ext cx="2473036" cy="2521528"/>
            </a:xfrm>
            <a:prstGeom prst="ellipse">
              <a:avLst/>
            </a:prstGeom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6" name="Oval 15"/>
            <p:cNvSpPr/>
            <p:nvPr/>
          </p:nvSpPr>
          <p:spPr>
            <a:xfrm>
              <a:off x="387928" y="429491"/>
              <a:ext cx="1946562" cy="1981200"/>
            </a:xfrm>
            <a:prstGeom prst="ellipse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738232" y="832191"/>
              <a:ext cx="8107669" cy="107721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 a + 45 </a:t>
              </a:r>
              <a:r>
                <a:rPr lang="en-US" sz="70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với</a:t>
              </a:r>
              <a:r>
                <a:rPr lang="en-US" sz="7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a = 18</a:t>
              </a:r>
              <a:endPara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pic>
          <p:nvPicPr>
            <p:cNvPr id="19458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9974" b="89895" l="8411" r="89907">
                          <a14:foregroundMark x1="8411" y1="32152" x2="8411" y2="32152"/>
                          <a14:foregroundMark x1="17944" y1="53281" x2="17944" y2="5328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828" y="152400"/>
              <a:ext cx="1838411" cy="2618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73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549730" y="3033396"/>
              <a:ext cx="623569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930722" y="822666"/>
                <a:ext cx="7532190" cy="107721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24 : b </a:t>
                </a:r>
                <a:r>
                  <a:rPr lang="en-US" sz="7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7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b = 8</a:t>
                </a:r>
                <a:endParaRPr kumimoji="0" lang="en-US" sz="7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2530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>
                          <a14:foregroundMark x1="41312" y1="17553" x2="55319" y2="67021"/>
                          <a14:foregroundMark x1="48404" y1="22872" x2="65426" y2="48759"/>
                          <a14:foregroundMark x1="71099" y1="39539" x2="55319" y2="27482"/>
                          <a14:foregroundMark x1="55319" y1="27482" x2="55319" y2="27482"/>
                          <a14:foregroundMark x1="59220" y1="23759" x2="69681" y2="39184"/>
                          <a14:foregroundMark x1="80851" y1="23759" x2="67199" y2="49645"/>
                          <a14:foregroundMark x1="59574" y1="24468" x2="70035" y2="35638"/>
                          <a14:foregroundMark x1="69681" y1="31383" x2="64184" y2="24113"/>
                          <a14:foregroundMark x1="38298" y1="26064" x2="35993" y2="62057"/>
                          <a14:foregroundMark x1="36348" y1="29078" x2="27128" y2="45567"/>
                          <a14:foregroundMark x1="27128" y1="45567" x2="26241" y2="61170"/>
                          <a14:foregroundMark x1="44504" y1="26773" x2="51418" y2="35284"/>
                          <a14:foregroundMark x1="27128" y1="37589" x2="27128" y2="37589"/>
                          <a14:foregroundMark x1="16667" y1="62057" x2="16667" y2="62057"/>
                          <a14:foregroundMark x1="17730" y1="60106" x2="17730" y2="60106"/>
                          <a14:foregroundMark x1="18972" y1="54965" x2="28369" y2="35993"/>
                          <a14:foregroundMark x1="28369" y1="35993" x2="30142" y2="33688"/>
                          <a14:foregroundMark x1="25177" y1="38475" x2="20390" y2="40248"/>
                          <a14:foregroundMark x1="24291" y1="37589" x2="18617" y2="45035"/>
                          <a14:foregroundMark x1="28546" y1="35638" x2="18972" y2="41135"/>
                          <a14:foregroundMark x1="18972" y1="41135" x2="20035" y2="43085"/>
                          <a14:foregroundMark x1="23936" y1="36879" x2="23936" y2="36879"/>
                          <a14:foregroundMark x1="21631" y1="37943" x2="21631" y2="37943"/>
                          <a14:foregroundMark x1="23936" y1="35638" x2="19149" y2="46986"/>
                          <a14:foregroundMark x1="19149" y1="46986" x2="17730" y2="418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8626" y="407530"/>
              <a:ext cx="1861420" cy="18614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9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65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45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24691" y="159327"/>
            <a:ext cx="11526854" cy="2521528"/>
            <a:chOff x="124691" y="159327"/>
            <a:chExt cx="11526854" cy="2521528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784248" y="917916"/>
                <a:ext cx="8019118" cy="9233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(c – 7) x 5 </a:t>
                </a:r>
                <a:r>
                  <a:rPr lang="en-US" sz="60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60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c = 18</a:t>
                </a:r>
                <a:endParaRPr lang="en-US" sz="60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1508" name="Picture 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817" b="97183" l="8439" r="94937">
                          <a14:foregroundMark x1="91139" y1="43662" x2="91139" y2="43662"/>
                          <a14:foregroundMark x1="94937" y1="45070" x2="94937" y2="45070"/>
                          <a14:foregroundMark x1="57806" y1="6103" x2="57806" y2="6103"/>
                          <a14:foregroundMark x1="8439" y1="20188" x2="8439" y2="20188"/>
                          <a14:foregroundMark x1="37553" y1="2817" x2="37553" y2="2817"/>
                          <a14:foregroundMark x1="44304" y1="6103" x2="44304" y2="6103"/>
                          <a14:foregroundMark x1="52321" y1="92019" x2="52321" y2="92019"/>
                          <a14:foregroundMark x1="52321" y1="97183" x2="52321" y2="9718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106" y="668915"/>
              <a:ext cx="1938032" cy="17417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DapAnA - 9Slide.vn"/>
          <p:cNvGrpSpPr/>
          <p:nvPr/>
        </p:nvGrpSpPr>
        <p:grpSpPr>
          <a:xfrm>
            <a:off x="6563463" y="3158070"/>
            <a:ext cx="5044329" cy="1477328"/>
            <a:chOff x="609600" y="3033396"/>
            <a:chExt cx="5044329" cy="1477328"/>
          </a:xfrm>
        </p:grpSpPr>
        <p:grpSp>
          <p:nvGrpSpPr>
            <p:cNvPr id="22" name="Group 21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27" name="Rectangle: Rounded Corners 26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Rectangle: Rounded Corners 27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23" name="TextBox 22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22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115206" y="3134284"/>
              <a:ext cx="575479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9" name="DapAnA - 9Slide.vn"/>
          <p:cNvGrpSpPr/>
          <p:nvPr/>
        </p:nvGrpSpPr>
        <p:grpSpPr>
          <a:xfrm>
            <a:off x="762000" y="3185796"/>
            <a:ext cx="5044329" cy="1477328"/>
            <a:chOff x="609600" y="3033396"/>
            <a:chExt cx="5044329" cy="1477328"/>
          </a:xfrm>
        </p:grpSpPr>
        <p:grpSp>
          <p:nvGrpSpPr>
            <p:cNvPr id="30" name="Group 29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3" name="Rectangle: Rounded Corners 32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Rectangle: Rounded Corners 33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1" name="TextBox 30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21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091963" y="3134284"/>
              <a:ext cx="621965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A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DapAnA - 9Slide.vn"/>
          <p:cNvGrpSpPr/>
          <p:nvPr/>
        </p:nvGrpSpPr>
        <p:grpSpPr>
          <a:xfrm>
            <a:off x="4013914" y="5000442"/>
            <a:ext cx="5044329" cy="1477328"/>
            <a:chOff x="609600" y="3033396"/>
            <a:chExt cx="5044329" cy="1477328"/>
          </a:xfrm>
        </p:grpSpPr>
        <p:grpSp>
          <p:nvGrpSpPr>
            <p:cNvPr id="36" name="Group 35"/>
            <p:cNvGrpSpPr/>
            <p:nvPr/>
          </p:nvGrpSpPr>
          <p:grpSpPr>
            <a:xfrm>
              <a:off x="609600" y="3061123"/>
              <a:ext cx="5044329" cy="1421875"/>
              <a:chOff x="289671" y="3263477"/>
              <a:chExt cx="10591800" cy="1981200"/>
            </a:xfrm>
          </p:grpSpPr>
          <p:sp>
            <p:nvSpPr>
              <p:cNvPr id="39" name="Rectangle: Rounded Corners 38"/>
              <p:cNvSpPr/>
              <p:nvPr/>
            </p:nvSpPr>
            <p:spPr>
              <a:xfrm>
                <a:off x="289671" y="3263477"/>
                <a:ext cx="10591800" cy="1981200"/>
              </a:xfrm>
              <a:prstGeom prst="roundRect">
                <a:avLst/>
              </a:prstGeom>
              <a:solidFill>
                <a:srgbClr val="92D050"/>
              </a:solidFill>
              <a:ln w="38100">
                <a:solidFill>
                  <a:srgbClr val="BF465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Rectangle: Rounded Corners 39"/>
              <p:cNvSpPr/>
              <p:nvPr/>
            </p:nvSpPr>
            <p:spPr>
              <a:xfrm>
                <a:off x="3506651" y="3429000"/>
                <a:ext cx="7222420" cy="165015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sp>
          <p:nvSpPr>
            <p:cNvPr id="37" name="TextBox 36"/>
            <p:cNvSpPr txBox="1"/>
            <p:nvPr/>
          </p:nvSpPr>
          <p:spPr>
            <a:xfrm>
              <a:off x="3237946" y="3033396"/>
              <a:ext cx="1247137" cy="147732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20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131236" y="3134284"/>
              <a:ext cx="543418" cy="1231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8000" b="1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</a:t>
              </a:r>
              <a:endParaRPr kumimoji="0" lang="en-US" sz="8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-115052" y="25141"/>
            <a:ext cx="11766597" cy="2950631"/>
            <a:chOff x="-115052" y="25141"/>
            <a:chExt cx="11766597" cy="2950631"/>
          </a:xfrm>
        </p:grpSpPr>
        <p:grpSp>
          <p:nvGrpSpPr>
            <p:cNvPr id="15" name="Group 14"/>
            <p:cNvGrpSpPr/>
            <p:nvPr/>
          </p:nvGrpSpPr>
          <p:grpSpPr>
            <a:xfrm>
              <a:off x="124691" y="159327"/>
              <a:ext cx="11526854" cy="2521528"/>
              <a:chOff x="124691" y="159327"/>
              <a:chExt cx="11526854" cy="2521528"/>
            </a:xfrm>
          </p:grpSpPr>
          <p:sp>
            <p:nvSpPr>
              <p:cNvPr id="12" name="Rectangle: Rounded Corners 11"/>
              <p:cNvSpPr/>
              <p:nvPr/>
            </p:nvSpPr>
            <p:spPr>
              <a:xfrm>
                <a:off x="1059745" y="380230"/>
                <a:ext cx="10591800" cy="1981200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 w="38100">
                <a:solidFill>
                  <a:schemeClr val="accent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Rectangle: Rounded Corners 12"/>
              <p:cNvSpPr/>
              <p:nvPr/>
            </p:nvSpPr>
            <p:spPr>
              <a:xfrm>
                <a:off x="1262430" y="545753"/>
                <a:ext cx="10126005" cy="1594774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" name="Oval 1"/>
              <p:cNvSpPr/>
              <p:nvPr/>
            </p:nvSpPr>
            <p:spPr>
              <a:xfrm>
                <a:off x="124691" y="159327"/>
                <a:ext cx="2473036" cy="2521528"/>
              </a:xfrm>
              <a:prstGeom prst="ellipse">
                <a:avLst/>
              </a:prstGeom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87928" y="429491"/>
                <a:ext cx="1946562" cy="1981200"/>
              </a:xfrm>
              <a:prstGeom prst="ellipse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2816726" y="889341"/>
                <a:ext cx="8598379" cy="84638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Tính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121 – (d + 55) </a:t>
                </a:r>
                <a:r>
                  <a:rPr lang="en-US" sz="5500" b="1" dirty="0" err="1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với</a:t>
                </a:r>
                <a:r>
                  <a:rPr lang="en-US" sz="5500" b="1" dirty="0">
                    <a:solidFill>
                      <a:srgbClr val="0070C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d = 45</a:t>
                </a:r>
                <a:endParaRPr lang="en-US" sz="55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pic>
          <p:nvPicPr>
            <p:cNvPr id="20482" name="Picture 2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15052" y="25141"/>
              <a:ext cx="2950631" cy="29506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4278" y="4105277"/>
            <a:ext cx="2375732" cy="2375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b="189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-22578" y="-683711"/>
            <a:ext cx="12214578" cy="1585964"/>
            <a:chOff x="-22578" y="-490942"/>
            <a:chExt cx="12237156" cy="1585964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22578" y="-490942"/>
              <a:ext cx="8861778" cy="1585964"/>
            </a:xfrm>
            <a:prstGeom prst="rect">
              <a:avLst/>
            </a:prstGeom>
          </p:spPr>
        </p:pic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4"/>
            <a:srcRect l="7484" r="53911"/>
            <a:stretch>
              <a:fillRect/>
            </a:stretch>
          </p:blipFill>
          <p:spPr>
            <a:xfrm>
              <a:off x="8793480" y="-490942"/>
              <a:ext cx="3421098" cy="1585964"/>
            </a:xfrm>
            <a:prstGeom prst="rect">
              <a:avLst/>
            </a:prstGeom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69692" y="3083172"/>
            <a:ext cx="6415044" cy="3723741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24468" y1="49113" x2="24468" y2="49113"/>
                        <a14:foregroundMark x1="22695" y1="49113" x2="22695" y2="49113"/>
                        <a14:foregroundMark x1="22695" y1="49113" x2="22695" y2="49113"/>
                        <a14:foregroundMark x1="22695" y1="49113" x2="21631" y2="47163"/>
                        <a14:foregroundMark x1="22518" y1="56206" x2="25887" y2="55319"/>
                        <a14:foregroundMark x1="78369" y1="57979" x2="78369" y2="57979"/>
                        <a14:foregroundMark x1="78369" y1="57979" x2="80142" y2="58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3385" y="3779769"/>
            <a:ext cx="3078231" cy="307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Speech Bubble: Rectangle with Corners Rounded 32"/>
          <p:cNvSpPr/>
          <p:nvPr/>
        </p:nvSpPr>
        <p:spPr>
          <a:xfrm>
            <a:off x="2100287" y="2547991"/>
            <a:ext cx="3622419" cy="2309695"/>
          </a:xfrm>
          <a:prstGeom prst="wedgeRoundRectCallout">
            <a:avLst>
              <a:gd name="adj1" fmla="val -55407"/>
              <a:gd name="adj2" fmla="val 35227"/>
              <a:gd name="adj3" fmla="val 16667"/>
            </a:avLst>
          </a:prstGeom>
          <a:solidFill>
            <a:schemeClr val="bg1"/>
          </a:solidFill>
          <a:ln w="571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Kem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lên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200" b="1" dirty="0">
                <a:solidFill>
                  <a:srgbClr val="E25A7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Cảm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giúp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25A74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!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E25A74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0603" y1="40248" x2="49823" y2="487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277" y="-449150"/>
            <a:ext cx="2568895" cy="2568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974" b="89895" l="8411" r="89907">
                        <a14:foregroundMark x1="8411" y1="32152" x2="8411" y2="32152"/>
                        <a14:foregroundMark x1="17944" y1="53281" x2="17944" y2="53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152" y="1893714"/>
            <a:ext cx="1838411" cy="2618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>
                        <a14:foregroundMark x1="41312" y1="17553" x2="55319" y2="67021"/>
                        <a14:foregroundMark x1="48404" y1="22872" x2="65426" y2="48759"/>
                        <a14:foregroundMark x1="71099" y1="39539" x2="55319" y2="27482"/>
                        <a14:foregroundMark x1="55319" y1="27482" x2="55319" y2="27482"/>
                        <a14:foregroundMark x1="59220" y1="23759" x2="69681" y2="39184"/>
                        <a14:foregroundMark x1="80851" y1="23759" x2="67199" y2="49645"/>
                        <a14:foregroundMark x1="59574" y1="24468" x2="70035" y2="35638"/>
                        <a14:foregroundMark x1="69681" y1="31383" x2="64184" y2="24113"/>
                        <a14:foregroundMark x1="38298" y1="26064" x2="35993" y2="62057"/>
                        <a14:foregroundMark x1="36348" y1="29078" x2="27128" y2="45567"/>
                        <a14:foregroundMark x1="27128" y1="45567" x2="26241" y2="61170"/>
                        <a14:foregroundMark x1="44504" y1="26773" x2="51418" y2="35284"/>
                        <a14:foregroundMark x1="27128" y1="37589" x2="27128" y2="37589"/>
                        <a14:foregroundMark x1="16667" y1="62057" x2="16667" y2="62057"/>
                        <a14:foregroundMark x1="17730" y1="60106" x2="17730" y2="60106"/>
                        <a14:foregroundMark x1="18972" y1="54965" x2="28369" y2="35993"/>
                        <a14:foregroundMark x1="28369" y1="35993" x2="30142" y2="33688"/>
                        <a14:foregroundMark x1="25177" y1="38475" x2="20390" y2="40248"/>
                        <a14:foregroundMark x1="24291" y1="37589" x2="18617" y2="45035"/>
                        <a14:foregroundMark x1="28546" y1="35638" x2="18972" y2="41135"/>
                        <a14:foregroundMark x1="18972" y1="41135" x2="20035" y2="43085"/>
                        <a14:foregroundMark x1="23936" y1="36879" x2="23936" y2="36879"/>
                        <a14:foregroundMark x1="21631" y1="37943" x2="21631" y2="37943"/>
                        <a14:foregroundMark x1="23936" y1="35638" x2="19149" y2="46986"/>
                        <a14:foregroundMark x1="19149" y1="46986" x2="17730" y2="418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7296" y="3995257"/>
            <a:ext cx="1861420" cy="186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17" b="97183" l="8439" r="94937">
                        <a14:foregroundMark x1="91139" y1="43662" x2="91139" y2="43662"/>
                        <a14:foregroundMark x1="94937" y1="45070" x2="94937" y2="45070"/>
                        <a14:foregroundMark x1="57806" y1="6103" x2="57806" y2="6103"/>
                        <a14:foregroundMark x1="8439" y1="20188" x2="8439" y2="20188"/>
                        <a14:foregroundMark x1="37553" y1="2817" x2="37553" y2="2817"/>
                        <a14:foregroundMark x1="44304" y1="6103" x2="44304" y2="6103"/>
                        <a14:foregroundMark x1="52321" y1="92019" x2="52321" y2="92019"/>
                        <a14:foregroundMark x1="52321" y1="97183" x2="52321" y2="971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1249" y="2697584"/>
            <a:ext cx="1938032" cy="1741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169" y="3407839"/>
            <a:ext cx="2950631" cy="295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42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7518" y1="26478" x2="59220" y2="39007"/>
                        <a14:foregroundMark x1="68794" y1="46809" x2="31028" y2="47045"/>
                        <a14:foregroundMark x1="69504" y1="50591" x2="39894" y2="52719"/>
                        <a14:foregroundMark x1="39894" y1="52719" x2="34574" y2="42553"/>
                        <a14:foregroundMark x1="34574" y1="42553" x2="58865" y2="40662"/>
                        <a14:foregroundMark x1="58865" y1="40662" x2="66667" y2="43499"/>
                        <a14:foregroundMark x1="34397" y1="50355" x2="34397" y2="50355"/>
                        <a14:foregroundMark x1="35461" y1="58865" x2="53191" y2="78960"/>
                        <a14:foregroundMark x1="53191" y1="78960" x2="56206" y2="80851"/>
                        <a14:foregroundMark x1="38121" y1="58392" x2="38121" y2="58392"/>
                        <a14:foregroundMark x1="34752" y1="61939" x2="45035" y2="75177"/>
                        <a14:foregroundMark x1="40071" y1="57447" x2="53014" y2="69031"/>
                        <a14:foregroundMark x1="53014" y1="69031" x2="50177" y2="53664"/>
                        <a14:foregroundMark x1="50177" y1="53664" x2="63475" y2="70922"/>
                        <a14:foregroundMark x1="63475" y1="70922" x2="62411" y2="58156"/>
                        <a14:foregroundMark x1="62411" y1="58156" x2="60816" y2="62411"/>
                        <a14:foregroundMark x1="35816" y1="65957" x2="35816" y2="65957"/>
                        <a14:foregroundMark x1="33688" y1="69504" x2="37411" y2="72577"/>
                        <a14:foregroundMark x1="34752" y1="73286" x2="35993" y2="78723"/>
                        <a14:foregroundMark x1="49291" y1="74468" x2="60638" y2="74704"/>
                        <a14:foregroundMark x1="60638" y1="74704" x2="65780" y2="71868"/>
                        <a14:foregroundMark x1="56028" y1="73759" x2="47695" y2="72577"/>
                        <a14:foregroundMark x1="54433" y1="67376" x2="54433" y2="67376"/>
                        <a14:foregroundMark x1="65248" y1="64066" x2="65248" y2="64066"/>
                        <a14:foregroundMark x1="64184" y1="80851" x2="64184" y2="80851"/>
                        <a14:foregroundMark x1="54078" y1="81087" x2="54078" y2="81087"/>
                        <a14:foregroundMark x1="23759" y1="82506" x2="23759" y2="82506"/>
                        <a14:backgroundMark x1="29433" y1="32861" x2="29433" y2="32861"/>
                      </a14:backgroundRemoval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932" y="1628776"/>
            <a:ext cx="8123622" cy="6092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619" b="92142" l="6915" r="89894">
                        <a14:foregroundMark x1="35284" y1="8745" x2="35284" y2="8745"/>
                        <a14:foregroundMark x1="74645" y1="37136" x2="74645" y2="37136"/>
                        <a14:foregroundMark x1="71454" y1="34601" x2="71454" y2="34601"/>
                        <a14:foregroundMark x1="82092" y1="47275" x2="82092" y2="47275"/>
                        <a14:foregroundMark x1="77128" y1="50190" x2="77128" y2="50190"/>
                        <a14:foregroundMark x1="70567" y1="52978" x2="72872" y2="54119"/>
                        <a14:foregroundMark x1="71986" y1="80608" x2="83688" y2="92142"/>
                        <a14:foregroundMark x1="31738" y1="78074" x2="35284" y2="85425"/>
                        <a14:foregroundMark x1="20922" y1="54119" x2="20922" y2="54119"/>
                        <a14:foregroundMark x1="26773" y1="56274" x2="26773" y2="56274"/>
                        <a14:foregroundMark x1="27660" y1="57921" x2="27660" y2="57921"/>
                        <a14:foregroundMark x1="30319" y1="60837" x2="27128" y2="57921"/>
                        <a14:foregroundMark x1="24823" y1="17744" x2="24823" y2="17744"/>
                        <a14:foregroundMark x1="22163" y1="22307" x2="22163" y2="22307"/>
                        <a14:foregroundMark x1="19504" y1="27503" x2="19504" y2="27503"/>
                        <a14:foregroundMark x1="16667" y1="31052" x2="16667" y2="31052"/>
                        <a14:foregroundMark x1="18262" y1="39163" x2="18262" y2="39163"/>
                        <a14:foregroundMark x1="6915" y1="36248" x2="6915" y2="36248"/>
                        <a14:foregroundMark x1="11702" y1="45374" x2="11702" y2="45374"/>
                        <a14:foregroundMark x1="23227" y1="43346" x2="23227" y2="43346"/>
                        <a14:foregroundMark x1="18972" y1="66286" x2="18972" y2="66286"/>
                        <a14:foregroundMark x1="26418" y1="56907" x2="26418" y2="56907"/>
                        <a14:foregroundMark x1="8156" y1="18124" x2="8156" y2="181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471" y="2800350"/>
            <a:ext cx="3033235" cy="4243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0"/>
          <p:cNvSpPr txBox="1"/>
          <p:nvPr/>
        </p:nvSpPr>
        <p:spPr>
          <a:xfrm>
            <a:off x="1654360" y="1473247"/>
            <a:ext cx="7127689" cy="163121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>
            <a:spAutoFit/>
          </a:bodyPr>
          <a:lstStyle/>
          <a:p>
            <a:pPr marL="0" marR="0" lvl="0" indent="0" algn="ctr" defTabSz="914400" rtl="0" eaLnBrk="0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ko-KR" sz="10000" b="1" i="0" u="none" strike="noStrike" kern="1200" normalizeH="0" baseline="0" noProof="0" dirty="0">
                <a:solidFill>
                  <a:srgbClr val="E456B1"/>
                </a:solidFill>
                <a:effectLst>
                  <a:glow rad="101600">
                    <a:srgbClr val="FFFF00">
                      <a:alpha val="60000"/>
                    </a:srgbClr>
                  </a:glow>
                </a:effectLst>
                <a:uLnTx/>
                <a:uFillTx/>
                <a:latin typeface="UTM Loko" panose="02040603050506020204" pitchFamily="18" charset="0"/>
                <a:ea typeface="字魂52号-阿开漫画体" panose="00000500000000000000" pitchFamily="2" charset="-122"/>
                <a:cs typeface="+mn-cs"/>
              </a:rPr>
              <a:t>LUYỆN TẬP</a:t>
            </a:r>
            <a:endParaRPr kumimoji="0" lang="ko-KR" altLang="en-US" sz="10000" b="1" i="0" u="none" strike="noStrike" kern="1200" normalizeH="0" baseline="0" noProof="0" dirty="0">
              <a:solidFill>
                <a:srgbClr val="E456B1"/>
              </a:solidFill>
              <a:effectLst>
                <a:glow rad="101600">
                  <a:srgbClr val="FFFF00">
                    <a:alpha val="60000"/>
                  </a:srgbClr>
                </a:glow>
              </a:effectLst>
              <a:uLnTx/>
              <a:uFillTx/>
              <a:latin typeface="UTM Loko" panose="02040603050506020204" pitchFamily="18" charset="0"/>
              <a:ea typeface="Microsoft YaHei" panose="020B0503020204020204" charset="-122"/>
              <a:cs typeface="+mn-cs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447" b="89894" l="5674" r="96277">
                        <a14:foregroundMark x1="8865" y1="35284" x2="8865" y2="35284"/>
                        <a14:foregroundMark x1="6028" y1="40426" x2="6028" y2="40426"/>
                        <a14:foregroundMark x1="6028" y1="31206" x2="6028" y2="31206"/>
                        <a14:foregroundMark x1="91135" y1="56560" x2="91135" y2="56560"/>
                        <a14:foregroundMark x1="96277" y1="54610" x2="96277" y2="54610"/>
                        <a14:foregroundMark x1="53723" y1="9397" x2="53723" y2="9397"/>
                        <a14:foregroundMark x1="25042" y1="11721" x2="25800" y2="12004"/>
                        <a14:foregroundMark x1="17021" y1="7447" x2="17021" y2="7447"/>
                        <a14:foregroundMark x1="11702" y1="15603" x2="11702" y2="15603"/>
                        <a14:backgroundMark x1="10638" y1="10638" x2="23404" y2="15071"/>
                        <a14:backgroundMark x1="25887" y1="13475" x2="19149" y2="9752"/>
                        <a14:backgroundMark x1="16844" y1="7801" x2="20922" y2="16135"/>
                        <a14:backgroundMark x1="20922" y1="16135" x2="26950" y2="136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6077" y="83560"/>
            <a:ext cx="2451733" cy="2451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ink background with white leaves and black text&#10;&#10;Description automatically generated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6400" y="219075"/>
            <a:ext cx="1562100" cy="1562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209391" y="291281"/>
            <a:ext cx="11817344" cy="6275438"/>
          </a:xfrm>
          <a:prstGeom prst="roundRect">
            <a:avLst>
              <a:gd name="adj" fmla="val 9491"/>
            </a:avLst>
          </a:prstGeom>
          <a:solidFill>
            <a:schemeClr val="bg1">
              <a:alpha val="7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43" name="Group 42"/>
          <p:cNvGrpSpPr/>
          <p:nvPr/>
        </p:nvGrpSpPr>
        <p:grpSpPr>
          <a:xfrm>
            <a:off x="710244" y="142875"/>
            <a:ext cx="2709231" cy="969732"/>
            <a:chOff x="1514281" y="1688144"/>
            <a:chExt cx="9386887" cy="1226907"/>
          </a:xfrm>
        </p:grpSpPr>
        <p:grpSp>
          <p:nvGrpSpPr>
            <p:cNvPr id="34" name="Group 33"/>
            <p:cNvGrpSpPr/>
            <p:nvPr/>
          </p:nvGrpSpPr>
          <p:grpSpPr>
            <a:xfrm>
              <a:off x="1514281" y="1688144"/>
              <a:ext cx="9386887" cy="1226907"/>
              <a:chOff x="1188244" y="451844"/>
              <a:chExt cx="9386887" cy="1226907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188244" y="451844"/>
                <a:ext cx="9386887" cy="1226907"/>
                <a:chOff x="2850236" y="2221331"/>
                <a:chExt cx="10155836" cy="3059407"/>
              </a:xfrm>
            </p:grpSpPr>
            <p:grpSp>
              <p:nvGrpSpPr>
                <p:cNvPr id="37" name="Group 9"/>
                <p:cNvGrpSpPr/>
                <p:nvPr/>
              </p:nvGrpSpPr>
              <p:grpSpPr>
                <a:xfrm>
                  <a:off x="3886200" y="2221331"/>
                  <a:ext cx="8228395" cy="3059407"/>
                  <a:chOff x="0" y="0"/>
                  <a:chExt cx="4146501" cy="3446965"/>
                </a:xfrm>
              </p:grpSpPr>
              <p:sp>
                <p:nvSpPr>
                  <p:cNvPr id="39" name="Freeform 10"/>
                  <p:cNvSpPr/>
                  <p:nvPr/>
                </p:nvSpPr>
                <p:spPr>
                  <a:xfrm>
                    <a:off x="31750" y="31750"/>
                    <a:ext cx="4083000" cy="33834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83000" h="3383465">
                        <a:moveTo>
                          <a:pt x="3990291" y="3383465"/>
                        </a:moveTo>
                        <a:lnTo>
                          <a:pt x="92710" y="3383465"/>
                        </a:lnTo>
                        <a:cubicBezTo>
                          <a:pt x="41910" y="3383465"/>
                          <a:pt x="0" y="3341555"/>
                          <a:pt x="0" y="3290755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3989020" y="0"/>
                        </a:lnTo>
                        <a:cubicBezTo>
                          <a:pt x="4039820" y="0"/>
                          <a:pt x="4081731" y="41910"/>
                          <a:pt x="4081731" y="92710"/>
                        </a:cubicBezTo>
                        <a:lnTo>
                          <a:pt x="4081731" y="3289485"/>
                        </a:lnTo>
                        <a:cubicBezTo>
                          <a:pt x="4083000" y="3341555"/>
                          <a:pt x="4041091" y="3383465"/>
                          <a:pt x="3990291" y="3383465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</p:spPr>
              </p:sp>
              <p:sp>
                <p:nvSpPr>
                  <p:cNvPr id="40" name="Freeform 11"/>
                  <p:cNvSpPr/>
                  <p:nvPr/>
                </p:nvSpPr>
                <p:spPr>
                  <a:xfrm>
                    <a:off x="0" y="0"/>
                    <a:ext cx="4146501" cy="34469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46501" h="3446965">
                        <a:moveTo>
                          <a:pt x="4022041" y="59690"/>
                        </a:moveTo>
                        <a:cubicBezTo>
                          <a:pt x="4057600" y="59690"/>
                          <a:pt x="4086811" y="88900"/>
                          <a:pt x="4086811" y="124460"/>
                        </a:cubicBezTo>
                        <a:lnTo>
                          <a:pt x="4086811" y="3322505"/>
                        </a:lnTo>
                        <a:cubicBezTo>
                          <a:pt x="4086811" y="3358065"/>
                          <a:pt x="4057600" y="3387275"/>
                          <a:pt x="4022041" y="3387275"/>
                        </a:cubicBezTo>
                        <a:lnTo>
                          <a:pt x="124460" y="3387275"/>
                        </a:lnTo>
                        <a:cubicBezTo>
                          <a:pt x="88900" y="3387275"/>
                          <a:pt x="59690" y="3358065"/>
                          <a:pt x="59690" y="3322505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4022041" y="59690"/>
                        </a:lnTo>
                        <a:moveTo>
                          <a:pt x="4022041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3322505"/>
                        </a:lnTo>
                        <a:cubicBezTo>
                          <a:pt x="0" y="3391085"/>
                          <a:pt x="55880" y="3446965"/>
                          <a:pt x="124460" y="3446965"/>
                        </a:cubicBezTo>
                        <a:lnTo>
                          <a:pt x="4022041" y="3446965"/>
                        </a:lnTo>
                        <a:cubicBezTo>
                          <a:pt x="4090620" y="3446965"/>
                          <a:pt x="4146501" y="3391085"/>
                          <a:pt x="4146501" y="3322505"/>
                        </a:cubicBezTo>
                        <a:lnTo>
                          <a:pt x="4146501" y="124460"/>
                        </a:lnTo>
                        <a:cubicBezTo>
                          <a:pt x="4146501" y="55880"/>
                          <a:pt x="4090620" y="0"/>
                          <a:pt x="4022041" y="0"/>
                        </a:cubicBezTo>
                        <a:close/>
                      </a:path>
                    </a:pathLst>
                  </a:custGeom>
                  <a:solidFill>
                    <a:srgbClr val="403C38"/>
                  </a:solidFill>
                </p:spPr>
              </p:sp>
            </p:grpSp>
            <p:sp>
              <p:nvSpPr>
                <p:cNvPr id="38" name="TextBox 37"/>
                <p:cNvSpPr txBox="1"/>
                <p:nvPr/>
              </p:nvSpPr>
              <p:spPr>
                <a:xfrm>
                  <a:off x="2850236" y="2685768"/>
                  <a:ext cx="10155836" cy="830997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2580581" y="671940"/>
                <a:ext cx="1745520" cy="7694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3095481" y="1804869"/>
              <a:ext cx="7508668" cy="923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5400" b="1" dirty="0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1. </a:t>
              </a:r>
              <a:r>
                <a:rPr lang="en-US" sz="5400" b="1" dirty="0" err="1">
                  <a:solidFill>
                    <a:srgbClr val="0070C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backgroundMark x1="70390" y1="26950" x2="70390" y2="26950"/>
                        <a14:backgroundMark x1="66489" y1="22518" x2="66489" y2="22518"/>
                        <a14:backgroundMark x1="33865" y1="69504" x2="33865" y2="695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717" y="-161925"/>
            <a:ext cx="1728347" cy="172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3495674" y="342900"/>
            <a:ext cx="8258175" cy="1571625"/>
            <a:chOff x="3495674" y="342900"/>
            <a:chExt cx="8258175" cy="1571625"/>
          </a:xfrm>
        </p:grpSpPr>
        <p:sp>
          <p:nvSpPr>
            <p:cNvPr id="2" name="TextBox 1"/>
            <p:cNvSpPr txBox="1"/>
            <p:nvPr/>
          </p:nvSpPr>
          <p:spPr>
            <a:xfrm>
              <a:off x="3495674" y="342900"/>
              <a:ext cx="8258175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200" b="1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Chu vi P của hình chữ nhật có chiều dài a, chiều rộng b (cùng đơn vị đo) được tính theo công thức:</a:t>
              </a:r>
              <a:endParaRPr lang="en-US" sz="32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29162" y="1381125"/>
              <a:ext cx="2333625" cy="533400"/>
            </a:xfrm>
            <a:prstGeom prst="rect">
              <a:avLst/>
            </a:prstGeom>
          </p:spPr>
        </p:pic>
      </p:grpSp>
      <p:pic>
        <p:nvPicPr>
          <p:cNvPr id="50" name="Picture 4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975" y="2013511"/>
            <a:ext cx="4389500" cy="1707028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77200" y="1495425"/>
            <a:ext cx="3448050" cy="2038350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2686050" y="3819525"/>
            <a:ext cx="9620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Hãy tính chu vi của hình chữ nhật theo kích thước sau: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54" name="Table 53"/>
          <p:cNvGraphicFramePr>
            <a:graphicFrameLocks noGrp="1"/>
          </p:cNvGraphicFramePr>
          <p:nvPr/>
        </p:nvGraphicFramePr>
        <p:xfrm>
          <a:off x="933450" y="4352925"/>
          <a:ext cx="10515600" cy="1950720"/>
        </p:xfrm>
        <a:graphic>
          <a:graphicData uri="http://schemas.openxmlformats.org/drawingml/2006/table">
            <a:tbl>
              <a:tblPr/>
              <a:tblGrid>
                <a:gridCol w="2876550"/>
                <a:gridCol w="3067050"/>
                <a:gridCol w="4572000"/>
              </a:tblGrid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dài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Chiều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rộng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Chu vi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hình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chữ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nhật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25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16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451684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34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?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</p:bldLst>
  </p:timing>
</p:sld>
</file>

<file path=ppt/theme/theme1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2077</Words>
  <Application>WPS Presentation</Application>
  <PresentationFormat>Widescreen</PresentationFormat>
  <Paragraphs>195</Paragraphs>
  <Slides>17</Slides>
  <Notes>17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29" baseType="lpstr">
      <vt:lpstr>Arial</vt:lpstr>
      <vt:lpstr>SimSun</vt:lpstr>
      <vt:lpstr>Wingdings</vt:lpstr>
      <vt:lpstr>字魂52号-阿开漫画体</vt:lpstr>
      <vt:lpstr>等线</vt:lpstr>
      <vt:lpstr>Calibri</vt:lpstr>
      <vt:lpstr>Calibri</vt:lpstr>
      <vt:lpstr>UTM Loko</vt:lpstr>
      <vt:lpstr>Segoe Print</vt:lpstr>
      <vt:lpstr>Microsoft YaHei</vt:lpstr>
      <vt:lpstr>Arial Unicode MS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38</cp:revision>
  <dcterms:created xsi:type="dcterms:W3CDTF">2023-06-23T05:59:00Z</dcterms:created>
  <dcterms:modified xsi:type="dcterms:W3CDTF">2023-08-11T05:02:47Z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1C60FC68D44445AD82BF5316609D14E4</vt:lpwstr>
  </property>
  <property fmtid="{D5CDD505-2E9C-101B-9397-08002B2CF9AE}" pid="3" name="KSOProductBuildVer">
    <vt:lpwstr>1033-11.2.0.11537</vt:lpwstr>
  </property>
</Properties>
</file>