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1" r:id="rId3"/>
    <p:sldMasterId id="2147483687" r:id="rId4"/>
  </p:sldMasterIdLst>
  <p:notesMasterIdLst>
    <p:notesMasterId r:id="rId27"/>
  </p:notesMasterIdLst>
  <p:sldIdLst>
    <p:sldId id="258" r:id="rId5"/>
    <p:sldId id="317" r:id="rId6"/>
    <p:sldId id="318" r:id="rId7"/>
    <p:sldId id="319" r:id="rId8"/>
    <p:sldId id="266" r:id="rId9"/>
    <p:sldId id="271" r:id="rId10"/>
    <p:sldId id="267" r:id="rId11"/>
    <p:sldId id="272" r:id="rId12"/>
    <p:sldId id="270" r:id="rId13"/>
    <p:sldId id="265" r:id="rId14"/>
    <p:sldId id="257" r:id="rId15"/>
    <p:sldId id="263" r:id="rId16"/>
    <p:sldId id="264" r:id="rId17"/>
    <p:sldId id="326" r:id="rId18"/>
    <p:sldId id="268" r:id="rId19"/>
    <p:sldId id="325" r:id="rId20"/>
    <p:sldId id="320" r:id="rId21"/>
    <p:sldId id="322" r:id="rId22"/>
    <p:sldId id="269" r:id="rId23"/>
    <p:sldId id="275" r:id="rId24"/>
    <p:sldId id="260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-86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3A981-F1F1-4C56-8D67-64017E0CC8E5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1E63C-1ED5-47B0-B458-635C6757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42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93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852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64A2D6-C634-AB28-DB97-40DA58E5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2673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D7D76F-8BC2-F38E-F73C-A1D805715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5798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D0C510-9DB7-1644-4CB7-A613486F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8298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DF437C-A411-EEDB-8FBD-E18E7F48B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404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51731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8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AD4D635C-6FE1-AD88-AB3F-CBD00650E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CACC810-A638-F28B-D131-463DF7A79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FD42DBE7-33DB-6D72-7D5C-C4B32C2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5B015406-C60C-FC18-6A53-802B7C69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DDD94B56-D7CB-1497-7445-C543954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C4A1E52-FB7B-214C-734B-F73FF53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749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0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8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9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56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01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33C0E9-61C7-1E94-05D2-6E1F78AA9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9418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78EDA5-26EE-67E2-61FB-794442408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6154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E35030-E124-3FDF-5C6F-08AFB92AB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4393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52BD40-013C-10D6-D4FB-E5E478B2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9037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8184DB1-539B-F425-C207-E382CDFE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7911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E6BF6A-5E02-A7A3-2469-067A8F310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5907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83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4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6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xmlns="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42BC12-F43F-C736-7CE3-B7BF4FF49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506" y="960034"/>
            <a:ext cx="3785944" cy="5017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 tính rồi tính và thử lại (theo mẫu)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FA296D-F2A0-92C9-1E61-A16E422A2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48" y="1582393"/>
            <a:ext cx="6911542" cy="3506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14835F3-B644-2359-B2BB-B91CB4B97933}"/>
              </a:ext>
            </a:extLst>
          </p:cNvPr>
          <p:cNvSpPr txBox="1"/>
          <p:nvPr/>
        </p:nvSpPr>
        <p:spPr>
          <a:xfrm>
            <a:off x="7772399" y="1630017"/>
            <a:ext cx="4075043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0ED43E8-3979-EF21-6E74-10BEE31265BB}"/>
              </a:ext>
            </a:extLst>
          </p:cNvPr>
          <p:cNvSpPr/>
          <p:nvPr/>
        </p:nvSpPr>
        <p:spPr>
          <a:xfrm>
            <a:off x="824948" y="1451113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E49877-FE0D-3ADE-9025-848C1E6E4158}"/>
              </a:ext>
            </a:extLst>
          </p:cNvPr>
          <p:cNvSpPr txBox="1"/>
          <p:nvPr/>
        </p:nvSpPr>
        <p:spPr>
          <a:xfrm>
            <a:off x="954155" y="318052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09A8349-2C06-84CB-B0C7-E406A21B6443}"/>
              </a:ext>
            </a:extLst>
          </p:cNvPr>
          <p:cNvGrpSpPr/>
          <p:nvPr/>
        </p:nvGrpSpPr>
        <p:grpSpPr>
          <a:xfrm>
            <a:off x="1361661" y="1560443"/>
            <a:ext cx="3279913" cy="1754326"/>
            <a:chOff x="1361661" y="1560443"/>
            <a:chExt cx="3279913" cy="17543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F1714C9-437A-5901-FE5A-3875115B4B89}"/>
                </a:ext>
              </a:extLst>
            </p:cNvPr>
            <p:cNvSpPr txBox="1"/>
            <p:nvPr/>
          </p:nvSpPr>
          <p:spPr>
            <a:xfrm>
              <a:off x="1699592" y="1560443"/>
              <a:ext cx="29419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8 413</a:t>
              </a:r>
            </a:p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E62C0E5-8BDF-CC73-49EA-E8FE51390B16}"/>
                </a:ext>
              </a:extLst>
            </p:cNvPr>
            <p:cNvSpPr txBox="1"/>
            <p:nvPr/>
          </p:nvSpPr>
          <p:spPr>
            <a:xfrm>
              <a:off x="1361661" y="2305878"/>
              <a:ext cx="7156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B729CEC1-92EC-266A-9EBD-7B2825F2A75C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3260035"/>
              <a:ext cx="230587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56C045-12CD-BFBF-196A-F651E6D0FF4B}"/>
              </a:ext>
            </a:extLst>
          </p:cNvPr>
          <p:cNvSpPr txBox="1"/>
          <p:nvPr/>
        </p:nvSpPr>
        <p:spPr>
          <a:xfrm>
            <a:off x="1292087" y="3041374"/>
            <a:ext cx="262393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58 891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842EDA9-FFD6-2174-8BA0-702FC8F3AE93}"/>
              </a:ext>
            </a:extLst>
          </p:cNvPr>
          <p:cNvSpPr/>
          <p:nvPr/>
        </p:nvSpPr>
        <p:spPr>
          <a:xfrm>
            <a:off x="6589644" y="1520687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B7EC626-067F-CACD-7E25-0DF0C1876394}"/>
              </a:ext>
            </a:extLst>
          </p:cNvPr>
          <p:cNvSpPr txBox="1"/>
          <p:nvPr/>
        </p:nvSpPr>
        <p:spPr>
          <a:xfrm>
            <a:off x="6718851" y="387626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FEEC787-21FF-4E42-298E-1830D45CBF40}"/>
              </a:ext>
            </a:extLst>
          </p:cNvPr>
          <p:cNvSpPr txBox="1"/>
          <p:nvPr/>
        </p:nvSpPr>
        <p:spPr>
          <a:xfrm>
            <a:off x="7070574" y="29581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E1964C5-0E5E-4C49-8DFD-71D87933728F}"/>
              </a:ext>
            </a:extLst>
          </p:cNvPr>
          <p:cNvSpPr txBox="1"/>
          <p:nvPr/>
        </p:nvSpPr>
        <p:spPr>
          <a:xfrm>
            <a:off x="9688581" y="2436514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1CD395D-19C2-8624-4F2C-C11FD01E5167}"/>
              </a:ext>
            </a:extLst>
          </p:cNvPr>
          <p:cNvSpPr txBox="1"/>
          <p:nvPr/>
        </p:nvSpPr>
        <p:spPr>
          <a:xfrm>
            <a:off x="8744984" y="243056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8A3C95B-DBD5-0046-6969-6F77080D7DDC}"/>
              </a:ext>
            </a:extLst>
          </p:cNvPr>
          <p:cNvSpPr txBox="1"/>
          <p:nvPr/>
        </p:nvSpPr>
        <p:spPr>
          <a:xfrm>
            <a:off x="6568552" y="187648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56 732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A4A3B88-DD37-030F-81DB-5FFA33597A0A}"/>
              </a:ext>
            </a:extLst>
          </p:cNvPr>
          <p:cNvSpPr txBox="1"/>
          <p:nvPr/>
        </p:nvSpPr>
        <p:spPr>
          <a:xfrm>
            <a:off x="8658196" y="18764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1009277-69F3-A930-3872-728BCD581D42}"/>
              </a:ext>
            </a:extLst>
          </p:cNvPr>
          <p:cNvCxnSpPr>
            <a:cxnSpLocks/>
          </p:cNvCxnSpPr>
          <p:nvPr/>
        </p:nvCxnSpPr>
        <p:spPr>
          <a:xfrm>
            <a:off x="9126687" y="2465864"/>
            <a:ext cx="1409619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AB424A6-8820-AD7E-ADB7-562A5D16098D}"/>
              </a:ext>
            </a:extLst>
          </p:cNvPr>
          <p:cNvCxnSpPr>
            <a:cxnSpLocks/>
          </p:cNvCxnSpPr>
          <p:nvPr/>
        </p:nvCxnSpPr>
        <p:spPr>
          <a:xfrm flipV="1">
            <a:off x="9126687" y="1980609"/>
            <a:ext cx="0" cy="215819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44D5BEB-7FC4-189B-3931-B84CA2B3B78B}"/>
              </a:ext>
            </a:extLst>
          </p:cNvPr>
          <p:cNvSpPr txBox="1"/>
          <p:nvPr/>
        </p:nvSpPr>
        <p:spPr>
          <a:xfrm>
            <a:off x="8432345" y="2433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1BBDF7-C38C-1540-DEAE-ABFA2B91E61B}"/>
              </a:ext>
            </a:extLst>
          </p:cNvPr>
          <p:cNvSpPr txBox="1"/>
          <p:nvPr/>
        </p:nvSpPr>
        <p:spPr>
          <a:xfrm>
            <a:off x="7410865" y="240666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7120EDA-C7DF-1214-6CFE-97CCFCF69B1B}"/>
              </a:ext>
            </a:extLst>
          </p:cNvPr>
          <p:cNvSpPr txBox="1"/>
          <p:nvPr/>
        </p:nvSpPr>
        <p:spPr>
          <a:xfrm>
            <a:off x="7460718" y="34800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A8D89AA-D62E-04BD-3BEC-E6554CCF64FA}"/>
              </a:ext>
            </a:extLst>
          </p:cNvPr>
          <p:cNvSpPr txBox="1"/>
          <p:nvPr/>
        </p:nvSpPr>
        <p:spPr>
          <a:xfrm>
            <a:off x="7750898" y="239714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6D537FC-5FBE-9637-FDA6-4254F95B3438}"/>
              </a:ext>
            </a:extLst>
          </p:cNvPr>
          <p:cNvSpPr txBox="1"/>
          <p:nvPr/>
        </p:nvSpPr>
        <p:spPr>
          <a:xfrm>
            <a:off x="8064593" y="2912008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B06FCFA-D5FA-FFA5-48CC-A8876BD6FE26}"/>
              </a:ext>
            </a:extLst>
          </p:cNvPr>
          <p:cNvSpPr txBox="1"/>
          <p:nvPr/>
        </p:nvSpPr>
        <p:spPr>
          <a:xfrm>
            <a:off x="8436698" y="348299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0FFB09B-A241-9989-6574-F49C1F7D00C5}"/>
              </a:ext>
            </a:extLst>
          </p:cNvPr>
          <p:cNvSpPr txBox="1"/>
          <p:nvPr/>
        </p:nvSpPr>
        <p:spPr>
          <a:xfrm>
            <a:off x="9964806" y="2446039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AB59981-1866-7236-C985-12CF9468FB9B}"/>
              </a:ext>
            </a:extLst>
          </p:cNvPr>
          <p:cNvSpPr txBox="1"/>
          <p:nvPr/>
        </p:nvSpPr>
        <p:spPr>
          <a:xfrm>
            <a:off x="7775043" y="39753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143CDF0-E6C5-0CE8-DE3E-6170BD6A6349}"/>
              </a:ext>
            </a:extLst>
          </p:cNvPr>
          <p:cNvSpPr txBox="1"/>
          <p:nvPr/>
        </p:nvSpPr>
        <p:spPr>
          <a:xfrm>
            <a:off x="1093304" y="4412974"/>
            <a:ext cx="4015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58 891 : 7 = 8 413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3F13457-7001-7845-9105-95C523DF9A1A}"/>
              </a:ext>
            </a:extLst>
          </p:cNvPr>
          <p:cNvSpPr txBox="1"/>
          <p:nvPr/>
        </p:nvSpPr>
        <p:spPr>
          <a:xfrm>
            <a:off x="6967330" y="4671392"/>
            <a:ext cx="4263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7 091 × 8 + 4 = 56 732</a:t>
            </a:r>
          </a:p>
        </p:txBody>
      </p:sp>
    </p:spTree>
    <p:extLst>
      <p:ext uri="{BB962C8B-B14F-4D97-AF65-F5344CB8AC3E}">
        <p14:creationId xmlns:p14="http://schemas.microsoft.com/office/powerpoint/2010/main" val="1629279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27" grpId="0"/>
      <p:bldP spid="28" grpId="0"/>
      <p:bldP spid="29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972F7B-39C9-8632-BC1A-5C5AB3E74072}"/>
              </a:ext>
            </a:extLst>
          </p:cNvPr>
          <p:cNvSpPr txBox="1"/>
          <p:nvPr/>
        </p:nvSpPr>
        <p:spPr>
          <a:xfrm>
            <a:off x="1242392" y="1331843"/>
            <a:ext cx="1010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a + b – 135 với a = 539 và b = 243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 + m × n với c = 2 370, m = 105 và n =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1D7D1C-A667-BFBC-E96C-1DDC781C394C}"/>
              </a:ext>
            </a:extLst>
          </p:cNvPr>
          <p:cNvSpPr txBox="1"/>
          <p:nvPr/>
        </p:nvSpPr>
        <p:spPr>
          <a:xfrm>
            <a:off x="2083904" y="2683565"/>
            <a:ext cx="1010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Với a = 539 và b = 243,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– 135 = 539 + 243 – 135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782 – 135 = 647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37B64F-D241-16B8-2EC4-672551FE5113}"/>
              </a:ext>
            </a:extLst>
          </p:cNvPr>
          <p:cNvSpPr txBox="1"/>
          <p:nvPr/>
        </p:nvSpPr>
        <p:spPr>
          <a:xfrm>
            <a:off x="1461053" y="4552122"/>
            <a:ext cx="11307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với c = 2 370, m = 105 và n = 6,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+ m × n = 2 370 + 105 × 6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2 370 + 630 = 3 000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5201" y="583251"/>
            <a:ext cx="9190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mua 1 bút mực và 5 quyển vở. Một bút mực giá 8 500 đồng, một quyển vở giá 6 500 đồng. Mai đưa cho cô bán hàng tờ tiền 50 000 đồng. Hỏi cô bán hàng phải trả lại Mai bao nhiêu tiền?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3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04835" y="3964269"/>
            <a:ext cx="5892800" cy="2247004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4 và nêu bài toán theo tóm tắt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14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70137" y="1084111"/>
            <a:ext cx="8581572" cy="4477544"/>
            <a:chOff x="2762098" y="2832186"/>
            <a:chExt cx="8596465" cy="3821134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762098" y="3185911"/>
              <a:ext cx="8379569" cy="272169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lang="en-US" sz="4533" b="1" i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4622801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394889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0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6 500 × 5 = 32 500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8 500 + 32 500 = 41 000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50 000 – 41 000 = 9 000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9 000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0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52D93D-F28B-9B7D-FD60-6874A268F360}"/>
              </a:ext>
            </a:extLst>
          </p:cNvPr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E4B5265-22A2-8959-563B-AB6F7084B269}"/>
              </a:ext>
            </a:extLst>
          </p:cNvPr>
          <p:cNvGrpSpPr/>
          <p:nvPr/>
        </p:nvGrpSpPr>
        <p:grpSpPr>
          <a:xfrm>
            <a:off x="566530" y="1567576"/>
            <a:ext cx="5118653" cy="1339714"/>
            <a:chOff x="674228" y="4862098"/>
            <a:chExt cx="5343799" cy="167283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7AB17F24-236E-2CB2-D0BC-EEAB874C4D5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1577948-65EA-CE78-EA7E-346B5491390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a) ( 13 640 – 5 537) x 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39DB050-D769-E60A-B658-58C551021750}"/>
              </a:ext>
            </a:extLst>
          </p:cNvPr>
          <p:cNvGrpSpPr/>
          <p:nvPr/>
        </p:nvGrpSpPr>
        <p:grpSpPr>
          <a:xfrm>
            <a:off x="6162261" y="1586626"/>
            <a:ext cx="5774635" cy="1339714"/>
            <a:chOff x="674228" y="4862098"/>
            <a:chExt cx="5343799" cy="167283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A322DE80-9379-739A-D0FE-E149662C7BF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4C826D3-D099-13C6-944D-08EE0815F82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b) 27 164 + 8 470 + 1 230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6932170-BE3E-8882-62D7-7B56BFB73FC6}"/>
              </a:ext>
            </a:extLst>
          </p:cNvPr>
          <p:cNvSpPr txBox="1"/>
          <p:nvPr/>
        </p:nvSpPr>
        <p:spPr>
          <a:xfrm>
            <a:off x="1003853" y="2753140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8 103 ×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7E170F-0089-9EEC-04C8-157C7A8EFE91}"/>
              </a:ext>
            </a:extLst>
          </p:cNvPr>
          <p:cNvSpPr txBox="1"/>
          <p:nvPr/>
        </p:nvSpPr>
        <p:spPr>
          <a:xfrm>
            <a:off x="993914" y="3429001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64 824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BF28202-D047-85A1-F681-52321D34F70E}"/>
              </a:ext>
            </a:extLst>
          </p:cNvPr>
          <p:cNvSpPr txBox="1"/>
          <p:nvPr/>
        </p:nvSpPr>
        <p:spPr>
          <a:xfrm>
            <a:off x="6639340" y="2703444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35 634 + 1 230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4B527D8-E32E-DC05-0A8B-B42E19914F84}"/>
              </a:ext>
            </a:extLst>
          </p:cNvPr>
          <p:cNvSpPr txBox="1"/>
          <p:nvPr/>
        </p:nvSpPr>
        <p:spPr>
          <a:xfrm>
            <a:off x="6629401" y="3379305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36 864</a:t>
            </a:r>
          </a:p>
        </p:txBody>
      </p: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xmlns="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F5CF4C-CEE2-4E72-B6A5-EB273A2308F1}"/>
              </a:ext>
            </a:extLst>
          </p:cNvPr>
          <p:cNvSpPr txBox="1"/>
          <p:nvPr/>
        </p:nvSpPr>
        <p:spPr>
          <a:xfrm>
            <a:off x="987439" y="124524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55 687.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chẵn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F5CF4C-CEE2-4E72-B6A5-EB273A2308F1}"/>
              </a:ext>
            </a:extLst>
          </p:cNvPr>
          <p:cNvSpPr txBox="1"/>
          <p:nvPr/>
        </p:nvSpPr>
        <p:spPr>
          <a:xfrm>
            <a:off x="957621" y="146390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55 686.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F5CF4C-CEE2-4E72-B6A5-EB273A2308F1}"/>
              </a:ext>
            </a:extLst>
          </p:cNvPr>
          <p:cNvSpPr txBox="1"/>
          <p:nvPr/>
        </p:nvSpPr>
        <p:spPr>
          <a:xfrm>
            <a:off x="838351" y="1702446"/>
            <a:ext cx="4876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30 000 + 10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000 x 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570</Words>
  <Application>Microsoft Office PowerPoint</Application>
  <PresentationFormat>Custom</PresentationFormat>
  <Paragraphs>119</Paragraphs>
  <Slides>22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1_Office Theme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ThienIT</cp:lastModifiedBy>
  <cp:revision>27</cp:revision>
  <dcterms:created xsi:type="dcterms:W3CDTF">2023-07-09T02:40:32Z</dcterms:created>
  <dcterms:modified xsi:type="dcterms:W3CDTF">2023-08-14T04:51:16Z</dcterms:modified>
</cp:coreProperties>
</file>