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28" r:id="rId2"/>
    <p:sldId id="3795" r:id="rId3"/>
    <p:sldId id="3799" r:id="rId4"/>
    <p:sldId id="3796" r:id="rId5"/>
    <p:sldId id="3798" r:id="rId6"/>
    <p:sldId id="3800" r:id="rId7"/>
    <p:sldId id="3831" r:id="rId8"/>
    <p:sldId id="3813" r:id="rId9"/>
    <p:sldId id="3832" r:id="rId10"/>
    <p:sldId id="3817" r:id="rId11"/>
    <p:sldId id="3833" r:id="rId12"/>
    <p:sldId id="3820" r:id="rId13"/>
    <p:sldId id="3836" r:id="rId14"/>
    <p:sldId id="3834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/>
              </a:rPr>
              <a:t>Slidesgo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Flaticon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Freepik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.</a:t>
            </a:r>
            <a:endParaRPr sz="1465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/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1219200"/>
              <a:r>
                <a:rPr lang="en-US" kern="0" dirty="0"/>
                <a:t>NGUYỄN </a:t>
              </a:r>
            </a:p>
            <a:p>
              <a:pPr defTabSz="121920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0" name="Hình ảnh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10" name="Nhóm 6"/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1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4</a:t>
                </a:r>
              </a:p>
            </p:txBody>
          </p:sp>
        </p:grpSp>
        <p:sp>
          <p:nvSpPr>
            <p:cNvPr id="12" name="Hộp Văn bản 5"/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5" name="Rectangle: Rounded Corners 154"/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/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/>
          <p:cNvCxnSpPr/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/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>
            <a:fillRect/>
          </a:stretch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/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0" name="Nhóm 6"/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4</a:t>
                </a:r>
              </a:p>
            </p:txBody>
          </p:sp>
        </p:grpSp>
        <p:sp>
          <p:nvSpPr>
            <p:cNvPr id="12" name="Hộp Văn bản 5"/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55" name="Rectangle: Rounded Corners 154"/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Coiny" panose="02000903060500060000" pitchFamily="2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oiny" panose="02000903060500060000" pitchFamily="2" charset="0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51930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61830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61 930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60 930</a:t>
            </a:r>
            <a:endParaRPr lang="en-US" sz="4265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51 930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61 830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61 930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31 668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32 678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32 668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32 568</a:t>
            </a:r>
          </a:p>
        </p:txBody>
      </p:sp>
      <p:sp>
        <p:nvSpPr>
          <p:cNvPr id="10" name="Round Diagonal Corner Rectangle 6"/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31 668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32 678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32 668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67 219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87 019</a:t>
            </a:r>
          </a:p>
        </p:txBody>
      </p:sp>
      <p:sp>
        <p:nvSpPr>
          <p:cNvPr id="8" name="Round Diagonal Corner Rectangle 6"/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87 219</a:t>
            </a:r>
          </a:p>
        </p:txBody>
      </p:sp>
      <p:sp>
        <p:nvSpPr>
          <p:cNvPr id="9" name="Round Diagonal Corner Rectangle 6"/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87 291</a:t>
            </a:r>
            <a:endParaRPr lang="en-US" sz="4265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67 219</a:t>
            </a:r>
          </a:p>
        </p:txBody>
      </p:sp>
      <p:sp>
        <p:nvSpPr>
          <p:cNvPr id="11" name="Round Diagonal Corner Rectangle 6"/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87 019</a:t>
            </a:r>
          </a:p>
        </p:txBody>
      </p:sp>
      <p:sp>
        <p:nvSpPr>
          <p:cNvPr id="12" name="Round Diagonal Corner Rectangle 6"/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87 219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26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Round Diagonal Corner Rectangle 6"/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8" name="Round Diagonal Corner Rectangle 6"/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9" name="Round Diagonal Corner Rectangle 6"/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ound Diagonal Corner Rectangle 6"/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1" name="Round Diagonal Corner Rectangle 6"/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2" name="Round Diagonal Corner Rectangle 6"/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</a:p>
        </p:txBody>
      </p:sp>
      <p:sp>
        <p:nvSpPr>
          <p:cNvPr id="13" name="Round Diagonal Corner Rectangle 6"/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15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20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108</Paragraphs>
  <Slides>15</Slides>
  <Notes>6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#9Slide02 Noi dung dai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2023-06-12T07:28:00Z</dcterms:created>
  <dcterms:modified xsi:type="dcterms:W3CDTF">2025-12-18T14:03:20Z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255DE930F44E4ED7B2E06A06569D4A2B</vt:lpwstr>
  </property>
  <property fmtid="{D5CDD505-2E9C-101B-9397-08002B2CF9AE}" pid="3" name="KSOProductBuildVer">
    <vt:lpwstr>1033-11.2.0.11537</vt:lpwstr>
  </property>
</Properties>
</file>