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3"/>
  </p:notesMasterIdLst>
  <p:sldIdLst>
    <p:sldId id="307" r:id="rId3"/>
    <p:sldId id="268" r:id="rId4"/>
    <p:sldId id="317" r:id="rId5"/>
    <p:sldId id="299" r:id="rId6"/>
    <p:sldId id="316" r:id="rId7"/>
    <p:sldId id="306" r:id="rId8"/>
    <p:sldId id="270" r:id="rId9"/>
    <p:sldId id="313" r:id="rId10"/>
    <p:sldId id="314" r:id="rId11"/>
    <p:sldId id="29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9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4C764-058C-48B5-8A2B-0813ACF21B3B}" type="datetimeFigureOut">
              <a:rPr lang="en-US" smtClean="0"/>
              <a:t>18/12/2025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B62C9-D277-4F43-91AA-6C87471185E1}" type="slidenum">
              <a:rPr lang="en-US" smtClean="0"/>
              <a:t>‹#›</a:t>
            </a:fld>
            <a:endParaRPr lang="en-US"/>
          </a:p>
        </p:txBody>
      </p:sp>
    </p:spTree>
    <p:extLst>
      <p:ext uri="{BB962C8B-B14F-4D97-AF65-F5344CB8AC3E}">
        <p14:creationId xmlns:p14="http://schemas.microsoft.com/office/powerpoint/2010/main" val="3616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391F-6263-480F-9DA2-9C933F71B3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325522-A6BA-403D-96FC-272EE4A4CD0D}"/>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19D8DE-6F07-4CEA-AF43-B79591D76619}"/>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18/12/2025</a:t>
            </a:fld>
            <a:endParaRPr lang="en-US"/>
          </a:p>
        </p:txBody>
      </p:sp>
      <p:sp>
        <p:nvSpPr>
          <p:cNvPr id="5" name="Footer Placeholder 4">
            <a:extLst>
              <a:ext uri="{FF2B5EF4-FFF2-40B4-BE49-F238E27FC236}">
                <a16:creationId xmlns:a16="http://schemas.microsoft.com/office/drawing/2014/main" id="{9E47BEB3-8268-41B2-B28D-04ACF4F717D5}"/>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8DAD90-2CE3-4329-8879-72D9FCBD08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4036FB8B-E92F-A262-D387-086D9DE261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133" y="154667"/>
            <a:ext cx="1611071" cy="1611071"/>
          </a:xfrm>
          <a:prstGeom prst="rect">
            <a:avLst/>
          </a:prstGeom>
        </p:spPr>
      </p:pic>
    </p:spTree>
    <p:extLst>
      <p:ext uri="{BB962C8B-B14F-4D97-AF65-F5344CB8AC3E}">
        <p14:creationId xmlns:p14="http://schemas.microsoft.com/office/powerpoint/2010/main" val="62825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2605-ECB3-45BE-8131-7500576F9B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677B84-3ADB-4A3B-8637-FF4F2B6B63DC}"/>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CAC26A-C105-4532-91E0-DEDDD96F95ED}"/>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425F0B-77A0-4B4E-B75A-B1E3ECD5ECB5}"/>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18/12/2025</a:t>
            </a:fld>
            <a:endParaRPr lang="en-US"/>
          </a:p>
        </p:txBody>
      </p:sp>
      <p:sp>
        <p:nvSpPr>
          <p:cNvPr id="6" name="Footer Placeholder 5">
            <a:extLst>
              <a:ext uri="{FF2B5EF4-FFF2-40B4-BE49-F238E27FC236}">
                <a16:creationId xmlns:a16="http://schemas.microsoft.com/office/drawing/2014/main" id="{C3F8C352-0A7A-4497-8D39-0F0B7DC720E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465808-1D88-4BE3-9309-A50CCAE92BE7}"/>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18638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97C94-9341-4F6B-B1B2-CFC5F60A49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FDA028-8476-4495-9760-A6633D8C8825}"/>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6E8A13A3-B368-40A6-97C0-267CE00622D8}"/>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A8CD7-EB1B-4269-8579-BEBAA3111FF6}"/>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18/12/2025</a:t>
            </a:fld>
            <a:endParaRPr lang="en-US"/>
          </a:p>
        </p:txBody>
      </p:sp>
      <p:sp>
        <p:nvSpPr>
          <p:cNvPr id="6" name="Footer Placeholder 5">
            <a:extLst>
              <a:ext uri="{FF2B5EF4-FFF2-40B4-BE49-F238E27FC236}">
                <a16:creationId xmlns:a16="http://schemas.microsoft.com/office/drawing/2014/main" id="{E9C88632-9053-4F0B-B584-3864D83A829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830BB98-D097-4C2F-8348-EF1E077AAAC9}"/>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56628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2F0D-2F3D-4B84-B190-C819C0A38B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1CB133-BCCE-4A45-A16A-8F79C3034A65}"/>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88C91-BA28-445D-932D-28F894FC4398}"/>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18/12/2025</a:t>
            </a:fld>
            <a:endParaRPr lang="en-US"/>
          </a:p>
        </p:txBody>
      </p:sp>
      <p:sp>
        <p:nvSpPr>
          <p:cNvPr id="5" name="Footer Placeholder 4">
            <a:extLst>
              <a:ext uri="{FF2B5EF4-FFF2-40B4-BE49-F238E27FC236}">
                <a16:creationId xmlns:a16="http://schemas.microsoft.com/office/drawing/2014/main" id="{644A7A6B-29C0-4F10-AC53-F077FA73E10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2B9D7A-39AF-4589-BC33-37062C68A487}"/>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80804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DA8AEB-3274-4479-9B20-D902CE31A931}"/>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720D79-2956-40B8-9BE7-A461079EE2D5}"/>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3A248-661D-46EE-9DAD-953F4A2841AE}"/>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18/12/2025</a:t>
            </a:fld>
            <a:endParaRPr lang="en-US"/>
          </a:p>
        </p:txBody>
      </p:sp>
      <p:sp>
        <p:nvSpPr>
          <p:cNvPr id="5" name="Footer Placeholder 4">
            <a:extLst>
              <a:ext uri="{FF2B5EF4-FFF2-40B4-BE49-F238E27FC236}">
                <a16:creationId xmlns:a16="http://schemas.microsoft.com/office/drawing/2014/main" id="{159F8B4E-0E28-4ECC-91D0-A89275DAC2E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29F6CA-589B-4238-89C6-73715E6E1280}"/>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629336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5887-F02D-358C-5835-6D73F3DAC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637EB8A-7FCB-4BE6-0E03-DB5299E6D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81114EA-2BFD-C250-0730-E07EDEF5BA37}"/>
              </a:ext>
            </a:extLst>
          </p:cNvPr>
          <p:cNvSpPr>
            <a:spLocks noGrp="1"/>
          </p:cNvSpPr>
          <p:nvPr>
            <p:ph type="dt" sz="half" idx="10"/>
          </p:nvPr>
        </p:nvSpPr>
        <p:spPr/>
        <p:txBody>
          <a:bodyPr/>
          <a:lstStyle/>
          <a:p>
            <a:fld id="{6C4BC141-367A-4BCE-BD6F-4C0607B3BD2C}" type="datetimeFigureOut">
              <a:rPr lang="vi-VN" smtClean="0"/>
              <a:t>18/12/2025</a:t>
            </a:fld>
            <a:endParaRPr lang="vi-VN"/>
          </a:p>
        </p:txBody>
      </p:sp>
      <p:sp>
        <p:nvSpPr>
          <p:cNvPr id="5" name="Footer Placeholder 4">
            <a:extLst>
              <a:ext uri="{FF2B5EF4-FFF2-40B4-BE49-F238E27FC236}">
                <a16:creationId xmlns:a16="http://schemas.microsoft.com/office/drawing/2014/main" id="{386DF148-E705-C7E7-25C3-B3876E9AF2B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2280D43-2921-F4EA-22F5-96D44AE4297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0170075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4E26-A3C9-3696-BCC9-C88C3A587C0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6E519B-6202-F2FD-3186-DFA627721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961E80-6D76-3338-5136-CB22E874C382}"/>
              </a:ext>
            </a:extLst>
          </p:cNvPr>
          <p:cNvSpPr>
            <a:spLocks noGrp="1"/>
          </p:cNvSpPr>
          <p:nvPr>
            <p:ph type="dt" sz="half" idx="10"/>
          </p:nvPr>
        </p:nvSpPr>
        <p:spPr/>
        <p:txBody>
          <a:bodyPr/>
          <a:lstStyle/>
          <a:p>
            <a:fld id="{6C4BC141-367A-4BCE-BD6F-4C0607B3BD2C}" type="datetimeFigureOut">
              <a:rPr lang="vi-VN" smtClean="0"/>
              <a:t>18/12/2025</a:t>
            </a:fld>
            <a:endParaRPr lang="vi-VN"/>
          </a:p>
        </p:txBody>
      </p:sp>
      <p:sp>
        <p:nvSpPr>
          <p:cNvPr id="5" name="Footer Placeholder 4">
            <a:extLst>
              <a:ext uri="{FF2B5EF4-FFF2-40B4-BE49-F238E27FC236}">
                <a16:creationId xmlns:a16="http://schemas.microsoft.com/office/drawing/2014/main" id="{3C188774-8016-AD1F-F9A7-A920843A333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0814082-8904-0CE9-3915-AA2E9AA82EB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523912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705A-C4AC-2B8D-F5AD-8D870D652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5FF6F1B-73AC-0701-D9B2-F9ADE50BD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4A56C-CEC9-85CA-75F0-2E2CAA660CB7}"/>
              </a:ext>
            </a:extLst>
          </p:cNvPr>
          <p:cNvSpPr>
            <a:spLocks noGrp="1"/>
          </p:cNvSpPr>
          <p:nvPr>
            <p:ph type="dt" sz="half" idx="10"/>
          </p:nvPr>
        </p:nvSpPr>
        <p:spPr/>
        <p:txBody>
          <a:bodyPr/>
          <a:lstStyle/>
          <a:p>
            <a:fld id="{6C4BC141-367A-4BCE-BD6F-4C0607B3BD2C}" type="datetimeFigureOut">
              <a:rPr lang="vi-VN" smtClean="0"/>
              <a:t>18/12/2025</a:t>
            </a:fld>
            <a:endParaRPr lang="vi-VN"/>
          </a:p>
        </p:txBody>
      </p:sp>
      <p:sp>
        <p:nvSpPr>
          <p:cNvPr id="5" name="Footer Placeholder 4">
            <a:extLst>
              <a:ext uri="{FF2B5EF4-FFF2-40B4-BE49-F238E27FC236}">
                <a16:creationId xmlns:a16="http://schemas.microsoft.com/office/drawing/2014/main" id="{CC60CAA0-409F-DA37-AF4C-73FD8346261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32DDDFE-569C-A16F-473E-347FBF332E39}"/>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026763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D148-28D2-374F-43ED-FD859CE341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4D20138-36AC-14CF-C68C-D3C789E75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7B5731-AFCB-40BD-43D3-7F7A0A850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40343FB-5657-B1AA-F47D-0085B7D21E77}"/>
              </a:ext>
            </a:extLst>
          </p:cNvPr>
          <p:cNvSpPr>
            <a:spLocks noGrp="1"/>
          </p:cNvSpPr>
          <p:nvPr>
            <p:ph type="dt" sz="half" idx="10"/>
          </p:nvPr>
        </p:nvSpPr>
        <p:spPr/>
        <p:txBody>
          <a:bodyPr/>
          <a:lstStyle/>
          <a:p>
            <a:fld id="{6C4BC141-367A-4BCE-BD6F-4C0607B3BD2C}" type="datetimeFigureOut">
              <a:rPr lang="vi-VN" smtClean="0"/>
              <a:t>18/12/2025</a:t>
            </a:fld>
            <a:endParaRPr lang="vi-VN"/>
          </a:p>
        </p:txBody>
      </p:sp>
      <p:sp>
        <p:nvSpPr>
          <p:cNvPr id="6" name="Footer Placeholder 5">
            <a:extLst>
              <a:ext uri="{FF2B5EF4-FFF2-40B4-BE49-F238E27FC236}">
                <a16:creationId xmlns:a16="http://schemas.microsoft.com/office/drawing/2014/main" id="{074CA58B-3BA3-39B8-95A6-2AC6AEC17DC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83E0A55-33D1-279F-216C-79609D7DC14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1342338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531F-B97A-CEB8-D5BE-6D491E7852E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CDE6263-F4B2-BCD6-CED5-E791949D5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9788BB-4435-6DB6-F8B3-CF8B5EB497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41FF310-B4E3-42B3-37E4-DFABDA1DF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34F28-CCA5-78AE-5007-C17EB20DE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4587FCC-4356-491A-25EB-0C211667F431}"/>
              </a:ext>
            </a:extLst>
          </p:cNvPr>
          <p:cNvSpPr>
            <a:spLocks noGrp="1"/>
          </p:cNvSpPr>
          <p:nvPr>
            <p:ph type="dt" sz="half" idx="10"/>
          </p:nvPr>
        </p:nvSpPr>
        <p:spPr/>
        <p:txBody>
          <a:bodyPr/>
          <a:lstStyle/>
          <a:p>
            <a:fld id="{6C4BC141-367A-4BCE-BD6F-4C0607B3BD2C}" type="datetimeFigureOut">
              <a:rPr lang="vi-VN" smtClean="0"/>
              <a:t>18/12/2025</a:t>
            </a:fld>
            <a:endParaRPr lang="vi-VN"/>
          </a:p>
        </p:txBody>
      </p:sp>
      <p:sp>
        <p:nvSpPr>
          <p:cNvPr id="8" name="Footer Placeholder 7">
            <a:extLst>
              <a:ext uri="{FF2B5EF4-FFF2-40B4-BE49-F238E27FC236}">
                <a16:creationId xmlns:a16="http://schemas.microsoft.com/office/drawing/2014/main" id="{3330065C-CC9A-794A-B02A-913058C9092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A5A35AD-B7E4-0120-44BB-56EF7344BBF7}"/>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201227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58DB-D6D3-28AC-6A67-39A7F964FB5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92BE328-2506-D9EF-183D-273632F4014A}"/>
              </a:ext>
            </a:extLst>
          </p:cNvPr>
          <p:cNvSpPr>
            <a:spLocks noGrp="1"/>
          </p:cNvSpPr>
          <p:nvPr>
            <p:ph type="dt" sz="half" idx="10"/>
          </p:nvPr>
        </p:nvSpPr>
        <p:spPr/>
        <p:txBody>
          <a:bodyPr/>
          <a:lstStyle/>
          <a:p>
            <a:fld id="{6C4BC141-367A-4BCE-BD6F-4C0607B3BD2C}" type="datetimeFigureOut">
              <a:rPr lang="vi-VN" smtClean="0"/>
              <a:t>18/12/2025</a:t>
            </a:fld>
            <a:endParaRPr lang="vi-VN"/>
          </a:p>
        </p:txBody>
      </p:sp>
      <p:sp>
        <p:nvSpPr>
          <p:cNvPr id="4" name="Footer Placeholder 3">
            <a:extLst>
              <a:ext uri="{FF2B5EF4-FFF2-40B4-BE49-F238E27FC236}">
                <a16:creationId xmlns:a16="http://schemas.microsoft.com/office/drawing/2014/main" id="{1DFBB9B2-D3E2-A460-8004-B21BECD462E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A863BE0-4E7D-DA66-8879-EA5DBEE46C62}"/>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042285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E77A-D4A5-49AE-AE58-D18D8979BE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48D673-A2D9-4A77-9517-ABF4C26C66DF}"/>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1F131-AABF-4C38-B063-FBD30CE7DB11}"/>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18/12/2025</a:t>
            </a:fld>
            <a:endParaRPr lang="en-US"/>
          </a:p>
        </p:txBody>
      </p:sp>
      <p:sp>
        <p:nvSpPr>
          <p:cNvPr id="5" name="Footer Placeholder 4">
            <a:extLst>
              <a:ext uri="{FF2B5EF4-FFF2-40B4-BE49-F238E27FC236}">
                <a16:creationId xmlns:a16="http://schemas.microsoft.com/office/drawing/2014/main" id="{3A787D17-15B0-462F-B0C8-4A382140891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22F3D3-F5E7-477F-A705-7F7E37B4A7F8}"/>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1983503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867FE-F657-DAF3-D1B1-6A23B364017E}"/>
              </a:ext>
            </a:extLst>
          </p:cNvPr>
          <p:cNvSpPr>
            <a:spLocks noGrp="1"/>
          </p:cNvSpPr>
          <p:nvPr>
            <p:ph type="dt" sz="half" idx="10"/>
          </p:nvPr>
        </p:nvSpPr>
        <p:spPr/>
        <p:txBody>
          <a:bodyPr/>
          <a:lstStyle/>
          <a:p>
            <a:fld id="{6C4BC141-367A-4BCE-BD6F-4C0607B3BD2C}" type="datetimeFigureOut">
              <a:rPr lang="vi-VN" smtClean="0"/>
              <a:t>18/12/2025</a:t>
            </a:fld>
            <a:endParaRPr lang="vi-VN"/>
          </a:p>
        </p:txBody>
      </p:sp>
      <p:sp>
        <p:nvSpPr>
          <p:cNvPr id="3" name="Footer Placeholder 2">
            <a:extLst>
              <a:ext uri="{FF2B5EF4-FFF2-40B4-BE49-F238E27FC236}">
                <a16:creationId xmlns:a16="http://schemas.microsoft.com/office/drawing/2014/main" id="{26995A49-DE4A-C5E8-D262-11E609F4D94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E90A69B-32B0-355C-9882-24F57CCEE77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49845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FC60-1F97-2E19-9ED9-5BF3D3CE7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D2C1C05-91A7-908A-49CB-C44AA4755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7267A4E-AA14-54F3-C2D1-E74B5FAA2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CFFC5-2027-88A2-9A10-215E959CEAF9}"/>
              </a:ext>
            </a:extLst>
          </p:cNvPr>
          <p:cNvSpPr>
            <a:spLocks noGrp="1"/>
          </p:cNvSpPr>
          <p:nvPr>
            <p:ph type="dt" sz="half" idx="10"/>
          </p:nvPr>
        </p:nvSpPr>
        <p:spPr/>
        <p:txBody>
          <a:bodyPr/>
          <a:lstStyle/>
          <a:p>
            <a:fld id="{6C4BC141-367A-4BCE-BD6F-4C0607B3BD2C}" type="datetimeFigureOut">
              <a:rPr lang="vi-VN" smtClean="0"/>
              <a:t>18/12/2025</a:t>
            </a:fld>
            <a:endParaRPr lang="vi-VN"/>
          </a:p>
        </p:txBody>
      </p:sp>
      <p:sp>
        <p:nvSpPr>
          <p:cNvPr id="6" name="Footer Placeholder 5">
            <a:extLst>
              <a:ext uri="{FF2B5EF4-FFF2-40B4-BE49-F238E27FC236}">
                <a16:creationId xmlns:a16="http://schemas.microsoft.com/office/drawing/2014/main" id="{C9D588AE-2B49-2E4D-5798-FA1594EEF8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D7F3252-CEA2-1540-A380-6F6B647F9F6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8575070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C3AC-A6B4-4925-9899-A161FBA9B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9EA5C07-0C8C-DE67-846F-1192DC13F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EC33892-FE96-0002-1FC2-947ED7E48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0DD96-C944-9A4E-C502-72F0AFDD3C04}"/>
              </a:ext>
            </a:extLst>
          </p:cNvPr>
          <p:cNvSpPr>
            <a:spLocks noGrp="1"/>
          </p:cNvSpPr>
          <p:nvPr>
            <p:ph type="dt" sz="half" idx="10"/>
          </p:nvPr>
        </p:nvSpPr>
        <p:spPr/>
        <p:txBody>
          <a:bodyPr/>
          <a:lstStyle/>
          <a:p>
            <a:fld id="{6C4BC141-367A-4BCE-BD6F-4C0607B3BD2C}" type="datetimeFigureOut">
              <a:rPr lang="vi-VN" smtClean="0"/>
              <a:t>18/12/2025</a:t>
            </a:fld>
            <a:endParaRPr lang="vi-VN"/>
          </a:p>
        </p:txBody>
      </p:sp>
      <p:sp>
        <p:nvSpPr>
          <p:cNvPr id="6" name="Footer Placeholder 5">
            <a:extLst>
              <a:ext uri="{FF2B5EF4-FFF2-40B4-BE49-F238E27FC236}">
                <a16:creationId xmlns:a16="http://schemas.microsoft.com/office/drawing/2014/main" id="{5BB5665A-2BB6-2957-B826-DE127C696BB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13D0E64-D80F-3F7B-2B9F-20C880D0221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55128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F334-C439-E76B-B399-251F09B7466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F4BDCB1-0C26-50C4-01B0-47EC8531A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1092BB8-75D8-42D3-935A-44782537AE71}"/>
              </a:ext>
            </a:extLst>
          </p:cNvPr>
          <p:cNvSpPr>
            <a:spLocks noGrp="1"/>
          </p:cNvSpPr>
          <p:nvPr>
            <p:ph type="dt" sz="half" idx="10"/>
          </p:nvPr>
        </p:nvSpPr>
        <p:spPr/>
        <p:txBody>
          <a:bodyPr/>
          <a:lstStyle/>
          <a:p>
            <a:fld id="{6C4BC141-367A-4BCE-BD6F-4C0607B3BD2C}" type="datetimeFigureOut">
              <a:rPr lang="vi-VN" smtClean="0"/>
              <a:t>18/12/2025</a:t>
            </a:fld>
            <a:endParaRPr lang="vi-VN"/>
          </a:p>
        </p:txBody>
      </p:sp>
      <p:sp>
        <p:nvSpPr>
          <p:cNvPr id="5" name="Footer Placeholder 4">
            <a:extLst>
              <a:ext uri="{FF2B5EF4-FFF2-40B4-BE49-F238E27FC236}">
                <a16:creationId xmlns:a16="http://schemas.microsoft.com/office/drawing/2014/main" id="{3874FDC7-125A-2F24-AE24-D6FFA855A16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C4BF2D-C993-31A8-F8EA-B0434A266445}"/>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9116958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F0933-18A4-A1B5-3B7A-3B37C5744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B85F989-7AD7-22A4-182F-B38AF70D8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3856614-7C10-D73C-64B2-AFB2BE5A7AFA}"/>
              </a:ext>
            </a:extLst>
          </p:cNvPr>
          <p:cNvSpPr>
            <a:spLocks noGrp="1"/>
          </p:cNvSpPr>
          <p:nvPr>
            <p:ph type="dt" sz="half" idx="10"/>
          </p:nvPr>
        </p:nvSpPr>
        <p:spPr/>
        <p:txBody>
          <a:bodyPr/>
          <a:lstStyle/>
          <a:p>
            <a:fld id="{6C4BC141-367A-4BCE-BD6F-4C0607B3BD2C}" type="datetimeFigureOut">
              <a:rPr lang="vi-VN" smtClean="0"/>
              <a:t>18/12/2025</a:t>
            </a:fld>
            <a:endParaRPr lang="vi-VN"/>
          </a:p>
        </p:txBody>
      </p:sp>
      <p:sp>
        <p:nvSpPr>
          <p:cNvPr id="5" name="Footer Placeholder 4">
            <a:extLst>
              <a:ext uri="{FF2B5EF4-FFF2-40B4-BE49-F238E27FC236}">
                <a16:creationId xmlns:a16="http://schemas.microsoft.com/office/drawing/2014/main" id="{108B784D-1838-69DD-7455-A54927A393B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532A9B5-10FA-B596-1AEF-2B6714C6FEA1}"/>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9087603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C10B-C6C3-4B01-A6DC-6A5C171F6E91}"/>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9864C4-5651-449D-BED6-04A88706241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1A74DB-E940-4FCD-B1BE-8BB76E2BCEE0}"/>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18/12/2025</a:t>
            </a:fld>
            <a:endParaRPr lang="en-US"/>
          </a:p>
        </p:txBody>
      </p:sp>
      <p:sp>
        <p:nvSpPr>
          <p:cNvPr id="5" name="Footer Placeholder 4">
            <a:extLst>
              <a:ext uri="{FF2B5EF4-FFF2-40B4-BE49-F238E27FC236}">
                <a16:creationId xmlns:a16="http://schemas.microsoft.com/office/drawing/2014/main" id="{AC114CAF-DB21-4FB4-AB19-009B6FC97EF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624D42-0AD2-445D-BA48-1AD4416178AF}"/>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416173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AD7D-4095-4CFA-8069-C52B76F4DE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269E832-BC7A-432A-8DD3-DB4A12566147}"/>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327F62-4DE2-4FF2-90F2-D2B86DE192A5}"/>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212395-7B25-4C3B-BC39-CD14523EF5C5}"/>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18/12/2025</a:t>
            </a:fld>
            <a:endParaRPr lang="en-US"/>
          </a:p>
        </p:txBody>
      </p:sp>
      <p:sp>
        <p:nvSpPr>
          <p:cNvPr id="6" name="Footer Placeholder 5">
            <a:extLst>
              <a:ext uri="{FF2B5EF4-FFF2-40B4-BE49-F238E27FC236}">
                <a16:creationId xmlns:a16="http://schemas.microsoft.com/office/drawing/2014/main" id="{93C64C7A-C24B-46F3-A4EA-9910BA34F46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6D0FCA-1927-40CF-A6C0-41DBC3F5B5D1}"/>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63437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B518C-81D9-4C1C-BE6F-1CFC3042DEA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4D489C9-85BD-4018-8578-5F2DB0AC1BFF}"/>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6A7C3-60B9-42E0-87EC-80BDA52FFAF2}"/>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1334C5-4E9D-456E-97B9-BC9618C363A4}"/>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EB177-DBFC-4FB9-B760-453B6667616D}"/>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C4E36D-8FFC-474E-9F39-85357CDBAAB1}"/>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18/12/2025</a:t>
            </a:fld>
            <a:endParaRPr lang="en-US"/>
          </a:p>
        </p:txBody>
      </p:sp>
      <p:sp>
        <p:nvSpPr>
          <p:cNvPr id="8" name="Footer Placeholder 7">
            <a:extLst>
              <a:ext uri="{FF2B5EF4-FFF2-40B4-BE49-F238E27FC236}">
                <a16:creationId xmlns:a16="http://schemas.microsoft.com/office/drawing/2014/main" id="{E9F9CCE9-5E47-4933-9B23-3F47938EBA2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E2524AD-E515-472D-8EB2-D0C03EE6AC6A}"/>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2463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94D3A-FB6E-43BD-80C7-03619186A3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370EBC8-BB23-4514-85FC-0A07A9A7E829}"/>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18/12/2025</a:t>
            </a:fld>
            <a:endParaRPr lang="en-US"/>
          </a:p>
        </p:txBody>
      </p:sp>
      <p:sp>
        <p:nvSpPr>
          <p:cNvPr id="4" name="Footer Placeholder 3">
            <a:extLst>
              <a:ext uri="{FF2B5EF4-FFF2-40B4-BE49-F238E27FC236}">
                <a16:creationId xmlns:a16="http://schemas.microsoft.com/office/drawing/2014/main" id="{AC286C60-E5F8-41CD-BDF8-349474059A2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097BE76-AAB7-40D9-970C-70EBFC5FB235}"/>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79637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18/12/2025</a:t>
            </a:fld>
            <a:endParaRPr lang="en-US"/>
          </a:p>
        </p:txBody>
      </p:sp>
      <p:sp>
        <p:nvSpPr>
          <p:cNvPr id="3" name="Footer Placeholder 2">
            <a:extLst>
              <a:ext uri="{FF2B5EF4-FFF2-40B4-BE49-F238E27FC236}">
                <a16:creationId xmlns:a16="http://schemas.microsoft.com/office/drawing/2014/main"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70278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18/12/2025</a:t>
            </a:fld>
            <a:endParaRPr lang="en-US"/>
          </a:p>
        </p:txBody>
      </p:sp>
      <p:sp>
        <p:nvSpPr>
          <p:cNvPr id="3" name="Footer Placeholder 2">
            <a:extLst>
              <a:ext uri="{FF2B5EF4-FFF2-40B4-BE49-F238E27FC236}">
                <a16:creationId xmlns:a16="http://schemas.microsoft.com/office/drawing/2014/main"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77476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18/12/2025</a:t>
            </a:fld>
            <a:endParaRPr lang="en-US"/>
          </a:p>
        </p:txBody>
      </p:sp>
      <p:sp>
        <p:nvSpPr>
          <p:cNvPr id="3" name="Footer Placeholder 2">
            <a:extLst>
              <a:ext uri="{FF2B5EF4-FFF2-40B4-BE49-F238E27FC236}">
                <a16:creationId xmlns:a16="http://schemas.microsoft.com/office/drawing/2014/main"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54207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EAF4E2DE-D54E-DA7C-D874-4D0E4C4BBAD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84133" y="154667"/>
            <a:ext cx="1611071" cy="1611071"/>
          </a:xfrm>
          <a:prstGeom prst="rect">
            <a:avLst/>
          </a:prstGeom>
        </p:spPr>
      </p:pic>
    </p:spTree>
    <p:extLst>
      <p:ext uri="{BB962C8B-B14F-4D97-AF65-F5344CB8AC3E}">
        <p14:creationId xmlns:p14="http://schemas.microsoft.com/office/powerpoint/2010/main" val="3640987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AE0DE-DADC-74C1-82B8-3AF6B63F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EEEE829-1E5F-729E-D89D-0B5FA8F23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8D3A326-16BC-16A3-332A-C0F00BDC38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BC141-367A-4BCE-BD6F-4C0607B3BD2C}" type="datetimeFigureOut">
              <a:rPr lang="vi-VN" smtClean="0"/>
              <a:t>18/12/2025</a:t>
            </a:fld>
            <a:endParaRPr lang="vi-VN"/>
          </a:p>
        </p:txBody>
      </p:sp>
      <p:sp>
        <p:nvSpPr>
          <p:cNvPr id="5" name="Footer Placeholder 4">
            <a:extLst>
              <a:ext uri="{FF2B5EF4-FFF2-40B4-BE49-F238E27FC236}">
                <a16:creationId xmlns:a16="http://schemas.microsoft.com/office/drawing/2014/main" id="{FDB1F618-A894-8358-EECE-43044B83A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DB76F09-367C-0C47-0068-E3A3497B6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80FEA-C4B8-4FA5-9463-A186119C230F}" type="slidenum">
              <a:rPr lang="vi-VN" smtClean="0"/>
              <a:t>‹#›</a:t>
            </a:fld>
            <a:endParaRPr lang="vi-VN"/>
          </a:p>
        </p:txBody>
      </p:sp>
    </p:spTree>
    <p:extLst>
      <p:ext uri="{BB962C8B-B14F-4D97-AF65-F5344CB8AC3E}">
        <p14:creationId xmlns:p14="http://schemas.microsoft.com/office/powerpoint/2010/main" val="21142831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Rounded Corners 74">
                <a:extLst>
                  <a:ext uri="{FF2B5EF4-FFF2-40B4-BE49-F238E27FC236}">
                    <a16:creationId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0" name="Group 79">
                <a:extLst>
                  <a:ext uri="{FF2B5EF4-FFF2-40B4-BE49-F238E27FC236}">
                    <a16:creationId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2" name="Oval 91">
                <a:extLst>
                  <a:ext uri="{FF2B5EF4-FFF2-40B4-BE49-F238E27FC236}">
                    <a16:creationId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56" name="Picture 8" descr="Comic style Images | Free Vectors, Stock Photos &amp; PSD">
              <a:extLst>
                <a:ext uri="{FF2B5EF4-FFF2-40B4-BE49-F238E27FC236}">
                  <a16:creationId xmlns:a16="http://schemas.microsoft.com/office/drawing/2014/main" id="{DFE46954-EC3C-4B16-911B-1E156F54D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Top 100 hình ảnh mèo tom và jerry đáng yêu dễ thương nhất">
            <a:extLst>
              <a:ext uri="{FF2B5EF4-FFF2-40B4-BE49-F238E27FC236}">
                <a16:creationId xmlns:a16="http://schemas.microsoft.com/office/drawing/2014/main" id="{24AE4FC4-BC93-4D09-867A-15B55F922935}"/>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 b="97999" l="5720" r="92480">
                        <a14:foregroundMark x1="23840" y1="3952" x2="23840" y2="3952"/>
                        <a14:foregroundMark x1="44160" y1="70935" x2="53000" y2="78039"/>
                        <a14:foregroundMark x1="43800" y1="45273" x2="44720" y2="55928"/>
                        <a14:foregroundMark x1="44720" y1="55928" x2="54600" y2="58879"/>
                        <a14:foregroundMark x1="54600" y1="58879" x2="47160" y2="37119"/>
                        <a14:foregroundMark x1="47160" y1="37119" x2="37080" y2="40670"/>
                        <a14:foregroundMark x1="37080" y1="40670" x2="36560" y2="42421"/>
                        <a14:foregroundMark x1="36760" y1="44822" x2="43920" y2="60280"/>
                        <a14:foregroundMark x1="51880" y1="44672" x2="61040" y2="48524"/>
                        <a14:foregroundMark x1="67400" y1="37869" x2="70680" y2="39270"/>
                        <a14:foregroundMark x1="71840" y1="36168" x2="69200" y2="42121"/>
                        <a14:foregroundMark x1="41440" y1="73487" x2="59000" y2="85243"/>
                        <a14:foregroundMark x1="37560" y1="87944" x2="36880" y2="94447"/>
                        <a14:foregroundMark x1="34280" y1="76288" x2="43600" y2="76588"/>
                        <a14:foregroundMark x1="48680" y1="48374" x2="40200" y2="73637"/>
                        <a14:foregroundMark x1="68520" y1="53027" x2="73240" y2="77339"/>
                        <a14:foregroundMark x1="73240" y1="77339" x2="69880" y2="88494"/>
                        <a14:foregroundMark x1="69200" y1="48924" x2="69800" y2="53177"/>
                        <a14:foregroundMark x1="68760" y1="45123" x2="71840" y2="53627"/>
                        <a14:foregroundMark x1="71840" y1="53627" x2="71840" y2="53627"/>
                        <a14:foregroundMark x1="71360" y1="44122" x2="73200" y2="53877"/>
                        <a14:foregroundMark x1="77720" y1="40720" x2="77480" y2="47924"/>
                        <a14:foregroundMark x1="77480" y1="47924" x2="77360" y2="48224"/>
                        <a14:foregroundMark x1="51520" y1="17859" x2="51520" y2="17859"/>
                        <a14:foregroundMark x1="53320" y1="11056" x2="52440" y2="14757"/>
                        <a14:foregroundMark x1="41640" y1="17709" x2="48800" y2="20860"/>
                        <a14:foregroundMark x1="54680" y1="21961" x2="55840" y2="22961"/>
                        <a14:foregroundMark x1="38720" y1="50775" x2="34160" y2="63532"/>
                        <a14:foregroundMark x1="30760" y1="50925" x2="32360" y2="53877"/>
                        <a14:foregroundMark x1="32920" y1="54177" x2="41080" y2="57879"/>
                        <a14:foregroundMark x1="41080" y1="57879" x2="41080" y2="57879"/>
                        <a14:foregroundMark x1="37680" y1="47074" x2="52080" y2="53127"/>
                        <a14:foregroundMark x1="52080" y1="53127" x2="52320" y2="53327"/>
                        <a14:foregroundMark x1="45400" y1="12356" x2="45400" y2="12356"/>
                        <a14:foregroundMark x1="64320" y1="80840" x2="64320" y2="80840"/>
                        <a14:foregroundMark x1="55720" y1="79990" x2="67040" y2="84542"/>
                        <a14:foregroundMark x1="67040" y1="84542" x2="67040" y2="84542"/>
                        <a14:foregroundMark x1="60920" y1="81991" x2="70120" y2="81991"/>
                        <a14:foregroundMark x1="63560" y1="75588" x2="65600" y2="78989"/>
                        <a14:foregroundMark x1="82920" y1="70935" x2="82920" y2="70935"/>
                        <a14:foregroundMark x1="89760" y1="64132" x2="83400" y2="72036"/>
                        <a14:foregroundMark x1="73080" y1="47374" x2="74640" y2="47824"/>
                        <a14:foregroundMark x1="53560" y1="15758" x2="53560" y2="15758"/>
                        <a14:foregroundMark x1="38800" y1="64382" x2="38240" y2="68934"/>
                        <a14:foregroundMark x1="29840" y1="51776" x2="29840" y2="51776"/>
                        <a14:foregroundMark x1="26680" y1="51926" x2="30760" y2="53177"/>
                        <a14:foregroundMark x1="38920" y1="44272" x2="54360" y2="47224"/>
                        <a14:foregroundMark x1="40640" y1="50475" x2="46520" y2="61831"/>
                        <a14:foregroundMark x1="36760" y1="58179" x2="44160" y2="62931"/>
                        <a14:foregroundMark x1="44160" y1="62931" x2="50400" y2="60780"/>
                        <a14:foregroundMark x1="50400" y1="60780" x2="50840" y2="60430"/>
                        <a14:foregroundMark x1="43240" y1="68784" x2="39160" y2="78739"/>
                        <a14:foregroundMark x1="40520" y1="67534" x2="32800" y2="77089"/>
                        <a14:foregroundMark x1="32800" y1="77089" x2="32480" y2="77889"/>
                        <a14:foregroundMark x1="44280" y1="68534" x2="31280" y2="71586"/>
                        <a14:foregroundMark x1="31280" y1="71586" x2="36200" y2="80890"/>
                        <a14:foregroundMark x1="36200" y1="80890" x2="54360" y2="89095"/>
                        <a14:foregroundMark x1="54360" y1="89095" x2="60360" y2="89345"/>
                        <a14:foregroundMark x1="60360" y1="89345" x2="68520" y2="86543"/>
                        <a14:foregroundMark x1="68520" y1="86543" x2="62640" y2="81091"/>
                        <a14:foregroundMark x1="62640" y1="81091" x2="53880" y2="79340"/>
                        <a14:foregroundMark x1="53880" y1="79340" x2="50080" y2="72186"/>
                        <a14:foregroundMark x1="50080" y1="72186" x2="45000" y2="69335"/>
                        <a14:foregroundMark x1="45000" y1="69335" x2="44480" y2="69235"/>
                        <a14:foregroundMark x1="48120" y1="61981" x2="52320" y2="62831"/>
                        <a14:foregroundMark x1="54360" y1="57879" x2="55240" y2="66633"/>
                        <a14:foregroundMark x1="55240" y1="66633" x2="54240" y2="70085"/>
                        <a14:foregroundMark x1="57880" y1="55328" x2="55840" y2="62731"/>
                        <a14:foregroundMark x1="55840" y1="62731" x2="55840" y2="63132"/>
                        <a14:foregroundMark x1="56960" y1="63282" x2="57880" y2="68384"/>
                        <a14:foregroundMark x1="46880" y1="12206" x2="46880" y2="12206"/>
                        <a14:foregroundMark x1="47080" y1="10505" x2="43680" y2="13457"/>
                        <a14:foregroundMark x1="24320" y1="3702" x2="26360" y2="4952"/>
                        <a14:foregroundMark x1="18840" y1="1401" x2="20560" y2="4102"/>
                        <a14:foregroundMark x1="19080" y1="550" x2="31520" y2="9405"/>
                        <a14:foregroundMark x1="31520" y1="9405" x2="36200" y2="19010"/>
                        <a14:foregroundMark x1="32240" y1="7954" x2="36680" y2="18009"/>
                        <a14:foregroundMark x1="27120" y1="4552" x2="38000" y2="20260"/>
                        <a14:foregroundMark x1="38000" y1="20260" x2="38120" y2="20710"/>
                        <a14:foregroundMark x1="34960" y1="11906" x2="38640" y2="20160"/>
                        <a14:foregroundMark x1="38640" y1="20160" x2="38800" y2="21261"/>
                        <a14:foregroundMark x1="44480" y1="13457" x2="40080" y2="16458"/>
                        <a14:foregroundMark x1="73400" y1="96148" x2="73400" y2="96148"/>
                        <a14:foregroundMark x1="73400" y1="94597" x2="73760" y2="95298"/>
                        <a14:foregroundMark x1="61400" y1="96148" x2="60600" y2="97149"/>
                        <a14:foregroundMark x1="35760" y1="96298" x2="37000" y2="97749"/>
                        <a14:foregroundMark x1="8640" y1="85393" x2="8440" y2="85943"/>
                        <a14:foregroundMark x1="5720" y1="88244" x2="5720" y2="88244"/>
                        <a14:foregroundMark x1="70480" y1="38719" x2="71840" y2="45673"/>
                        <a14:foregroundMark x1="90520" y1="63982" x2="90520" y2="63982"/>
                        <a14:foregroundMark x1="73400" y1="97999" x2="73400" y2="97999"/>
                        <a14:foregroundMark x1="81440" y1="49025" x2="82258" y2="49304"/>
                        <a14:foregroundMark x1="81308" y1="52881" x2="81787" y2="53144"/>
                        <a14:foregroundMark x1="77840" y1="50975" x2="81290" y2="52871"/>
                        <a14:backgroundMark x1="55040" y1="56728" x2="55040" y2="56728"/>
                        <a14:backgroundMark x1="62280" y1="78439" x2="62280" y2="78439"/>
                        <a14:backgroundMark x1="81800" y1="52026" x2="92840" y2="55478"/>
                        <a14:backgroundMark x1="81800" y1="50075" x2="90800" y2="52626"/>
                        <a14:backgroundMark x1="87080" y1="51426" x2="93200" y2="53527"/>
                        <a14:backgroundMark x1="91640" y1="52026" x2="92720" y2="52776"/>
                        <a14:backgroundMark x1="81920" y1="49625" x2="82280" y2="49925"/>
                        <a14:backgroundMark x1="87440" y1="55928" x2="92800" y2="59730"/>
                        <a14:backgroundMark x1="92800" y1="59730" x2="92840" y2="59830"/>
                        <a14:backgroundMark x1="82160" y1="52626" x2="88720" y2="56678"/>
                        <a14:backgroundMark x1="88720" y1="56678" x2="88640" y2="5667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78080" y="26221"/>
            <a:ext cx="2227081" cy="17806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99+ Hình Nền We Bare Bear Đẹp, Cute Nhất Quả Đất">
            <a:extLst>
              <a:ext uri="{FF2B5EF4-FFF2-40B4-BE49-F238E27FC236}">
                <a16:creationId xmlns:a16="http://schemas.microsoft.com/office/drawing/2014/main" id="{E7C471E0-A204-44A0-8AA9-0AA3C9AA533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id="{4E96C5D4-B645-4B6E-BE07-075890EBB7C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FE5E3CBB-ED47-4542-B312-8FC82AD79C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1561EEB-C4A1-E474-ADFB-F23FBC203917}"/>
              </a:ext>
            </a:extLst>
          </p:cNvPr>
          <p:cNvPicPr>
            <a:picLocks noChangeAspect="1"/>
          </p:cNvPicPr>
          <p:nvPr/>
        </p:nvPicPr>
        <p:blipFill>
          <a:blip r:embed="rId8"/>
          <a:stretch>
            <a:fillRect/>
          </a:stretch>
        </p:blipFill>
        <p:spPr>
          <a:xfrm>
            <a:off x="2843168" y="2905446"/>
            <a:ext cx="5419814" cy="1390008"/>
          </a:xfrm>
          <a:prstGeom prst="rect">
            <a:avLst/>
          </a:prstGeom>
        </p:spPr>
      </p:pic>
    </p:spTree>
    <p:extLst>
      <p:ext uri="{BB962C8B-B14F-4D97-AF65-F5344CB8AC3E}">
        <p14:creationId xmlns:p14="http://schemas.microsoft.com/office/powerpoint/2010/main" val="1438086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9" name="Freeform: Shape 98">
            <a:extLst>
              <a:ext uri="{FF2B5EF4-FFF2-40B4-BE49-F238E27FC236}">
                <a16:creationId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4" name="Group 3">
            <a:extLst>
              <a:ext uri="{FF2B5EF4-FFF2-40B4-BE49-F238E27FC236}">
                <a16:creationId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5" name="Rectangle: Rounded Corners 74">
                <a:extLst>
                  <a:ext uri="{FF2B5EF4-FFF2-40B4-BE49-F238E27FC236}">
                    <a16:creationId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8" name="Rectangle: Rounded Corners 77">
                <a:extLst>
                  <a:ext uri="{FF2B5EF4-FFF2-40B4-BE49-F238E27FC236}">
                    <a16:creationId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9" name="Rectangle: Rounded Corners 78">
                <a:extLst>
                  <a:ext uri="{FF2B5EF4-FFF2-40B4-BE49-F238E27FC236}">
                    <a16:creationId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80" name="Group 79">
                <a:extLst>
                  <a:ext uri="{FF2B5EF4-FFF2-40B4-BE49-F238E27FC236}">
                    <a16:creationId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Rectangle 83">
                  <a:extLst>
                    <a:ext uri="{FF2B5EF4-FFF2-40B4-BE49-F238E27FC236}">
                      <a16:creationId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5" name="Rectangle 84">
                  <a:extLst>
                    <a:ext uri="{FF2B5EF4-FFF2-40B4-BE49-F238E27FC236}">
                      <a16:creationId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6" name="Rectangle 85">
                  <a:extLst>
                    <a:ext uri="{FF2B5EF4-FFF2-40B4-BE49-F238E27FC236}">
                      <a16:creationId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7" name="Rectangle 86">
                  <a:extLst>
                    <a:ext uri="{FF2B5EF4-FFF2-40B4-BE49-F238E27FC236}">
                      <a16:creationId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8" name="Rectangle 87">
                  <a:extLst>
                    <a:ext uri="{FF2B5EF4-FFF2-40B4-BE49-F238E27FC236}">
                      <a16:creationId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9" name="Rectangle 88">
                  <a:extLst>
                    <a:ext uri="{FF2B5EF4-FFF2-40B4-BE49-F238E27FC236}">
                      <a16:creationId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1" name="Rectangle 90">
                  <a:extLst>
                    <a:ext uri="{FF2B5EF4-FFF2-40B4-BE49-F238E27FC236}">
                      <a16:creationId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sp>
            <p:nvSpPr>
              <p:cNvPr id="92" name="Oval 91">
                <a:extLst>
                  <a:ext uri="{FF2B5EF4-FFF2-40B4-BE49-F238E27FC236}">
                    <a16:creationId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pic>
          <p:nvPicPr>
            <p:cNvPr id="2056" name="Picture 8" descr="Comic style Images | Free Vectors, Stock Photos &amp; PSD">
              <a:extLst>
                <a:ext uri="{FF2B5EF4-FFF2-40B4-BE49-F238E27FC236}">
                  <a16:creationId xmlns:a16="http://schemas.microsoft.com/office/drawing/2014/main" id="{DFE46954-EC3C-4B16-911B-1E156F54D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60" name="Picture 12" descr="99+ Hình Nền We Bare Bear Đẹp, Cute Nhất Quả Đất">
            <a:extLst>
              <a:ext uri="{FF2B5EF4-FFF2-40B4-BE49-F238E27FC236}">
                <a16:creationId xmlns:a16="http://schemas.microsoft.com/office/drawing/2014/main" id="{E7C471E0-A204-44A0-8AA9-0AA3C9AA533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lay The Powerpuff Girls games | Free online The Powerpuff Girls games |  Cartoon Network">
            <a:extLst>
              <a:ext uri="{FF2B5EF4-FFF2-40B4-BE49-F238E27FC236}">
                <a16:creationId xmlns:a16="http://schemas.microsoft.com/office/drawing/2014/main" id="{36050BF5-20AB-44F6-8A94-286BDC118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732" y="197132"/>
            <a:ext cx="1881500" cy="15940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op 50 nhân vật hoạt hình sống mãi với thời gian – Phần 2 - Comic Media  Academy">
            <a:extLst>
              <a:ext uri="{FF2B5EF4-FFF2-40B4-BE49-F238E27FC236}">
                <a16:creationId xmlns:a16="http://schemas.microsoft.com/office/drawing/2014/main" id="{17F34043-6E2C-454D-A828-62A33A867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879267" y="4753821"/>
            <a:ext cx="2391915" cy="218062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9 món đồ chơi lợi hại mà tín đồ công nghệ thích mê li trong &quot;Thám tử lừng  danh Conan: Viên đạn đỏ&quot;">
            <a:extLst>
              <a:ext uri="{FF2B5EF4-FFF2-40B4-BE49-F238E27FC236}">
                <a16:creationId xmlns:a16="http://schemas.microsoft.com/office/drawing/2014/main" id="{8ADB1F9A-70A8-43DF-B7F8-3BA612AEDF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797" y="4125407"/>
            <a:ext cx="1799073" cy="205855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id="{4E96C5D4-B645-4B6E-BE07-075890EBB7C5}"/>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FE5E3CBB-ED47-4542-B312-8FC82AD79C6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238F38-7D9A-DFD7-A25D-139DF04889C7}"/>
              </a:ext>
            </a:extLst>
          </p:cNvPr>
          <p:cNvPicPr>
            <a:picLocks noChangeAspect="1"/>
          </p:cNvPicPr>
          <p:nvPr/>
        </p:nvPicPr>
        <p:blipFill>
          <a:blip r:embed="rId9"/>
          <a:stretch>
            <a:fillRect/>
          </a:stretch>
        </p:blipFill>
        <p:spPr>
          <a:xfrm>
            <a:off x="2616469" y="2773977"/>
            <a:ext cx="5511262" cy="1938696"/>
          </a:xfrm>
          <a:prstGeom prst="rect">
            <a:avLst/>
          </a:prstGeom>
        </p:spPr>
      </p:pic>
    </p:spTree>
    <p:extLst>
      <p:ext uri="{BB962C8B-B14F-4D97-AF65-F5344CB8AC3E}">
        <p14:creationId xmlns:p14="http://schemas.microsoft.com/office/powerpoint/2010/main" val="2308155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109" name="Freeform: Shape 108">
            <a:extLst>
              <a:ext uri="{FF2B5EF4-FFF2-40B4-BE49-F238E27FC236}">
                <a16:creationId xmlns:a16="http://schemas.microsoft.com/office/drawing/2014/main" id="{299B3C12-A7EB-445A-8E18-A04779C3BF31}"/>
              </a:ext>
            </a:extLst>
          </p:cNvPr>
          <p:cNvSpPr/>
          <p:nvPr/>
        </p:nvSpPr>
        <p:spPr>
          <a:xfrm rot="1792294" flipH="1">
            <a:off x="-2267526" y="2629181"/>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89" name="Freeform: Shape 88">
            <a:extLst>
              <a:ext uri="{FF2B5EF4-FFF2-40B4-BE49-F238E27FC236}">
                <a16:creationId xmlns:a16="http://schemas.microsoft.com/office/drawing/2014/main" id="{11E71F21-3592-45AE-80A3-121D536F8F9E}"/>
              </a:ext>
            </a:extLst>
          </p:cNvPr>
          <p:cNvSpPr/>
          <p:nvPr/>
        </p:nvSpPr>
        <p:spPr>
          <a:xfrm flipH="1">
            <a:off x="9944309" y="-25654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BCF661B5-7DC8-49DE-8E90-5DAF78FA7D09}"/>
              </a:ext>
            </a:extLst>
          </p:cNvPr>
          <p:cNvSpPr/>
          <p:nvPr/>
        </p:nvSpPr>
        <p:spPr>
          <a:xfrm>
            <a:off x="739234" y="519577"/>
            <a:ext cx="10713535" cy="794543"/>
          </a:xfrm>
          <a:prstGeom prst="roundRect">
            <a:avLst>
              <a:gd name="adj" fmla="val 50000"/>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4" name="Rectangle: Rounded Corners 73">
            <a:extLst>
              <a:ext uri="{FF2B5EF4-FFF2-40B4-BE49-F238E27FC236}">
                <a16:creationId xmlns:a16="http://schemas.microsoft.com/office/drawing/2014/main" id="{643A82A6-FC9B-48D6-976D-B1722B1EEE65}"/>
              </a:ext>
            </a:extLst>
          </p:cNvPr>
          <p:cNvSpPr/>
          <p:nvPr/>
        </p:nvSpPr>
        <p:spPr>
          <a:xfrm>
            <a:off x="739234" y="1593398"/>
            <a:ext cx="10713535" cy="4978623"/>
          </a:xfrm>
          <a:prstGeom prst="roundRect">
            <a:avLst>
              <a:gd name="adj" fmla="val 20115"/>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26" name="Picture 2" descr="Các nhân vật chính trong truyện và phim Doraemon cho bé yêu tham khảo –  hoatrinhnushojo">
            <a:extLst>
              <a:ext uri="{FF2B5EF4-FFF2-40B4-BE49-F238E27FC236}">
                <a16:creationId xmlns:a16="http://schemas.microsoft.com/office/drawing/2014/main" id="{DEF08CCA-8733-48F1-99D3-59434D9A2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85" y="4242392"/>
            <a:ext cx="2396162" cy="25452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d my icons in Cute Color style for graphic design and user interfaces |  Iphone icon, Kawaii app, Cute app">
            <a:extLst>
              <a:ext uri="{FF2B5EF4-FFF2-40B4-BE49-F238E27FC236}">
                <a16:creationId xmlns:a16="http://schemas.microsoft.com/office/drawing/2014/main" id="{AC96284A-2E0D-4846-8938-EF3692C3AEC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564011" y="605751"/>
            <a:ext cx="592340" cy="5923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rva Red and Yellow Smiling At Each Other transparent PNG - StickPNG">
            <a:extLst>
              <a:ext uri="{FF2B5EF4-FFF2-40B4-BE49-F238E27FC236}">
                <a16:creationId xmlns:a16="http://schemas.microsoft.com/office/drawing/2014/main" id="{5EFBEF5F-E1EC-444E-89C1-C85CACE2A05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649205" y="4986671"/>
            <a:ext cx="2094145" cy="1812798"/>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CAE4B35A-3058-464E-AFB6-6A7192B7B627}"/>
              </a:ext>
            </a:extLst>
          </p:cNvPr>
          <p:cNvSpPr txBox="1"/>
          <p:nvPr/>
        </p:nvSpPr>
        <p:spPr>
          <a:xfrm>
            <a:off x="3170872" y="1669214"/>
            <a:ext cx="6255389" cy="646331"/>
          </a:xfrm>
          <a:prstGeom prst="rect">
            <a:avLst/>
          </a:prstGeom>
          <a:noFill/>
        </p:spPr>
        <p:txBody>
          <a:bodyPr wrap="square" rtlCol="0">
            <a:spAutoFit/>
          </a:bodyPr>
          <a:lstStyle/>
          <a:p>
            <a:pPr defTabSz="914377"/>
            <a:r>
              <a:rPr lang="en-US" sz="3600" dirty="0" err="1">
                <a:solidFill>
                  <a:prstClr val="black"/>
                </a:solidFill>
                <a:ea typeface="华文楷体" panose="02010600040101010101" pitchFamily="2" charset="-122"/>
                <a:cs typeface="Arial" panose="020B0604020202020204" pitchFamily="34" charset="0"/>
              </a:rPr>
              <a:t>Thứ</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ngày</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tháng</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năm</a:t>
            </a:r>
            <a:r>
              <a:rPr lang="en-US" sz="3600" dirty="0">
                <a:solidFill>
                  <a:prstClr val="black"/>
                </a:solidFill>
                <a:ea typeface="华文楷体" panose="02010600040101010101" pitchFamily="2" charset="-122"/>
                <a:cs typeface="Arial" panose="020B0604020202020204" pitchFamily="34" charset="0"/>
              </a:rPr>
              <a:t> …</a:t>
            </a:r>
          </a:p>
        </p:txBody>
      </p:sp>
      <p:pic>
        <p:nvPicPr>
          <p:cNvPr id="8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DEC07399-4378-4554-BA39-F2C18C829F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296" t="32758" r="36571" b="31642"/>
          <a:stretch/>
        </p:blipFill>
        <p:spPr bwMode="auto">
          <a:xfrm>
            <a:off x="10215870" y="856611"/>
            <a:ext cx="1550672" cy="1912476"/>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E111B3C-64F1-48AB-BD0B-436AC6EF0864}"/>
              </a:ext>
            </a:extLst>
          </p:cNvPr>
          <p:cNvSpPr/>
          <p:nvPr/>
        </p:nvSpPr>
        <p:spPr>
          <a:xfrm>
            <a:off x="289436" y="1370589"/>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1" name="Oval 90">
            <a:extLst>
              <a:ext uri="{FF2B5EF4-FFF2-40B4-BE49-F238E27FC236}">
                <a16:creationId xmlns:a16="http://schemas.microsoft.com/office/drawing/2014/main" id="{29FF55DD-5802-4A86-8041-4C40EB9F5251}"/>
              </a:ext>
            </a:extLst>
          </p:cNvPr>
          <p:cNvSpPr/>
          <p:nvPr/>
        </p:nvSpPr>
        <p:spPr>
          <a:xfrm>
            <a:off x="8453695" y="1419644"/>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2" name="Oval 91">
            <a:extLst>
              <a:ext uri="{FF2B5EF4-FFF2-40B4-BE49-F238E27FC236}">
                <a16:creationId xmlns:a16="http://schemas.microsoft.com/office/drawing/2014/main" id="{6A68CF2F-9636-4D9C-8E78-E21C38F78D05}"/>
              </a:ext>
            </a:extLst>
          </p:cNvPr>
          <p:cNvSpPr/>
          <p:nvPr/>
        </p:nvSpPr>
        <p:spPr>
          <a:xfrm>
            <a:off x="5284799" y="16288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1987C8AD-880A-41A3-B8EB-9A49E39FE9AC}"/>
              </a:ext>
            </a:extLst>
          </p:cNvPr>
          <p:cNvSpPr/>
          <p:nvPr/>
        </p:nvSpPr>
        <p:spPr>
          <a:xfrm>
            <a:off x="288767" y="4145377"/>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4" name="Oval 93">
            <a:extLst>
              <a:ext uri="{FF2B5EF4-FFF2-40B4-BE49-F238E27FC236}">
                <a16:creationId xmlns:a16="http://schemas.microsoft.com/office/drawing/2014/main" id="{620EDB27-D090-4D32-85CF-E43DBD5C90B4}"/>
              </a:ext>
            </a:extLst>
          </p:cNvPr>
          <p:cNvSpPr/>
          <p:nvPr/>
        </p:nvSpPr>
        <p:spPr>
          <a:xfrm>
            <a:off x="6346965" y="6675915"/>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5" name="Oval 94">
            <a:extLst>
              <a:ext uri="{FF2B5EF4-FFF2-40B4-BE49-F238E27FC236}">
                <a16:creationId xmlns:a16="http://schemas.microsoft.com/office/drawing/2014/main" id="{392DDD0C-653D-4D1F-A2C8-D0DBDB05ECC8}"/>
              </a:ext>
            </a:extLst>
          </p:cNvPr>
          <p:cNvSpPr/>
          <p:nvPr/>
        </p:nvSpPr>
        <p:spPr>
          <a:xfrm>
            <a:off x="11767713" y="613661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6" name="Oval 95">
            <a:extLst>
              <a:ext uri="{FF2B5EF4-FFF2-40B4-BE49-F238E27FC236}">
                <a16:creationId xmlns:a16="http://schemas.microsoft.com/office/drawing/2014/main" id="{480CDD20-81BB-43D9-84CA-61E13E393CB7}"/>
              </a:ext>
            </a:extLst>
          </p:cNvPr>
          <p:cNvSpPr/>
          <p:nvPr/>
        </p:nvSpPr>
        <p:spPr>
          <a:xfrm>
            <a:off x="11964881" y="305077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7" name="Oval 96">
            <a:extLst>
              <a:ext uri="{FF2B5EF4-FFF2-40B4-BE49-F238E27FC236}">
                <a16:creationId xmlns:a16="http://schemas.microsoft.com/office/drawing/2014/main" id="{586A0570-2F0F-47FE-87B9-77B8BFAD2EC7}"/>
              </a:ext>
            </a:extLst>
          </p:cNvPr>
          <p:cNvSpPr/>
          <p:nvPr/>
        </p:nvSpPr>
        <p:spPr>
          <a:xfrm flipH="1">
            <a:off x="2843815" y="22752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8" name="Oval 97">
            <a:extLst>
              <a:ext uri="{FF2B5EF4-FFF2-40B4-BE49-F238E27FC236}">
                <a16:creationId xmlns:a16="http://schemas.microsoft.com/office/drawing/2014/main" id="{FDF6EDE9-C9DC-4EEB-B8FF-2DE1690C37F2}"/>
              </a:ext>
            </a:extLst>
          </p:cNvPr>
          <p:cNvSpPr/>
          <p:nvPr/>
        </p:nvSpPr>
        <p:spPr>
          <a:xfrm flipH="1">
            <a:off x="396561" y="125369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9" name="Oval 98">
            <a:extLst>
              <a:ext uri="{FF2B5EF4-FFF2-40B4-BE49-F238E27FC236}">
                <a16:creationId xmlns:a16="http://schemas.microsoft.com/office/drawing/2014/main" id="{46C75ADA-05B8-4F77-90D3-E8112363DC22}"/>
              </a:ext>
            </a:extLst>
          </p:cNvPr>
          <p:cNvSpPr/>
          <p:nvPr/>
        </p:nvSpPr>
        <p:spPr>
          <a:xfrm flipH="1">
            <a:off x="202482" y="143828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0" name="Oval 99">
            <a:extLst>
              <a:ext uri="{FF2B5EF4-FFF2-40B4-BE49-F238E27FC236}">
                <a16:creationId xmlns:a16="http://schemas.microsoft.com/office/drawing/2014/main" id="{85918C8C-A707-4A66-B4EB-8EE9CD15B125}"/>
              </a:ext>
            </a:extLst>
          </p:cNvPr>
          <p:cNvSpPr/>
          <p:nvPr/>
        </p:nvSpPr>
        <p:spPr>
          <a:xfrm flipH="1">
            <a:off x="5364042" y="30164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1" name="Oval 100">
            <a:extLst>
              <a:ext uri="{FF2B5EF4-FFF2-40B4-BE49-F238E27FC236}">
                <a16:creationId xmlns:a16="http://schemas.microsoft.com/office/drawing/2014/main" id="{86280CC0-47C3-4CBF-A94B-E7D14A7F4646}"/>
              </a:ext>
            </a:extLst>
          </p:cNvPr>
          <p:cNvSpPr/>
          <p:nvPr/>
        </p:nvSpPr>
        <p:spPr>
          <a:xfrm flipH="1">
            <a:off x="8255906" y="147364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2" name="Oval 101">
            <a:extLst>
              <a:ext uri="{FF2B5EF4-FFF2-40B4-BE49-F238E27FC236}">
                <a16:creationId xmlns:a16="http://schemas.microsoft.com/office/drawing/2014/main" id="{C0D01B7A-4624-405A-A9B7-0D708994F2ED}"/>
              </a:ext>
            </a:extLst>
          </p:cNvPr>
          <p:cNvSpPr/>
          <p:nvPr/>
        </p:nvSpPr>
        <p:spPr>
          <a:xfrm flipH="1">
            <a:off x="413565" y="400266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3" name="Oval 102">
            <a:extLst>
              <a:ext uri="{FF2B5EF4-FFF2-40B4-BE49-F238E27FC236}">
                <a16:creationId xmlns:a16="http://schemas.microsoft.com/office/drawing/2014/main" id="{4E476C80-E06F-48AC-88B3-8673059199EB}"/>
              </a:ext>
            </a:extLst>
          </p:cNvPr>
          <p:cNvSpPr/>
          <p:nvPr/>
        </p:nvSpPr>
        <p:spPr>
          <a:xfrm flipH="1">
            <a:off x="11827530" y="3291927"/>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4" name="Oval 103">
            <a:extLst>
              <a:ext uri="{FF2B5EF4-FFF2-40B4-BE49-F238E27FC236}">
                <a16:creationId xmlns:a16="http://schemas.microsoft.com/office/drawing/2014/main" id="{3B567B03-A167-489E-ACFA-05665B104A7B}"/>
              </a:ext>
            </a:extLst>
          </p:cNvPr>
          <p:cNvSpPr/>
          <p:nvPr/>
        </p:nvSpPr>
        <p:spPr>
          <a:xfrm flipH="1">
            <a:off x="3729337" y="139036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5" name="Oval 104">
            <a:extLst>
              <a:ext uri="{FF2B5EF4-FFF2-40B4-BE49-F238E27FC236}">
                <a16:creationId xmlns:a16="http://schemas.microsoft.com/office/drawing/2014/main" id="{C7F027B7-5A21-4813-A7A8-5E825FE5CCF6}"/>
              </a:ext>
            </a:extLst>
          </p:cNvPr>
          <p:cNvSpPr/>
          <p:nvPr/>
        </p:nvSpPr>
        <p:spPr>
          <a:xfrm flipH="1">
            <a:off x="7599778" y="28902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6" name="Oval 105">
            <a:extLst>
              <a:ext uri="{FF2B5EF4-FFF2-40B4-BE49-F238E27FC236}">
                <a16:creationId xmlns:a16="http://schemas.microsoft.com/office/drawing/2014/main" id="{4E29D2EC-5B52-44B4-B34C-4B63A929A14D}"/>
              </a:ext>
            </a:extLst>
          </p:cNvPr>
          <p:cNvSpPr/>
          <p:nvPr/>
        </p:nvSpPr>
        <p:spPr>
          <a:xfrm flipH="1">
            <a:off x="6400171" y="139441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7" name="Oval 106">
            <a:extLst>
              <a:ext uri="{FF2B5EF4-FFF2-40B4-BE49-F238E27FC236}">
                <a16:creationId xmlns:a16="http://schemas.microsoft.com/office/drawing/2014/main" id="{926F9BE1-9FD0-4539-9486-2A6BB6535EE4}"/>
              </a:ext>
            </a:extLst>
          </p:cNvPr>
          <p:cNvSpPr/>
          <p:nvPr/>
        </p:nvSpPr>
        <p:spPr>
          <a:xfrm flipH="1">
            <a:off x="4240829" y="671773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8" name="Oval 107">
            <a:extLst>
              <a:ext uri="{FF2B5EF4-FFF2-40B4-BE49-F238E27FC236}">
                <a16:creationId xmlns:a16="http://schemas.microsoft.com/office/drawing/2014/main" id="{4ED1D7CE-49CF-467F-9180-A913BBFFE27E}"/>
              </a:ext>
            </a:extLst>
          </p:cNvPr>
          <p:cNvSpPr/>
          <p:nvPr/>
        </p:nvSpPr>
        <p:spPr>
          <a:xfrm flipH="1">
            <a:off x="9305590" y="664150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FE4D839-AADA-8FA8-9909-2EE59CE6FD66}"/>
              </a:ext>
            </a:extLst>
          </p:cNvPr>
          <p:cNvPicPr>
            <a:picLocks noChangeAspect="1"/>
          </p:cNvPicPr>
          <p:nvPr/>
        </p:nvPicPr>
        <p:blipFill>
          <a:blip r:embed="rId6"/>
          <a:stretch>
            <a:fillRect/>
          </a:stretch>
        </p:blipFill>
        <p:spPr>
          <a:xfrm>
            <a:off x="4381394" y="2275301"/>
            <a:ext cx="3288532" cy="953674"/>
          </a:xfrm>
          <a:prstGeom prst="rect">
            <a:avLst/>
          </a:prstGeom>
        </p:spPr>
      </p:pic>
      <p:pic>
        <p:nvPicPr>
          <p:cNvPr id="10" name="Picture 9">
            <a:extLst>
              <a:ext uri="{FF2B5EF4-FFF2-40B4-BE49-F238E27FC236}">
                <a16:creationId xmlns:a16="http://schemas.microsoft.com/office/drawing/2014/main" id="{3FF841AB-C513-8453-5E64-B4875D814F00}"/>
              </a:ext>
            </a:extLst>
          </p:cNvPr>
          <p:cNvPicPr>
            <a:picLocks noChangeAspect="1"/>
          </p:cNvPicPr>
          <p:nvPr/>
        </p:nvPicPr>
        <p:blipFill>
          <a:blip r:embed="rId7"/>
          <a:stretch>
            <a:fillRect/>
          </a:stretch>
        </p:blipFill>
        <p:spPr>
          <a:xfrm>
            <a:off x="2477346" y="3289460"/>
            <a:ext cx="7449958" cy="2554445"/>
          </a:xfrm>
          <a:prstGeom prst="rect">
            <a:avLst/>
          </a:prstGeom>
        </p:spPr>
      </p:pic>
      <p:pic>
        <p:nvPicPr>
          <p:cNvPr id="22" name="Picture 21">
            <a:extLst>
              <a:ext uri="{FF2B5EF4-FFF2-40B4-BE49-F238E27FC236}">
                <a16:creationId xmlns:a16="http://schemas.microsoft.com/office/drawing/2014/main" id="{EAC00DB6-B587-E25B-D290-CCB295809966}"/>
              </a:ext>
            </a:extLst>
          </p:cNvPr>
          <p:cNvPicPr>
            <a:picLocks noChangeAspect="1"/>
          </p:cNvPicPr>
          <p:nvPr/>
        </p:nvPicPr>
        <p:blipFill>
          <a:blip r:embed="rId8"/>
          <a:stretch>
            <a:fillRect/>
          </a:stretch>
        </p:blipFill>
        <p:spPr>
          <a:xfrm>
            <a:off x="-958332" y="227939"/>
            <a:ext cx="2901948" cy="2170364"/>
          </a:xfrm>
          <a:prstGeom prst="rect">
            <a:avLst/>
          </a:prstGeom>
        </p:spPr>
      </p:pic>
    </p:spTree>
    <p:extLst>
      <p:ext uri="{BB962C8B-B14F-4D97-AF65-F5344CB8AC3E}">
        <p14:creationId xmlns:p14="http://schemas.microsoft.com/office/powerpoint/2010/main" val="4091656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500" fill="hold"/>
                                        <p:tgtEl>
                                          <p:spTgt spid="87"/>
                                        </p:tgtEl>
                                        <p:attrNameLst>
                                          <p:attrName>ppt_x</p:attrName>
                                        </p:attrNameLst>
                                      </p:cBhvr>
                                      <p:tavLst>
                                        <p:tav tm="0">
                                          <p:val>
                                            <p:strVal val="1+#ppt_w/2"/>
                                          </p:val>
                                        </p:tav>
                                        <p:tav tm="100000">
                                          <p:val>
                                            <p:strVal val="#ppt_x"/>
                                          </p:val>
                                        </p:tav>
                                      </p:tavLst>
                                    </p:anim>
                                    <p:anim calcmode="lin" valueType="num">
                                      <p:cBhvr additive="base">
                                        <p:cTn id="12" dur="500" fill="hold"/>
                                        <p:tgtEl>
                                          <p:spTgt spid="87"/>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034"/>
                                        </p:tgtEl>
                                        <p:attrNameLst>
                                          <p:attrName>style.visibility</p:attrName>
                                        </p:attrNameLst>
                                      </p:cBhvr>
                                      <p:to>
                                        <p:strVal val="visible"/>
                                      </p:to>
                                    </p:set>
                                    <p:anim calcmode="lin" valueType="num">
                                      <p:cBhvr additive="base">
                                        <p:cTn id="15" dur="500" fill="hold"/>
                                        <p:tgtEl>
                                          <p:spTgt spid="1034"/>
                                        </p:tgtEl>
                                        <p:attrNameLst>
                                          <p:attrName>ppt_x</p:attrName>
                                        </p:attrNameLst>
                                      </p:cBhvr>
                                      <p:tavLst>
                                        <p:tav tm="0">
                                          <p:val>
                                            <p:strVal val="1+#ppt_w/2"/>
                                          </p:val>
                                        </p:tav>
                                        <p:tav tm="100000">
                                          <p:val>
                                            <p:strVal val="#ppt_x"/>
                                          </p:val>
                                        </p:tav>
                                      </p:tavLst>
                                    </p:anim>
                                    <p:anim calcmode="lin" valueType="num">
                                      <p:cBhvr additive="base">
                                        <p:cTn id="16" dur="500" fill="hold"/>
                                        <p:tgtEl>
                                          <p:spTgt spid="103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85"/>
                                        </p:tgtEl>
                                        <p:attrNameLst>
                                          <p:attrName>style.visibility</p:attrName>
                                        </p:attrNameLst>
                                      </p:cBhvr>
                                      <p:to>
                                        <p:strVal val="visible"/>
                                      </p:to>
                                    </p:set>
                                    <p:anim calcmode="lin" valueType="num">
                                      <p:cBhvr additive="base">
                                        <p:cTn id="20" dur="500" fill="hold"/>
                                        <p:tgtEl>
                                          <p:spTgt spid="85"/>
                                        </p:tgtEl>
                                        <p:attrNameLst>
                                          <p:attrName>ppt_x</p:attrName>
                                        </p:attrNameLst>
                                      </p:cBhvr>
                                      <p:tavLst>
                                        <p:tav tm="0">
                                          <p:val>
                                            <p:strVal val="#ppt_x"/>
                                          </p:val>
                                        </p:tav>
                                        <p:tav tm="100000">
                                          <p:val>
                                            <p:strVal val="#ppt_x"/>
                                          </p:val>
                                        </p:tav>
                                      </p:tavLst>
                                    </p:anim>
                                    <p:anim calcmode="lin" valueType="num">
                                      <p:cBhvr additive="base">
                                        <p:cTn id="21"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a:extLst>
            <a:ext uri="{FF2B5EF4-FFF2-40B4-BE49-F238E27FC236}">
              <a16:creationId xmlns:a16="http://schemas.microsoft.com/office/drawing/2014/main" id="{DCEEF0D8-A9FE-F8A1-058D-018326AF36A5}"/>
            </a:ext>
          </a:extLst>
        </p:cNvPr>
        <p:cNvGrpSpPr/>
        <p:nvPr/>
      </p:nvGrpSpPr>
      <p:grpSpPr>
        <a:xfrm>
          <a:off x="0" y="0"/>
          <a:ext cx="0" cy="0"/>
          <a:chOff x="0" y="0"/>
          <a:chExt cx="0" cy="0"/>
        </a:xfrm>
      </p:grpSpPr>
      <p:grpSp>
        <p:nvGrpSpPr>
          <p:cNvPr id="90" name="Group 89">
            <a:extLst>
              <a:ext uri="{FF2B5EF4-FFF2-40B4-BE49-F238E27FC236}">
                <a16:creationId xmlns:a16="http://schemas.microsoft.com/office/drawing/2014/main" id="{F186D432-93B0-74A6-869E-A80B499B2FBF}"/>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E8DE13C7-84DC-42E0-2C8D-E1BEDEC792C8}"/>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E97B8B5D-ED1C-3528-1B0A-B02389F7AF7A}"/>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06F78719-55EA-3795-18CC-C5220CBAF52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62817F22-0415-3DB6-4E9A-D4F77E3925AB}"/>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D0C95C0-0550-38CF-B836-D2DECD6207C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57B083-E7FF-C915-AABC-229543EF1EBE}"/>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D52DC1-DCEF-BD56-0FCD-A6F39B1F9EBE}"/>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580EB0E-22AA-3F78-D4F6-7A9BC783D608}"/>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26DE2371-057C-5C77-F715-055B2E93499C}"/>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A2D24C0-E1C3-8E00-3E33-57E4D3FDCCA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CAEE2E2-519E-49FC-B433-72C6CA4BA3E5}"/>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5E3171-ADAA-FC23-DDB7-31C22D31702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D712EE7D-EE66-83CC-A3FF-3BE08F62C740}"/>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526D60A7-2D51-07BB-0655-3C492AB7B3B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75E6B8-3B7B-64FC-BBB8-C023BD01A107}"/>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2036E3B-7C62-A8C7-861A-8534F8BA88F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55B6E30-C020-B0F3-7B70-3F96B29F8FBA}"/>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62692A38-BBD1-F5B5-F640-19A7E5112F74}"/>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8C4689E3-7D3C-39AB-612B-5C2AAA9E0E9A}"/>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7A24FCE0-1BA9-2E96-CD1A-EE7E81608198}"/>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DCEB258D-86B6-6D0B-E1DD-A21B73F5431C}"/>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C911076-39E4-B85D-0F53-71C79D88EC4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AFA1E7A-7006-7F85-830C-B8F2483D4899}"/>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04C800F-1200-BAC8-78CC-F289EC39AD66}"/>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F407C99E-6CB3-EF6A-ECBE-298B8AE5DF30}"/>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9C2AA554-C53E-EEF0-D737-9C0F50A8701B}"/>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442C043-092E-D466-4F93-1D827ADFCC7E}"/>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E23395F-0A2E-A3F6-F3DC-9660CE93923E}"/>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1CB730F-AB66-3FAF-7174-3934B0CA549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9F1EAD50-063B-F12A-8CA0-23DD0E803D8E}"/>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FCD95E45-0BB5-DCA0-B234-D453D7C5FD56}"/>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5441AB-9547-F7ED-0166-649069D94B5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DC32B65-18A2-D958-2F63-929E7A739245}"/>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C25F420-238C-AC4A-AD0E-E53563D3A499}"/>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872369D3-207B-3B4D-CB85-E5324C1A6591}"/>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F0C0D78E-6B0F-A4CD-1F9C-322FAB744331}"/>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4BD5C94D-53E9-07E2-2BAB-60FD8B6EF532}"/>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897580BE-D38E-A1D4-1ECF-FB81221D2DCA}"/>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4ACE4CBE-2054-0869-0985-9A42B8B198AB}"/>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4FDE17A8-1F06-E4F1-4AF9-B30E4890B22E}"/>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18695C-5021-C86E-7E63-FE5B69B1E40D}"/>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7F066A3B-35E0-AC03-6654-DD44C292C3A1}"/>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01A67553-C3E7-C19F-8462-9390DC70AA02}"/>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F52ECC9-F21E-6621-7B6B-EFDB1698CCF0}"/>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25D1A066-2082-1BCF-12CE-9E991CAE74AC}"/>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24F4F12F-C627-FE7C-E2D7-A5B56C01570C}"/>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9418D10-8F3A-4141-AFFC-506588BF5D3B}"/>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32F5373F-BE27-02F3-3330-AD52495BAE95}"/>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3C7CBC96-3802-D9A9-380A-1AE9C8A2FB1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299F3B4F-BD7F-19EC-7FEE-53900E35C414}"/>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625337DF-7735-7E35-338C-7AA6755A74D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6793EED-F2A4-00D8-471D-14BB7ECD395A}"/>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CAC72666-0789-8FB1-DA3D-1015FAF2268A}"/>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0B8D8D9-6FA5-CF15-681A-2372ABE6928A}"/>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576FAB-5BDB-0FE3-54F9-AFDA918D0832}"/>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04B8B51F-A838-01A9-993D-C86219481760}"/>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DDE5611D-D2BA-8E95-59E4-61AD7592F70C}"/>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70910FD-D945-C4A5-9A05-07E808D38ACA}"/>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E4C382AE-9B5B-C1E2-CDBC-50EB5BEEB797}"/>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83D5AC5F-7EA7-B018-7017-54BDD56EB061}"/>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852E5BD1-983C-C1BA-0221-9FF476C0EB3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4BA06A8C-CAB2-3665-C0E5-D0336E03AFBE}"/>
              </a:ext>
            </a:extLst>
          </p:cNvPr>
          <p:cNvSpPr/>
          <p:nvPr/>
        </p:nvSpPr>
        <p:spPr>
          <a:xfrm>
            <a:off x="0" y="0"/>
            <a:ext cx="11787809" cy="1153809"/>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Dựa</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vào</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ý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tìm</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trong</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hoạt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động</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ở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3,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đoạn</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nêu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lí</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do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thích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một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chuyện</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hoặc</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nghe</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sp>
        <p:nvSpPr>
          <p:cNvPr id="4" name="Rectangle 57">
            <a:extLst>
              <a:ext uri="{FF2B5EF4-FFF2-40B4-BE49-F238E27FC236}">
                <a16:creationId xmlns:a16="http://schemas.microsoft.com/office/drawing/2014/main" id="{49D5DDEB-6D26-A2E3-4E7B-08972F5D336D}"/>
              </a:ext>
            </a:extLst>
          </p:cNvPr>
          <p:cNvSpPr>
            <a:spLocks noChangeArrowheads="1"/>
          </p:cNvSpPr>
          <p:nvPr/>
        </p:nvSpPr>
        <p:spPr bwMode="auto">
          <a:xfrm>
            <a:off x="789569" y="2836781"/>
            <a:ext cx="2899929" cy="1191816"/>
          </a:xfrm>
          <a:prstGeom prst="roundRect">
            <a:avLst/>
          </a:prstGeom>
          <a:solidFill>
            <a:schemeClr val="accent4">
              <a:lumMod val="60000"/>
              <a:lumOff val="40000"/>
            </a:schemeClr>
          </a:solidFill>
          <a:ln>
            <a:noFill/>
          </a:ln>
          <a:effectLst/>
          <a:scene3d>
            <a:camera prst="orthographicFront"/>
            <a:lightRig rig="threePt" dir="t"/>
          </a:scene3d>
          <a:sp3d>
            <a:bevelT w="114300" prst="artDeco"/>
          </a:sp3d>
        </p:spPr>
        <p:txBody>
          <a:bodyPr wrap="square" anchor="ctr">
            <a:spAutoFit/>
          </a:bodyPr>
          <a:lstStyle>
            <a:lvl1pPr marL="290513" indent="-290513">
              <a:defRPr kumimoji="1" sz="2400">
                <a:solidFill>
                  <a:schemeClr val="tx1"/>
                </a:solidFill>
                <a:latin typeface="Times New Roman" panose="02020603050405020304" pitchFamily="18" charset="0"/>
              </a:defRPr>
            </a:lvl1pPr>
            <a:lvl2pPr>
              <a:defRPr kumimoji="1" sz="2400">
                <a:solidFill>
                  <a:schemeClr val="tx1"/>
                </a:solidFill>
                <a:latin typeface="Times New Roman" panose="02020603050405020304" pitchFamily="18" charset="0"/>
              </a:defRPr>
            </a:lvl2pPr>
            <a:lvl3pPr>
              <a:defRPr kumimoji="1" sz="2400">
                <a:solidFill>
                  <a:schemeClr val="tx1"/>
                </a:solidFill>
                <a:latin typeface="Times New Roman" panose="02020603050405020304" pitchFamily="18" charset="0"/>
              </a:defRPr>
            </a:lvl3pPr>
            <a:lvl4pPr>
              <a:defRPr kumimoji="1" sz="2400">
                <a:solidFill>
                  <a:schemeClr val="tx1"/>
                </a:solidFill>
                <a:latin typeface="Times New Roman" panose="02020603050405020304" pitchFamily="18" charset="0"/>
              </a:defRPr>
            </a:lvl4pPr>
            <a:lvl5pPr>
              <a:defRPr kumimoji="1" sz="2400">
                <a:solidFill>
                  <a:schemeClr val="tx1"/>
                </a:solidFill>
                <a:latin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defRPr>
            </a:lvl9pPr>
          </a:lstStyle>
          <a:p>
            <a:pPr marL="290513" marR="0" lvl="0" indent="-290513" algn="ctr" defTabSz="914400" rtl="0" eaLnBrk="1" fontAlgn="auto" latinLnBrk="0" hangingPunct="1">
              <a:lnSpc>
                <a:spcPct val="100000"/>
              </a:lnSpc>
              <a:spcBef>
                <a:spcPts val="0"/>
              </a:spcBef>
              <a:spcAft>
                <a:spcPts val="0"/>
              </a:spcAft>
              <a:buClrTx/>
              <a:buSzTx/>
              <a:buFontTx/>
              <a:buNone/>
              <a:tabLst/>
              <a:defRPr/>
            </a:pPr>
            <a:r>
              <a:rPr kumimoji="1"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Viết</a:t>
            </a:r>
            <a:r>
              <a:rPr kumimoji="1" lang="en-US" altLang="en-US" sz="32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1" lang="en-US" altLang="en-US" sz="32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1" lang="en-US" altLang="en-US" sz="32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1" lang="en-US" altLang="en-US" sz="32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văn</a:t>
            </a:r>
            <a:r>
              <a:rPr kumimoji="1" lang="en-US" altLang="en-US" sz="32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1" lang="en-US" altLang="en-US" sz="32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nêu</a:t>
            </a:r>
            <a:r>
              <a:rPr kumimoji="1" lang="en-US" altLang="en-US" sz="32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ý </a:t>
            </a:r>
            <a:r>
              <a:rPr kumimoji="1" lang="en-US" altLang="en-US" sz="32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endParaRPr kumimoji="1"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25" name="Straight Arrow Connector 24">
            <a:extLst>
              <a:ext uri="{FF2B5EF4-FFF2-40B4-BE49-F238E27FC236}">
                <a16:creationId xmlns:a16="http://schemas.microsoft.com/office/drawing/2014/main" id="{906F6264-5538-C1F7-ADD0-81A8A421B8DE}"/>
              </a:ext>
            </a:extLst>
          </p:cNvPr>
          <p:cNvCxnSpPr/>
          <p:nvPr/>
        </p:nvCxnSpPr>
        <p:spPr>
          <a:xfrm flipV="1">
            <a:off x="3710763" y="2413591"/>
            <a:ext cx="978195" cy="10100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395272A0-0C7B-B1EA-F6B4-2AA51E54FBC8}"/>
              </a:ext>
            </a:extLst>
          </p:cNvPr>
          <p:cNvSpPr/>
          <p:nvPr/>
        </p:nvSpPr>
        <p:spPr>
          <a:xfrm>
            <a:off x="4688958" y="1722475"/>
            <a:ext cx="2392325" cy="85060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Câu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mở</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đầu</a:t>
            </a:r>
            <a:endParaRPr lang="en-US" sz="3200" dirty="0">
              <a:solidFill>
                <a:srgbClr val="002060"/>
              </a:solidFill>
              <a:latin typeface="Cambria" panose="02040503050406030204" pitchFamily="18" charset="0"/>
              <a:ea typeface="Cambria" panose="02040503050406030204" pitchFamily="18" charset="0"/>
            </a:endParaRPr>
          </a:p>
        </p:txBody>
      </p:sp>
      <p:cxnSp>
        <p:nvCxnSpPr>
          <p:cNvPr id="48" name="Straight Arrow Connector 47">
            <a:extLst>
              <a:ext uri="{FF2B5EF4-FFF2-40B4-BE49-F238E27FC236}">
                <a16:creationId xmlns:a16="http://schemas.microsoft.com/office/drawing/2014/main" id="{84E59241-1C31-2433-8FF0-F7479703DD09}"/>
              </a:ext>
            </a:extLst>
          </p:cNvPr>
          <p:cNvCxnSpPr>
            <a:cxnSpLocks/>
            <a:endCxn id="49" idx="1"/>
          </p:cNvCxnSpPr>
          <p:nvPr/>
        </p:nvCxnSpPr>
        <p:spPr>
          <a:xfrm>
            <a:off x="3700130" y="3476847"/>
            <a:ext cx="1063256" cy="318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A9CE4775-499C-C27A-6276-BB43C9993D03}"/>
              </a:ext>
            </a:extLst>
          </p:cNvPr>
          <p:cNvSpPr/>
          <p:nvPr/>
        </p:nvSpPr>
        <p:spPr>
          <a:xfrm>
            <a:off x="4763386" y="3083443"/>
            <a:ext cx="2392325" cy="850604"/>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Cambria" panose="02040503050406030204" pitchFamily="18" charset="0"/>
                <a:ea typeface="Cambria" panose="02040503050406030204" pitchFamily="18" charset="0"/>
              </a:rPr>
              <a:t>Câu</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triển</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khai</a:t>
            </a:r>
            <a:endParaRPr lang="en-US" sz="2800" dirty="0">
              <a:solidFill>
                <a:schemeClr val="bg1"/>
              </a:solidFill>
              <a:latin typeface="Cambria" panose="02040503050406030204" pitchFamily="18" charset="0"/>
              <a:ea typeface="Cambria" panose="02040503050406030204" pitchFamily="18" charset="0"/>
            </a:endParaRPr>
          </a:p>
        </p:txBody>
      </p:sp>
      <p:cxnSp>
        <p:nvCxnSpPr>
          <p:cNvPr id="61" name="Straight Arrow Connector 60">
            <a:extLst>
              <a:ext uri="{FF2B5EF4-FFF2-40B4-BE49-F238E27FC236}">
                <a16:creationId xmlns:a16="http://schemas.microsoft.com/office/drawing/2014/main" id="{A11682E5-1F71-B2E6-F176-9F0C98648074}"/>
              </a:ext>
            </a:extLst>
          </p:cNvPr>
          <p:cNvCxnSpPr>
            <a:cxnSpLocks/>
            <a:endCxn id="74" idx="1"/>
          </p:cNvCxnSpPr>
          <p:nvPr/>
        </p:nvCxnSpPr>
        <p:spPr>
          <a:xfrm>
            <a:off x="3710763" y="3530009"/>
            <a:ext cx="1148316" cy="11164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4" name="Rectangle: Rounded Corners 73">
            <a:extLst>
              <a:ext uri="{FF2B5EF4-FFF2-40B4-BE49-F238E27FC236}">
                <a16:creationId xmlns:a16="http://schemas.microsoft.com/office/drawing/2014/main" id="{E69DC81F-9366-27D5-A95D-F86C2ACDADE9}"/>
              </a:ext>
            </a:extLst>
          </p:cNvPr>
          <p:cNvSpPr/>
          <p:nvPr/>
        </p:nvSpPr>
        <p:spPr>
          <a:xfrm>
            <a:off x="4859079" y="4221127"/>
            <a:ext cx="2392325" cy="850604"/>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Cambria" panose="02040503050406030204" pitchFamily="18" charset="0"/>
                <a:ea typeface="Cambria" panose="02040503050406030204" pitchFamily="18" charset="0"/>
              </a:rPr>
              <a:t>Câu</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kết</a:t>
            </a:r>
            <a:r>
              <a:rPr lang="en-US" sz="2800" dirty="0">
                <a:solidFill>
                  <a:schemeClr val="bg1"/>
                </a:solidFill>
                <a:latin typeface="Cambria" panose="02040503050406030204" pitchFamily="18" charset="0"/>
                <a:ea typeface="Cambria" panose="02040503050406030204" pitchFamily="18" charset="0"/>
              </a:rPr>
              <a:t> </a:t>
            </a:r>
            <a:r>
              <a:rPr lang="en-US" sz="2800" dirty="0" err="1">
                <a:solidFill>
                  <a:schemeClr val="bg1"/>
                </a:solidFill>
                <a:latin typeface="Cambria" panose="02040503050406030204" pitchFamily="18" charset="0"/>
                <a:ea typeface="Cambria" panose="02040503050406030204" pitchFamily="18" charset="0"/>
              </a:rPr>
              <a:t>thúc</a:t>
            </a:r>
            <a:endParaRPr lang="en-US" sz="2800" dirty="0">
              <a:solidFill>
                <a:schemeClr val="bg1"/>
              </a:solidFill>
              <a:latin typeface="Cambria" panose="02040503050406030204" pitchFamily="18" charset="0"/>
              <a:ea typeface="Cambria" panose="02040503050406030204" pitchFamily="18" charset="0"/>
            </a:endParaRPr>
          </a:p>
        </p:txBody>
      </p:sp>
      <p:cxnSp>
        <p:nvCxnSpPr>
          <p:cNvPr id="78" name="Straight Arrow Connector 77">
            <a:extLst>
              <a:ext uri="{FF2B5EF4-FFF2-40B4-BE49-F238E27FC236}">
                <a16:creationId xmlns:a16="http://schemas.microsoft.com/office/drawing/2014/main" id="{E641ADA3-C4AA-14FE-DA9A-C04E72FB9DE3}"/>
              </a:ext>
            </a:extLst>
          </p:cNvPr>
          <p:cNvCxnSpPr>
            <a:cxnSpLocks/>
          </p:cNvCxnSpPr>
          <p:nvPr/>
        </p:nvCxnSpPr>
        <p:spPr>
          <a:xfrm>
            <a:off x="7081284" y="2169042"/>
            <a:ext cx="72301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9" name="Rectangle: Rounded Corners 78">
            <a:extLst>
              <a:ext uri="{FF2B5EF4-FFF2-40B4-BE49-F238E27FC236}">
                <a16:creationId xmlns:a16="http://schemas.microsoft.com/office/drawing/2014/main" id="{A75F809E-CA2E-847E-BFB9-4BBC22826D76}"/>
              </a:ext>
            </a:extLst>
          </p:cNvPr>
          <p:cNvSpPr/>
          <p:nvPr/>
        </p:nvSpPr>
        <p:spPr>
          <a:xfrm>
            <a:off x="7825563" y="1648047"/>
            <a:ext cx="3785190" cy="850604"/>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mbria" panose="02040503050406030204" pitchFamily="18" charset="0"/>
                <a:ea typeface="Cambria" panose="02040503050406030204" pitchFamily="18" charset="0"/>
              </a:rPr>
              <a:t>Nêu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cảm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nhận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chung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về</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chuyện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mình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yêu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thích</a:t>
            </a:r>
            <a:endParaRPr lang="en-US" sz="2400" dirty="0">
              <a:solidFill>
                <a:srgbClr val="002060"/>
              </a:solidFill>
              <a:latin typeface="Cambria" panose="02040503050406030204" pitchFamily="18" charset="0"/>
              <a:ea typeface="Cambria" panose="02040503050406030204" pitchFamily="18" charset="0"/>
            </a:endParaRPr>
          </a:p>
        </p:txBody>
      </p:sp>
      <p:cxnSp>
        <p:nvCxnSpPr>
          <p:cNvPr id="82" name="Straight Arrow Connector 81">
            <a:extLst>
              <a:ext uri="{FF2B5EF4-FFF2-40B4-BE49-F238E27FC236}">
                <a16:creationId xmlns:a16="http://schemas.microsoft.com/office/drawing/2014/main" id="{182D8D2B-CC7B-F333-AE7D-C0A7A639B4FB}"/>
              </a:ext>
            </a:extLst>
          </p:cNvPr>
          <p:cNvCxnSpPr>
            <a:cxnSpLocks/>
          </p:cNvCxnSpPr>
          <p:nvPr/>
        </p:nvCxnSpPr>
        <p:spPr>
          <a:xfrm>
            <a:off x="7176977" y="3561907"/>
            <a:ext cx="72301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3" name="Rectangle: Rounded Corners 82">
            <a:extLst>
              <a:ext uri="{FF2B5EF4-FFF2-40B4-BE49-F238E27FC236}">
                <a16:creationId xmlns:a16="http://schemas.microsoft.com/office/drawing/2014/main" id="{B2408619-2CC3-F19C-D5FF-470EB464C71F}"/>
              </a:ext>
            </a:extLst>
          </p:cNvPr>
          <p:cNvSpPr/>
          <p:nvPr/>
        </p:nvSpPr>
        <p:spPr>
          <a:xfrm>
            <a:off x="7921256" y="3040912"/>
            <a:ext cx="3370521" cy="850604"/>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mbria" panose="02040503050406030204" pitchFamily="18" charset="0"/>
                <a:ea typeface="Cambria" panose="02040503050406030204" pitchFamily="18" charset="0"/>
              </a:rPr>
              <a:t>Nêu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lí</a:t>
            </a:r>
            <a:r>
              <a:rPr lang="en-US" sz="2400" dirty="0">
                <a:solidFill>
                  <a:srgbClr val="002060"/>
                </a:solidFill>
                <a:latin typeface="Cambria" panose="02040503050406030204" pitchFamily="18" charset="0"/>
                <a:ea typeface="Cambria" panose="02040503050406030204" pitchFamily="18" charset="0"/>
              </a:rPr>
              <a:t> do </a:t>
            </a:r>
            <a:r>
              <a:rPr lang="en-US" sz="2400" dirty="0" err="1">
                <a:solidFill>
                  <a:srgbClr val="002060"/>
                </a:solidFill>
                <a:latin typeface="Cambria" panose="02040503050406030204" pitchFamily="18" charset="0"/>
                <a:ea typeface="Cambria" panose="02040503050406030204" pitchFamily="18" charset="0"/>
              </a:rPr>
              <a:t>yêu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thích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chuyện</a:t>
            </a:r>
            <a:endParaRPr lang="en-US" sz="2400" dirty="0">
              <a:solidFill>
                <a:srgbClr val="002060"/>
              </a:solidFill>
              <a:latin typeface="Cambria" panose="02040503050406030204" pitchFamily="18" charset="0"/>
              <a:ea typeface="Cambria" panose="02040503050406030204" pitchFamily="18" charset="0"/>
            </a:endParaRPr>
          </a:p>
        </p:txBody>
      </p:sp>
      <p:cxnSp>
        <p:nvCxnSpPr>
          <p:cNvPr id="84" name="Straight Arrow Connector 83">
            <a:extLst>
              <a:ext uri="{FF2B5EF4-FFF2-40B4-BE49-F238E27FC236}">
                <a16:creationId xmlns:a16="http://schemas.microsoft.com/office/drawing/2014/main" id="{DA55E8EE-282E-9B70-541E-0F684957929C}"/>
              </a:ext>
            </a:extLst>
          </p:cNvPr>
          <p:cNvCxnSpPr>
            <a:cxnSpLocks/>
          </p:cNvCxnSpPr>
          <p:nvPr/>
        </p:nvCxnSpPr>
        <p:spPr>
          <a:xfrm>
            <a:off x="7240773" y="4635795"/>
            <a:ext cx="72301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5" name="Rectangle: Rounded Corners 84">
            <a:extLst>
              <a:ext uri="{FF2B5EF4-FFF2-40B4-BE49-F238E27FC236}">
                <a16:creationId xmlns:a16="http://schemas.microsoft.com/office/drawing/2014/main" id="{2334038E-482F-6B7B-4874-B29E32CA07CE}"/>
              </a:ext>
            </a:extLst>
          </p:cNvPr>
          <p:cNvSpPr/>
          <p:nvPr/>
        </p:nvSpPr>
        <p:spPr>
          <a:xfrm>
            <a:off x="7995685" y="4199859"/>
            <a:ext cx="3370521" cy="1190847"/>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mbria" panose="02040503050406030204" pitchFamily="18" charset="0"/>
                <a:ea typeface="Cambria" panose="02040503050406030204" pitchFamily="18" charset="0"/>
              </a:rPr>
              <a:t>Tiếp</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khẳng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định</a:t>
            </a:r>
            <a:r>
              <a:rPr lang="en-US" sz="2400" dirty="0">
                <a:solidFill>
                  <a:srgbClr val="002060"/>
                </a:solidFill>
                <a:latin typeface="Cambria" panose="02040503050406030204" pitchFamily="18" charset="0"/>
                <a:ea typeface="Cambria" panose="02040503050406030204" pitchFamily="18" charset="0"/>
              </a:rPr>
              <a:t> ý </a:t>
            </a:r>
            <a:r>
              <a:rPr lang="en-US" sz="2400" dirty="0" err="1">
                <a:solidFill>
                  <a:srgbClr val="002060"/>
                </a:solidFill>
                <a:latin typeface="Cambria" panose="02040503050406030204" pitchFamily="18" charset="0"/>
                <a:ea typeface="Cambria" panose="02040503050406030204" pitchFamily="18" charset="0"/>
              </a:rPr>
              <a:t>kiến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đã</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nêu</a:t>
            </a:r>
            <a:r>
              <a:rPr lang="en-US" sz="2400" dirty="0">
                <a:solidFill>
                  <a:srgbClr val="002060"/>
                </a:solidFill>
                <a:latin typeface="Cambria" panose="02040503050406030204" pitchFamily="18" charset="0"/>
                <a:ea typeface="Cambria" panose="02040503050406030204" pitchFamily="18" charset="0"/>
              </a:rPr>
              <a:t> ở </a:t>
            </a:r>
            <a:r>
              <a:rPr lang="en-US" sz="2400" dirty="0" err="1">
                <a:solidFill>
                  <a:srgbClr val="002060"/>
                </a:solidFill>
                <a:latin typeface="Cambria" panose="02040503050406030204" pitchFamily="18" charset="0"/>
                <a:ea typeface="Cambria" panose="02040503050406030204" pitchFamily="18" charset="0"/>
              </a:rPr>
              <a:t>mở</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đầu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đoạn</a:t>
            </a:r>
            <a:endParaRPr lang="en-US" sz="2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805398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par>
                                <p:cTn id="20" presetID="16" presetClass="entr" presetSubtype="21"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arn(inVertical)">
                                      <p:cBhvr>
                                        <p:cTn id="27" dur="500"/>
                                        <p:tgtEl>
                                          <p:spTgt spid="49"/>
                                        </p:tgtEl>
                                      </p:cBhvr>
                                    </p:animEffect>
                                  </p:childTnLst>
                                </p:cTn>
                              </p:par>
                              <p:par>
                                <p:cTn id="28" presetID="16" presetClass="entr" presetSubtype="21"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barn(inVertical)">
                                      <p:cBhvr>
                                        <p:cTn id="30" dur="500"/>
                                        <p:tgtEl>
                                          <p:spTgt spid="4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barn(inVertical)">
                                      <p:cBhvr>
                                        <p:cTn id="35" dur="500"/>
                                        <p:tgtEl>
                                          <p:spTgt spid="74"/>
                                        </p:tgtEl>
                                      </p:cBhvr>
                                    </p:animEffect>
                                  </p:childTnLst>
                                </p:cTn>
                              </p:par>
                              <p:par>
                                <p:cTn id="36" presetID="16" presetClass="entr" presetSubtype="21"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barn(inVertical)">
                                      <p:cBhvr>
                                        <p:cTn id="38" dur="500"/>
                                        <p:tgtEl>
                                          <p:spTgt spid="6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barn(inVertical)">
                                      <p:cBhvr>
                                        <p:cTn id="43" dur="500"/>
                                        <p:tgtEl>
                                          <p:spTgt spid="79"/>
                                        </p:tgtEl>
                                      </p:cBhvr>
                                    </p:animEffect>
                                  </p:childTnLst>
                                </p:cTn>
                              </p:par>
                              <p:par>
                                <p:cTn id="44" presetID="16" presetClass="entr" presetSubtype="21"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barn(inVertical)">
                                      <p:cBhvr>
                                        <p:cTn id="46" dur="500"/>
                                        <p:tgtEl>
                                          <p:spTgt spid="7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barn(inVertical)">
                                      <p:cBhvr>
                                        <p:cTn id="51" dur="500"/>
                                        <p:tgtEl>
                                          <p:spTgt spid="83"/>
                                        </p:tgtEl>
                                      </p:cBhvr>
                                    </p:animEffect>
                                  </p:childTnLst>
                                </p:cTn>
                              </p:par>
                              <p:par>
                                <p:cTn id="52" presetID="16" presetClass="entr" presetSubtype="21" fill="hold" nodeType="with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barn(inVertical)">
                                      <p:cBhvr>
                                        <p:cTn id="54" dur="500"/>
                                        <p:tgtEl>
                                          <p:spTgt spid="8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barn(inVertical)">
                                      <p:cBhvr>
                                        <p:cTn id="59" dur="500"/>
                                        <p:tgtEl>
                                          <p:spTgt spid="85"/>
                                        </p:tgtEl>
                                      </p:cBhvr>
                                    </p:animEffect>
                                  </p:childTnLst>
                                </p:cTn>
                              </p:par>
                              <p:par>
                                <p:cTn id="60" presetID="16" presetClass="entr" presetSubtype="21"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barn(inVertical)">
                                      <p:cBhvr>
                                        <p:cTn id="6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6" grpId="0" animBg="1"/>
      <p:bldP spid="49" grpId="0" animBg="1"/>
      <p:bldP spid="74" grpId="0" animBg="1"/>
      <p:bldP spid="79" grpId="0" animBg="1"/>
      <p:bldP spid="83"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0" y="0"/>
            <a:ext cx="11787809" cy="1153809"/>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 </a:t>
            </a:r>
            <a:r>
              <a:rPr lang="en-US" sz="3200" b="1" dirty="0" err="1">
                <a:solidFill>
                  <a:srgbClr val="002060"/>
                </a:solidFill>
                <a:latin typeface="Cambria" panose="02040503050406030204" pitchFamily="18" charset="0"/>
                <a:ea typeface="Cambria" panose="02040503050406030204" pitchFamily="18" charset="0"/>
              </a:rPr>
              <a:t>Dựa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tìm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hoạt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động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ở </a:t>
            </a: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3,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lí</a:t>
            </a:r>
            <a:r>
              <a:rPr lang="en-US" sz="3200" b="1" dirty="0">
                <a:solidFill>
                  <a:srgbClr val="002060"/>
                </a:solidFill>
                <a:latin typeface="Cambria" panose="02040503050406030204" pitchFamily="18" charset="0"/>
                <a:ea typeface="Cambria" panose="02040503050406030204" pitchFamily="18" charset="0"/>
              </a:rPr>
              <a:t> do </a:t>
            </a:r>
            <a:r>
              <a:rPr lang="en-US" sz="3200" b="1" dirty="0" err="1">
                <a:solidFill>
                  <a:srgbClr val="002060"/>
                </a:solidFill>
                <a:latin typeface="Cambria" panose="02040503050406030204" pitchFamily="18" charset="0"/>
                <a:ea typeface="Cambria" panose="02040503050406030204" pitchFamily="18" charset="0"/>
              </a:rPr>
              <a:t>yêu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thích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hoặc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nghe</a:t>
            </a:r>
            <a:r>
              <a:rPr lang="en-US" sz="3200" b="1" dirty="0">
                <a:solidFill>
                  <a:srgbClr val="002060"/>
                </a:solidFill>
                <a:latin typeface="Cambria" panose="02040503050406030204" pitchFamily="18" charset="0"/>
                <a:ea typeface="Cambria" panose="02040503050406030204" pitchFamily="18" charset="0"/>
              </a:rPr>
              <a:t>.</a:t>
            </a:r>
          </a:p>
        </p:txBody>
      </p:sp>
      <p:sp>
        <p:nvSpPr>
          <p:cNvPr id="4" name="Rectangle 57">
            <a:extLst>
              <a:ext uri="{FF2B5EF4-FFF2-40B4-BE49-F238E27FC236}">
                <a16:creationId xmlns:a16="http://schemas.microsoft.com/office/drawing/2014/main" id="{3ECE8473-7882-3CD9-D3F8-7DB0A6B879D4}"/>
              </a:ext>
            </a:extLst>
          </p:cNvPr>
          <p:cNvSpPr>
            <a:spLocks noChangeArrowheads="1"/>
          </p:cNvSpPr>
          <p:nvPr/>
        </p:nvSpPr>
        <p:spPr bwMode="auto">
          <a:xfrm>
            <a:off x="715141" y="1439885"/>
            <a:ext cx="2137389" cy="646986"/>
          </a:xfrm>
          <a:prstGeom prst="roundRect">
            <a:avLst/>
          </a:prstGeom>
          <a:solidFill>
            <a:schemeClr val="accent4">
              <a:lumMod val="60000"/>
              <a:lumOff val="40000"/>
            </a:schemeClr>
          </a:solidFill>
          <a:ln>
            <a:noFill/>
          </a:ln>
          <a:effectLst/>
          <a:scene3d>
            <a:camera prst="orthographicFront"/>
            <a:lightRig rig="threePt" dir="t"/>
          </a:scene3d>
          <a:sp3d>
            <a:bevelT w="114300" prst="artDeco"/>
          </a:sp3d>
        </p:spPr>
        <p:txBody>
          <a:bodyPr wrap="square" anchor="ctr">
            <a:spAutoFit/>
          </a:bodyPr>
          <a:lstStyle>
            <a:lvl1pPr marL="290513" indent="-290513">
              <a:defRPr kumimoji="1" sz="2400">
                <a:solidFill>
                  <a:schemeClr val="tx1"/>
                </a:solidFill>
                <a:latin typeface="Times New Roman" panose="02020603050405020304" pitchFamily="18" charset="0"/>
              </a:defRPr>
            </a:lvl1pPr>
            <a:lvl2pPr>
              <a:defRPr kumimoji="1" sz="2400">
                <a:solidFill>
                  <a:schemeClr val="tx1"/>
                </a:solidFill>
                <a:latin typeface="Times New Roman" panose="02020603050405020304" pitchFamily="18" charset="0"/>
              </a:defRPr>
            </a:lvl2pPr>
            <a:lvl3pPr>
              <a:defRPr kumimoji="1" sz="2400">
                <a:solidFill>
                  <a:schemeClr val="tx1"/>
                </a:solidFill>
                <a:latin typeface="Times New Roman" panose="02020603050405020304" pitchFamily="18" charset="0"/>
              </a:defRPr>
            </a:lvl3pPr>
            <a:lvl4pPr>
              <a:defRPr kumimoji="1" sz="2400">
                <a:solidFill>
                  <a:schemeClr val="tx1"/>
                </a:solidFill>
                <a:latin typeface="Times New Roman" panose="02020603050405020304" pitchFamily="18" charset="0"/>
              </a:defRPr>
            </a:lvl4pPr>
            <a:lvl5pPr>
              <a:defRPr kumimoji="1" sz="2400">
                <a:solidFill>
                  <a:schemeClr val="tx1"/>
                </a:solidFill>
                <a:latin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b="1" dirty="0" err="1">
                <a:latin typeface="Cambria" panose="02040503050406030204" pitchFamily="18" charset="0"/>
                <a:ea typeface="Cambria" panose="02040503050406030204" pitchFamily="18" charset="0"/>
              </a:rPr>
              <a:t>Lưu</a:t>
            </a:r>
            <a:r>
              <a:rPr lang="en-US" altLang="en-US" sz="3200" b="1" dirty="0">
                <a:latin typeface="Cambria" panose="02040503050406030204" pitchFamily="18" charset="0"/>
                <a:ea typeface="Cambria" panose="02040503050406030204" pitchFamily="18" charset="0"/>
              </a:rPr>
              <a:t> ý</a:t>
            </a:r>
            <a:endParaRPr lang="en-US" altLang="en-US" sz="3200" dirty="0">
              <a:latin typeface="Cambria" panose="02040503050406030204" pitchFamily="18" charset="0"/>
              <a:ea typeface="Cambria" panose="02040503050406030204" pitchFamily="18" charset="0"/>
            </a:endParaRPr>
          </a:p>
        </p:txBody>
      </p:sp>
      <p:sp>
        <p:nvSpPr>
          <p:cNvPr id="5" name="Google Shape;6257;p64">
            <a:extLst>
              <a:ext uri="{FF2B5EF4-FFF2-40B4-BE49-F238E27FC236}">
                <a16:creationId xmlns:a16="http://schemas.microsoft.com/office/drawing/2014/main" id="{81688408-8784-8A38-572A-EBD09858CB76}"/>
              </a:ext>
            </a:extLst>
          </p:cNvPr>
          <p:cNvSpPr txBox="1">
            <a:spLocks/>
          </p:cNvSpPr>
          <p:nvPr/>
        </p:nvSpPr>
        <p:spPr>
          <a:xfrm>
            <a:off x="755375" y="2411871"/>
            <a:ext cx="3567282" cy="3124226"/>
          </a:xfrm>
          <a:prstGeom prst="rect">
            <a:avLst/>
          </a:prstGeom>
          <a:solidFill>
            <a:schemeClr val="accent4">
              <a:lumMod val="20000"/>
              <a:lumOff val="80000"/>
            </a:schemeClr>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Chọn cách giới thiệu câu chuyện gây được chú ý và nêu nhận xét, đánh giá chung về câu chuyện.</a:t>
            </a:r>
            <a:endParaRPr lang="en-US" sz="3200" dirty="0">
              <a:solidFill>
                <a:srgbClr val="FF0000"/>
              </a:solidFill>
              <a:latin typeface="Cambria" panose="02040503050406030204" pitchFamily="18" charset="0"/>
              <a:ea typeface="Cambria" panose="02040503050406030204" pitchFamily="18" charset="0"/>
            </a:endParaRPr>
          </a:p>
        </p:txBody>
      </p:sp>
      <p:sp>
        <p:nvSpPr>
          <p:cNvPr id="10" name="Google Shape;6261;p64">
            <a:extLst>
              <a:ext uri="{FF2B5EF4-FFF2-40B4-BE49-F238E27FC236}">
                <a16:creationId xmlns:a16="http://schemas.microsoft.com/office/drawing/2014/main" id="{9DE061E8-8D50-6E16-837E-ADFC31DB8A63}"/>
              </a:ext>
            </a:extLst>
          </p:cNvPr>
          <p:cNvSpPr txBox="1">
            <a:spLocks/>
          </p:cNvSpPr>
          <p:nvPr/>
        </p:nvSpPr>
        <p:spPr>
          <a:xfrm>
            <a:off x="4850295" y="2524538"/>
            <a:ext cx="3289852" cy="2941983"/>
          </a:xfrm>
          <a:prstGeom prst="rect">
            <a:avLst/>
          </a:prstGeom>
          <a:solidFill>
            <a:srgbClr val="FFFF00"/>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Trình bày rõ các lí do yêu thích câu chuyện và đưa dẫn chứng minh họa.</a:t>
            </a:r>
            <a:endParaRPr lang="en-US" sz="3200" dirty="0">
              <a:solidFill>
                <a:srgbClr val="FF0000"/>
              </a:solidFill>
              <a:latin typeface="Cambria" panose="02040503050406030204" pitchFamily="18" charset="0"/>
              <a:ea typeface="Cambria" panose="02040503050406030204" pitchFamily="18" charset="0"/>
            </a:endParaRPr>
          </a:p>
        </p:txBody>
      </p:sp>
      <p:sp>
        <p:nvSpPr>
          <p:cNvPr id="22" name="Google Shape;6261;p64">
            <a:extLst>
              <a:ext uri="{FF2B5EF4-FFF2-40B4-BE49-F238E27FC236}">
                <a16:creationId xmlns:a16="http://schemas.microsoft.com/office/drawing/2014/main" id="{D14F2B42-5773-1D85-2108-705A18E9625B}"/>
              </a:ext>
            </a:extLst>
          </p:cNvPr>
          <p:cNvSpPr txBox="1">
            <a:spLocks/>
          </p:cNvSpPr>
          <p:nvPr/>
        </p:nvSpPr>
        <p:spPr>
          <a:xfrm>
            <a:off x="8546258" y="2554357"/>
            <a:ext cx="3003011" cy="2693502"/>
          </a:xfrm>
          <a:prstGeom prst="rect">
            <a:avLst/>
          </a:prstGeom>
          <a:solidFill>
            <a:schemeClr val="accent5">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vi-VN" sz="3200" b="1" dirty="0">
                <a:solidFill>
                  <a:srgbClr val="FF0000"/>
                </a:solidFill>
                <a:latin typeface="Cambria" panose="02040503050406030204" pitchFamily="18" charset="0"/>
                <a:ea typeface="Cambria" panose="02040503050406030204" pitchFamily="18" charset="0"/>
              </a:rPr>
              <a:t>Các câu trong đoạn văn được viết liên tục, không xuống dòng.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24941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a:extLst>
            <a:ext uri="{FF2B5EF4-FFF2-40B4-BE49-F238E27FC236}">
              <a16:creationId xmlns:a16="http://schemas.microsoft.com/office/drawing/2014/main" id="{70DC5C01-B87E-8A02-A99E-B01E0B04EBC4}"/>
            </a:ext>
          </a:extLst>
        </p:cNvPr>
        <p:cNvGrpSpPr/>
        <p:nvPr/>
      </p:nvGrpSpPr>
      <p:grpSpPr>
        <a:xfrm>
          <a:off x="0" y="0"/>
          <a:ext cx="0" cy="0"/>
          <a:chOff x="0" y="0"/>
          <a:chExt cx="0" cy="0"/>
        </a:xfrm>
      </p:grpSpPr>
      <p:grpSp>
        <p:nvGrpSpPr>
          <p:cNvPr id="90" name="Group 89">
            <a:extLst>
              <a:ext uri="{FF2B5EF4-FFF2-40B4-BE49-F238E27FC236}">
                <a16:creationId xmlns:a16="http://schemas.microsoft.com/office/drawing/2014/main" id="{531897D8-3FB1-E838-FBD9-30CDE8CFE382}"/>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81963734-63D5-D935-27F5-365B159FE405}"/>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B918AFFF-EF6E-3C16-6A29-C2EC462E3240}"/>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9708CB98-79C3-6C90-ADC7-8501DB7F9941}"/>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FCC42131-2BAC-D208-0FB4-CF531D10F9DD}"/>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CF18A92-1956-1CB7-D26E-152991EB6357}"/>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898C38B-2929-DEF4-0AA6-5EE43C702CD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D1C3D27-C345-D1E3-2355-483C16839DE5}"/>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F6ABE38-AE1C-AC1F-748A-B462A77267AD}"/>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F5FEAE80-C6D8-1229-AE86-D77623871EC9}"/>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4C8CEB-0BE0-6550-1307-C96ABD40084F}"/>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6C1C761-3486-C676-E773-40BD8748D8C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8ECA0BF-AEE3-C086-4587-893C116987B3}"/>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E0D78F85-7D21-8626-3CF8-9103C6879BD9}"/>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A74F575B-6FCD-EC03-2A6F-4637CE8FCAF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F0AF35-B72F-E356-1898-1D7968712B21}"/>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04B3154-9760-8BA3-790B-63BEEF66C77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F7A6C7-D4E3-8727-4820-CB07BB211F05}"/>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07BC0F79-8D0E-0BC4-9AC1-5FA0C8CBE863}"/>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8BFBF1F-2D2A-A627-4F2C-7765C1969B70}"/>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39116D10-C331-4F82-4E7A-DB61B6C27B28}"/>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56BFED3F-1090-571D-1CD2-6F01C3FEA664}"/>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252F42D-4E27-802F-FD18-7AE6CF6DE311}"/>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EA3F332-FC84-8646-B914-78D22FC626E5}"/>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04F033F-8711-043F-C706-BFFB08C188B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A188860-FD3F-35B6-B953-B6616FB52BE7}"/>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BC3899D7-9AEA-38D4-0FF7-F77D6B8F8B70}"/>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F0A6DF5-905C-BA72-AAED-1DF982D9BAE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709575F-E8F3-005D-4D8C-D0E8A5F9C4B2}"/>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5207BDC-2C58-ADF4-908D-1A8E0799D37F}"/>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D3AEC286-2CF8-FDA2-9242-E87544827CD0}"/>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218109ED-5B38-4CCD-48DD-9F783FEE490C}"/>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C77241A-FA30-0B65-D9D0-6D4B3476B56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6725CB9-9856-C7FC-F6B1-226C61366FDB}"/>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9D54179-6565-47B9-C17B-6C0990AF5A9E}"/>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E9B1D38-8049-FFE4-CC7C-F95B3301DA5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B6431746-0BC8-D6B9-C834-BDFAA1FB4A0E}"/>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A62B1D8A-8892-5E06-399F-BD754A67CD51}"/>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4B4D5D44-796D-9E14-A64E-AA1FCAF82434}"/>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B90BB0C7-46DF-D578-59C6-AE69E943EC80}"/>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579A268A-CBB2-C2A0-4A92-F19638217E8F}"/>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C51808A-4136-168B-F3BD-E67AD486A6B7}"/>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EEC1D326-F90E-2BDB-1DFF-01B71F2A6A1F}"/>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2E6A013A-E1E4-E8E7-4D27-94E1EEACAE9D}"/>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BD350C6-3411-8EE2-05B5-CA3E464C1EDB}"/>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01D5DA62-2AD4-8B86-43DD-D1E90B89A560}"/>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E2C5FF3-6364-5A7C-7010-87F8FAEE92E0}"/>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86D9827-B642-94B5-8ED7-74BA388A0E42}"/>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7E658E3A-E150-9FBD-6CA9-C55CD0F717DE}"/>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6BDA97FD-59A8-4668-2BA1-D603029E644D}"/>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1EF092F4-96E2-F9C8-5EAC-4FDF2E2524AB}"/>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F2F5F4BF-C31D-3A09-D36E-69C1182F969E}"/>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9DD120-C849-91D8-6AEC-9D197327BDAD}"/>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FD12C7B7-BDF9-F941-036C-1642FD84E303}"/>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3229E23-5EB3-5F83-E98B-93A3C6D3FA03}"/>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4DD055A-FB89-C060-BED4-DCD26FE1089F}"/>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F1464DF4-B2BD-5D4D-80DC-6DCFBD6C1173}"/>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9C8200B3-2227-C844-FD83-4D2D8441E12F}"/>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A10F02E-CE13-13E2-38F3-187D88BC6856}"/>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46D008E9-B8A2-FA9D-BF8F-4CB4C9869FF0}"/>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CC55C282-68BF-42BB-84A1-76FF11E3D01B}"/>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1E9315E2-81D3-8D0D-EF29-94A1E36DF8FA}"/>
              </a:ext>
            </a:extLst>
          </p:cNvPr>
          <p:cNvSpPr/>
          <p:nvPr/>
        </p:nvSpPr>
        <p:spPr>
          <a:xfrm flipH="1">
            <a:off x="233915" y="202018"/>
            <a:ext cx="11695813" cy="6422065"/>
          </a:xfrm>
          <a:prstGeom prst="round2DiagRect">
            <a:avLst>
              <a:gd name="adj1" fmla="val 4492"/>
              <a:gd name="adj2" fmla="val 0"/>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图片 21">
            <a:extLst>
              <a:ext uri="{FF2B5EF4-FFF2-40B4-BE49-F238E27FC236}">
                <a16:creationId xmlns:a16="http://schemas.microsoft.com/office/drawing/2014/main" id="{2AE8A620-A964-8387-E668-6AF77C986EDE}"/>
              </a:ext>
            </a:extLst>
          </p:cNvPr>
          <p:cNvPicPr>
            <a:picLocks noChangeAspect="1"/>
          </p:cNvPicPr>
          <p:nvPr/>
        </p:nvPicPr>
        <p:blipFill rotWithShape="1">
          <a:blip r:embed="rId2">
            <a:extLst>
              <a:ext uri="{28A0092B-C50C-407E-A947-70E740481C1C}">
                <a14:useLocalDpi xmlns:a14="http://schemas.microsoft.com/office/drawing/2010/main" val="0"/>
              </a:ext>
            </a:extLst>
          </a:blip>
          <a:srcRect t="40671" b="24053"/>
          <a:stretch/>
        </p:blipFill>
        <p:spPr>
          <a:xfrm>
            <a:off x="-60547" y="4783632"/>
            <a:ext cx="13276881" cy="2370862"/>
          </a:xfrm>
          <a:prstGeom prst="rect">
            <a:avLst/>
          </a:prstGeom>
        </p:spPr>
      </p:pic>
      <p:sp>
        <p:nvSpPr>
          <p:cNvPr id="25" name="矩形: 圆角 37">
            <a:extLst>
              <a:ext uri="{FF2B5EF4-FFF2-40B4-BE49-F238E27FC236}">
                <a16:creationId xmlns:a16="http://schemas.microsoft.com/office/drawing/2014/main" id="{3C2666D8-9FAC-1CFC-8B29-0DA3C7AC39EA}"/>
              </a:ext>
            </a:extLst>
          </p:cNvPr>
          <p:cNvSpPr/>
          <p:nvPr/>
        </p:nvSpPr>
        <p:spPr>
          <a:xfrm>
            <a:off x="156753" y="491685"/>
            <a:ext cx="11797428" cy="6235686"/>
          </a:xfrm>
          <a:prstGeom prst="roundRect">
            <a:avLst>
              <a:gd name="adj" fmla="val 5971"/>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grpSp>
        <p:nvGrpSpPr>
          <p:cNvPr id="26" name="Group 25">
            <a:extLst>
              <a:ext uri="{FF2B5EF4-FFF2-40B4-BE49-F238E27FC236}">
                <a16:creationId xmlns:a16="http://schemas.microsoft.com/office/drawing/2014/main" id="{E43CF9E0-7107-7A38-8A8D-EA3517E1F3F7}"/>
              </a:ext>
            </a:extLst>
          </p:cNvPr>
          <p:cNvGrpSpPr/>
          <p:nvPr/>
        </p:nvGrpSpPr>
        <p:grpSpPr>
          <a:xfrm>
            <a:off x="0" y="-411163"/>
            <a:ext cx="2470245" cy="1222869"/>
            <a:chOff x="0" y="-472242"/>
            <a:chExt cx="2954009" cy="1323469"/>
          </a:xfrm>
        </p:grpSpPr>
        <p:pic>
          <p:nvPicPr>
            <p:cNvPr id="48" name="Picture 47">
              <a:extLst>
                <a:ext uri="{FF2B5EF4-FFF2-40B4-BE49-F238E27FC236}">
                  <a16:creationId xmlns:a16="http://schemas.microsoft.com/office/drawing/2014/main" id="{D8D130C0-C167-CF2C-8400-F7236772D7FD}"/>
                </a:ext>
              </a:extLst>
            </p:cNvPr>
            <p:cNvPicPr>
              <a:picLocks noChangeAspect="1"/>
            </p:cNvPicPr>
            <p:nvPr/>
          </p:nvPicPr>
          <p:blipFill>
            <a:blip r:embed="rId3"/>
            <a:stretch>
              <a:fillRect/>
            </a:stretch>
          </p:blipFill>
          <p:spPr>
            <a:xfrm flipH="1">
              <a:off x="0" y="-472242"/>
              <a:ext cx="2954009" cy="1323469"/>
            </a:xfrm>
            <a:prstGeom prst="rect">
              <a:avLst/>
            </a:prstGeom>
          </p:spPr>
        </p:pic>
        <p:sp>
          <p:nvSpPr>
            <p:cNvPr id="49" name="TextBox 48">
              <a:extLst>
                <a:ext uri="{FF2B5EF4-FFF2-40B4-BE49-F238E27FC236}">
                  <a16:creationId xmlns:a16="http://schemas.microsoft.com/office/drawing/2014/main" id="{975FBF43-A5DE-0CB6-C594-CB941D6537B3}"/>
                </a:ext>
              </a:extLst>
            </p:cNvPr>
            <p:cNvSpPr txBox="1"/>
            <p:nvPr/>
          </p:nvSpPr>
          <p:spPr>
            <a:xfrm>
              <a:off x="993145" y="189492"/>
              <a:ext cx="1763706" cy="632882"/>
            </a:xfrm>
            <a:prstGeom prst="rect">
              <a:avLst/>
            </a:prstGeom>
            <a:noFill/>
          </p:spPr>
          <p:txBody>
            <a:bodyPr wrap="square" rtlCol="0">
              <a:spAutoFit/>
            </a:bodyPr>
            <a:lstStyle/>
            <a:p>
              <a:r>
                <a:rPr lang="en-US" sz="3200" b="1">
                  <a:solidFill>
                    <a:srgbClr val="FFC000"/>
                  </a:solidFill>
                  <a:latin typeface="Cambria" panose="02040503050406030204" pitchFamily="18" charset="0"/>
                  <a:ea typeface="Cambria" panose="02040503050406030204" pitchFamily="18" charset="0"/>
                </a:rPr>
                <a:t>Dàn ý</a:t>
              </a:r>
            </a:p>
          </p:txBody>
        </p:sp>
      </p:grpSp>
      <p:sp>
        <p:nvSpPr>
          <p:cNvPr id="50" name="TextBox 49">
            <a:extLst>
              <a:ext uri="{FF2B5EF4-FFF2-40B4-BE49-F238E27FC236}">
                <a16:creationId xmlns:a16="http://schemas.microsoft.com/office/drawing/2014/main" id="{0522DD2A-7E35-D4E2-B1FB-772D0BB2EBCE}"/>
              </a:ext>
            </a:extLst>
          </p:cNvPr>
          <p:cNvSpPr txBox="1"/>
          <p:nvPr/>
        </p:nvSpPr>
        <p:spPr>
          <a:xfrm>
            <a:off x="156753" y="1075335"/>
            <a:ext cx="11764371" cy="5078313"/>
          </a:xfrm>
          <a:prstGeom prst="rect">
            <a:avLst/>
          </a:prstGeom>
          <a:noFill/>
        </p:spPr>
        <p:txBody>
          <a:bodyPr wrap="square" rtlCol="0">
            <a:spAutoFit/>
          </a:bodyPr>
          <a:lstStyle/>
          <a:p>
            <a:pPr algn="just">
              <a:lnSpc>
                <a:spcPct val="90000"/>
              </a:lnSpc>
            </a:pPr>
            <a:r>
              <a:rPr lang="vi-VN" sz="2400" dirty="0">
                <a:solidFill>
                  <a:srgbClr val="002060"/>
                </a:solidFill>
                <a:latin typeface="Cambria" panose="02040503050406030204" pitchFamily="18" charset="0"/>
                <a:ea typeface="Cambria" panose="02040503050406030204" pitchFamily="18" charset="0"/>
                <a:cs typeface="Open Sans" panose="020B0606030504020204" pitchFamily="34" charset="0"/>
              </a:rPr>
              <a:t>- </a:t>
            </a:r>
            <a:r>
              <a:rPr lang="vi-VN" sz="2400" b="1" dirty="0">
                <a:solidFill>
                  <a:srgbClr val="002060"/>
                </a:solidFill>
                <a:latin typeface="Cambria" panose="02040503050406030204" pitchFamily="18" charset="0"/>
                <a:ea typeface="Cambria" panose="02040503050406030204" pitchFamily="18" charset="0"/>
                <a:cs typeface="Open Sans" panose="020B0606030504020204" pitchFamily="34" charset="0"/>
              </a:rPr>
              <a:t>Mở đầu: </a:t>
            </a:r>
            <a:r>
              <a:rPr lang="vi-VN" sz="2400" dirty="0">
                <a:solidFill>
                  <a:srgbClr val="002060"/>
                </a:solidFill>
                <a:latin typeface="Cambria" panose="02040503050406030204" pitchFamily="18" charset="0"/>
                <a:ea typeface="Cambria" panose="02040503050406030204" pitchFamily="18" charset="0"/>
                <a:cs typeface="Open Sans" panose="020B0606030504020204" pitchFamily="34" charset="0"/>
              </a:rPr>
              <a:t>Ngay từ ngày bé, em đã được nghe mẹ kể câu chuyện Bó đũa. Đó là câu chuyện em thích nhất về tình cảm gia đình.</a:t>
            </a:r>
          </a:p>
          <a:p>
            <a:pPr algn="just">
              <a:lnSpc>
                <a:spcPct val="90000"/>
              </a:lnSpc>
            </a:pPr>
            <a:r>
              <a:rPr lang="vi-VN" sz="2400" dirty="0">
                <a:solidFill>
                  <a:srgbClr val="002060"/>
                </a:solidFill>
                <a:latin typeface="Cambria" panose="02040503050406030204" pitchFamily="18" charset="0"/>
                <a:ea typeface="Cambria" panose="02040503050406030204" pitchFamily="18" charset="0"/>
                <a:cs typeface="Open Sans" panose="020B0606030504020204" pitchFamily="34" charset="0"/>
              </a:rPr>
              <a:t>- </a:t>
            </a:r>
            <a:r>
              <a:rPr lang="vi-VN" sz="2400" b="1" dirty="0">
                <a:solidFill>
                  <a:srgbClr val="002060"/>
                </a:solidFill>
                <a:latin typeface="Cambria" panose="02040503050406030204" pitchFamily="18" charset="0"/>
                <a:ea typeface="Cambria" panose="02040503050406030204" pitchFamily="18" charset="0"/>
                <a:cs typeface="Open Sans" panose="020B0606030504020204" pitchFamily="34" charset="0"/>
              </a:rPr>
              <a:t>Triển khai:</a:t>
            </a:r>
          </a:p>
          <a:p>
            <a:pPr algn="just">
              <a:lnSpc>
                <a:spcPct val="90000"/>
              </a:lnSpc>
            </a:pPr>
            <a:r>
              <a:rPr lang="vi-VN" sz="2400" dirty="0">
                <a:solidFill>
                  <a:srgbClr val="002060"/>
                </a:solidFill>
                <a:latin typeface="Cambria" panose="02040503050406030204" pitchFamily="18" charset="0"/>
                <a:ea typeface="Cambria" panose="02040503050406030204" pitchFamily="18" charset="0"/>
                <a:cs typeface="Open Sans" panose="020B0606030504020204" pitchFamily="34" charset="0"/>
              </a:rPr>
              <a:t>+ Câu chuyện kể về một người cha đã dạy cho các con của mình biết hòa thuận, yêu thương lẫn nhau. Bằng bài học về chiếc bó đũa, người cha đã khuyên các con rằng: “Chia lẻ ra thì yếu, hợp lại thì mạnh. Thế nên anh em trong nhà phải biết yêu thương, đùm bọc và đoàn kết với nhau”. Chính những lời dạy ấy đã mang đến cho các con những bài học quý giá trong cuộc sống, về sự đoàn kết sẽ làm được mọi thứ không thể, bài học biết chia sẻ và yêu thương lẫn nhau. </a:t>
            </a:r>
          </a:p>
          <a:p>
            <a:pPr algn="just">
              <a:lnSpc>
                <a:spcPct val="90000"/>
              </a:lnSpc>
            </a:pPr>
            <a:r>
              <a:rPr lang="vi-VN" sz="2400" dirty="0">
                <a:solidFill>
                  <a:srgbClr val="002060"/>
                </a:solidFill>
                <a:latin typeface="Cambria" panose="02040503050406030204" pitchFamily="18" charset="0"/>
                <a:ea typeface="Cambria" panose="02040503050406030204" pitchFamily="18" charset="0"/>
                <a:cs typeface="Open Sans" panose="020B0606030504020204" pitchFamily="34" charset="0"/>
              </a:rPr>
              <a:t>+ Nhân vật người cha đóng vai trò quan trọng trong cả câu chuyện. Nhờ có nhận vật này mà tình cảm của các anh em đã được gắn kết. </a:t>
            </a:r>
          </a:p>
          <a:p>
            <a:pPr algn="just">
              <a:lnSpc>
                <a:spcPct val="90000"/>
              </a:lnSpc>
            </a:pPr>
            <a:r>
              <a:rPr lang="vi-VN" sz="2400" dirty="0">
                <a:solidFill>
                  <a:srgbClr val="002060"/>
                </a:solidFill>
                <a:latin typeface="Cambria" panose="02040503050406030204" pitchFamily="18" charset="0"/>
                <a:ea typeface="Cambria" panose="02040503050406030204" pitchFamily="18" charset="0"/>
                <a:cs typeface="Open Sans" panose="020B0606030504020204" pitchFamily="34" charset="0"/>
              </a:rPr>
              <a:t>+ Em còn đặc biệt ấn tượng với chi tiết “người cha thong thả bẻ gãy từng chiếc một cách dễ dàng”. Chi tiết này đã thể hiện rõ sự thất bại, yếu đuối khi chỉ đơn lẻ một mình. </a:t>
            </a:r>
          </a:p>
          <a:p>
            <a:pPr algn="just">
              <a:lnSpc>
                <a:spcPct val="90000"/>
              </a:lnSpc>
            </a:pPr>
            <a:r>
              <a:rPr lang="vi-VN" sz="2400" dirty="0">
                <a:solidFill>
                  <a:srgbClr val="002060"/>
                </a:solidFill>
                <a:latin typeface="Cambria" panose="02040503050406030204" pitchFamily="18" charset="0"/>
                <a:ea typeface="Cambria" panose="02040503050406030204" pitchFamily="18" charset="0"/>
                <a:cs typeface="Open Sans" panose="020B0606030504020204" pitchFamily="34" charset="0"/>
              </a:rPr>
              <a:t>- </a:t>
            </a:r>
            <a:r>
              <a:rPr lang="vi-VN" sz="2400" b="1" dirty="0">
                <a:solidFill>
                  <a:srgbClr val="002060"/>
                </a:solidFill>
                <a:latin typeface="Cambria" panose="02040503050406030204" pitchFamily="18" charset="0"/>
                <a:ea typeface="Cambria" panose="02040503050406030204" pitchFamily="18" charset="0"/>
                <a:cs typeface="Open Sans" panose="020B0606030504020204" pitchFamily="34" charset="0"/>
              </a:rPr>
              <a:t>Kết thúc: </a:t>
            </a:r>
            <a:r>
              <a:rPr lang="vi-VN" sz="2400" dirty="0">
                <a:solidFill>
                  <a:srgbClr val="002060"/>
                </a:solidFill>
                <a:latin typeface="Cambria" panose="02040503050406030204" pitchFamily="18" charset="0"/>
                <a:ea typeface="Cambria" panose="02040503050406030204" pitchFamily="18" charset="0"/>
                <a:cs typeface="Open Sans" panose="020B0606030504020204" pitchFamily="34" charset="0"/>
              </a:rPr>
              <a:t>Dù được nghe đã lâu nhưng câu chuyện vẫn luôn có dấu ấn khó phai trong lòng em.</a:t>
            </a:r>
          </a:p>
        </p:txBody>
      </p:sp>
    </p:spTree>
    <p:extLst>
      <p:ext uri="{BB962C8B-B14F-4D97-AF65-F5344CB8AC3E}">
        <p14:creationId xmlns:p14="http://schemas.microsoft.com/office/powerpoint/2010/main" val="12029960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2" name="Freeform: Shape 91">
            <a:extLst>
              <a:ext uri="{FF2B5EF4-FFF2-40B4-BE49-F238E27FC236}">
                <a16:creationId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TextBox 83">
            <a:extLst>
              <a:ext uri="{FF2B5EF4-FFF2-40B4-BE49-F238E27FC236}">
                <a16:creationId xmlns:a16="http://schemas.microsoft.com/office/drawing/2014/main" id="{D325EFA5-5FFA-4D73-A85B-CADC5541AC7D}"/>
              </a:ext>
            </a:extLst>
          </p:cNvPr>
          <p:cNvSpPr txBox="1"/>
          <p:nvPr/>
        </p:nvSpPr>
        <p:spPr>
          <a:xfrm>
            <a:off x="4323522" y="642210"/>
            <a:ext cx="7593495" cy="6494085"/>
          </a:xfrm>
          <a:prstGeom prst="rect">
            <a:avLst/>
          </a:prstGeom>
          <a:noFill/>
        </p:spPr>
        <p:txBody>
          <a:bodyPr wrap="square">
            <a:spAutoFit/>
          </a:bodyPr>
          <a:lstStyle/>
          <a:p>
            <a:pPr algn="just" defTabSz="914377" fontAlgn="base">
              <a:spcBef>
                <a:spcPct val="0"/>
              </a:spcBef>
              <a:spcAft>
                <a:spcPct val="0"/>
              </a:spcAft>
              <a:defRPr/>
            </a:pPr>
            <a:r>
              <a:rPr lang="en-US" sz="31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3100" b="1" dirty="0">
                <a:solidFill>
                  <a:srgbClr val="000000"/>
                </a:solidFill>
                <a:latin typeface="Cambria" panose="02040503050406030204" pitchFamily="18" charset="0"/>
                <a:ea typeface="Cambria" panose="02040503050406030204" pitchFamily="18" charset="0"/>
                <a:cs typeface="Arial" panose="020B0604020202020204" pitchFamily="34" charset="0"/>
              </a:rPr>
              <a:t>Câu chuyện “Sự tích cây vú sữa” là một câu chuyện gây xúc động với tôi mỗi khi nhắc lại. Qua câu chuyện này, chúng ta thấy được một bài học về lòng hiếu thảo trong gia đình. Hình ảnh người mẹ hết lòng bao dung, yêu thương đứa con trai đã in đậm trong tâm trí tôi. Tình mẹ vẫn luôn là tình cảm cao quý, thiêng liêng và đồng thời cũng là niềm cảm hứng cho văn học muôn đời. Câu chuyện đã gửi gắm đến mỗi chúng ta là con cái, hãy hiếu thảo và yêu thương bố mẹ mình nhiều hơn.</a:t>
            </a:r>
          </a:p>
        </p:txBody>
      </p:sp>
      <p:pic>
        <p:nvPicPr>
          <p:cNvPr id="4098" name="Picture 2" descr="Cổ tích Việt Nam – Sự tích cây vú sữa – huyhoangbookstore">
            <a:extLst>
              <a:ext uri="{FF2B5EF4-FFF2-40B4-BE49-F238E27FC236}">
                <a16:creationId xmlns:a16="http://schemas.microsoft.com/office/drawing/2014/main" id="{1AEE55E0-D118-ACE9-F110-EBFAC9310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51993"/>
            <a:ext cx="4293704" cy="59873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CBA57B4-F0A8-AC82-F304-2EA9DB8CF099}"/>
              </a:ext>
            </a:extLst>
          </p:cNvPr>
          <p:cNvPicPr>
            <a:picLocks noChangeAspect="1"/>
          </p:cNvPicPr>
          <p:nvPr/>
        </p:nvPicPr>
        <p:blipFill>
          <a:blip r:embed="rId3"/>
          <a:stretch>
            <a:fillRect/>
          </a:stretch>
        </p:blipFill>
        <p:spPr>
          <a:xfrm>
            <a:off x="4647518" y="-180811"/>
            <a:ext cx="3493311" cy="1176630"/>
          </a:xfrm>
          <a:prstGeom prst="rect">
            <a:avLst/>
          </a:prstGeom>
        </p:spPr>
      </p:pic>
    </p:spTree>
    <p:extLst>
      <p:ext uri="{BB962C8B-B14F-4D97-AF65-F5344CB8AC3E}">
        <p14:creationId xmlns:p14="http://schemas.microsoft.com/office/powerpoint/2010/main" val="34450739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indoor, room&#10;&#10;Description automatically generated">
            <a:extLst>
              <a:ext uri="{FF2B5EF4-FFF2-40B4-BE49-F238E27FC236}">
                <a16:creationId xmlns:a16="http://schemas.microsoft.com/office/drawing/2014/main" id="{BDF7A61C-9CDA-D92B-C1F9-F6020E9506C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79023"/>
            <a:ext cx="12192000" cy="6858000"/>
          </a:xfrm>
          <a:prstGeom prst="rect">
            <a:avLst/>
          </a:prstGeom>
        </p:spPr>
      </p:pic>
      <p:pic>
        <p:nvPicPr>
          <p:cNvPr id="10" name="Picture 2" descr="Pencil Pen Sticker by dongsuh">
            <a:extLst>
              <a:ext uri="{FF2B5EF4-FFF2-40B4-BE49-F238E27FC236}">
                <a16:creationId xmlns:a16="http://schemas.microsoft.com/office/drawing/2014/main" id="{DD404AFB-81D0-5DB3-E43B-9E8B2DB807D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1417608">
            <a:off x="8304370" y="2170443"/>
            <a:ext cx="1092236" cy="11676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FB4C916-59DB-5490-7574-1D630411DCF2}"/>
              </a:ext>
            </a:extLst>
          </p:cNvPr>
          <p:cNvPicPr>
            <a:picLocks noChangeAspect="1"/>
          </p:cNvPicPr>
          <p:nvPr/>
        </p:nvPicPr>
        <p:blipFill>
          <a:blip r:embed="rId4"/>
          <a:stretch>
            <a:fillRect/>
          </a:stretch>
        </p:blipFill>
        <p:spPr>
          <a:xfrm>
            <a:off x="3119279" y="1142668"/>
            <a:ext cx="5511262" cy="2560542"/>
          </a:xfrm>
          <a:prstGeom prst="rect">
            <a:avLst/>
          </a:prstGeom>
        </p:spPr>
      </p:pic>
    </p:spTree>
    <p:extLst>
      <p:ext uri="{BB962C8B-B14F-4D97-AF65-F5344CB8AC3E}">
        <p14:creationId xmlns:p14="http://schemas.microsoft.com/office/powerpoint/2010/main" val="4263456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1550505" y="0"/>
            <a:ext cx="8507896" cy="844826"/>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soát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chỉnh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sửa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viết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a16="http://schemas.microsoft.com/office/drawing/2014/main" id="{95657220-5082-9E00-7B02-64C5949BE8F8}"/>
              </a:ext>
            </a:extLst>
          </p:cNvPr>
          <p:cNvGrpSpPr/>
          <p:nvPr/>
        </p:nvGrpSpPr>
        <p:grpSpPr>
          <a:xfrm>
            <a:off x="838824" y="1198324"/>
            <a:ext cx="3809376" cy="2392601"/>
            <a:chOff x="5241752" y="161403"/>
            <a:chExt cx="6819068" cy="5929774"/>
          </a:xfrm>
        </p:grpSpPr>
        <p:grpSp>
          <p:nvGrpSpPr>
            <p:cNvPr id="25" name="Group 6">
              <a:extLst>
                <a:ext uri="{FF2B5EF4-FFF2-40B4-BE49-F238E27FC236}">
                  <a16:creationId xmlns:a16="http://schemas.microsoft.com/office/drawing/2014/main" id="{B7302389-E7CD-6FE4-9488-C9EB4DDABD09}"/>
                </a:ext>
              </a:extLst>
            </p:cNvPr>
            <p:cNvGrpSpPr/>
            <p:nvPr/>
          </p:nvGrpSpPr>
          <p:grpSpPr>
            <a:xfrm>
              <a:off x="5335929" y="1160824"/>
              <a:ext cx="6475247" cy="0"/>
              <a:chOff x="1533184" y="0"/>
              <a:chExt cx="12950494" cy="0"/>
            </a:xfrm>
          </p:grpSpPr>
          <p:sp>
            <p:nvSpPr>
              <p:cNvPr id="50" name="AutoShape 7">
                <a:extLst>
                  <a:ext uri="{FF2B5EF4-FFF2-40B4-BE49-F238E27FC236}">
                    <a16:creationId xmlns:a16="http://schemas.microsoft.com/office/drawing/2014/main" id="{08537AB6-41F0-B8CD-4784-3E93C2C37627}"/>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en-US"/>
              </a:p>
            </p:txBody>
          </p:sp>
          <p:sp>
            <p:nvSpPr>
              <p:cNvPr id="59" name="AutoShape 8">
                <a:extLst>
                  <a:ext uri="{FF2B5EF4-FFF2-40B4-BE49-F238E27FC236}">
                    <a16:creationId xmlns:a16="http://schemas.microsoft.com/office/drawing/2014/main" id="{1DD24C36-E6E5-E049-BD08-7DBFF5870662}"/>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en-US"/>
              </a:p>
            </p:txBody>
          </p:sp>
          <p:sp>
            <p:nvSpPr>
              <p:cNvPr id="61" name="AutoShape 9">
                <a:extLst>
                  <a:ext uri="{FF2B5EF4-FFF2-40B4-BE49-F238E27FC236}">
                    <a16:creationId xmlns:a16="http://schemas.microsoft.com/office/drawing/2014/main" id="{1014882D-AED1-4218-CB53-4A77FEF39AA1}"/>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en-US"/>
              </a:p>
            </p:txBody>
          </p:sp>
        </p:grpSp>
        <p:grpSp>
          <p:nvGrpSpPr>
            <p:cNvPr id="26" name="Group 25">
              <a:extLst>
                <a:ext uri="{FF2B5EF4-FFF2-40B4-BE49-F238E27FC236}">
                  <a16:creationId xmlns:a16="http://schemas.microsoft.com/office/drawing/2014/main" id="{5ECA5305-EB45-DF64-C4AB-00DCD0FF8073}"/>
                </a:ext>
              </a:extLst>
            </p:cNvPr>
            <p:cNvGrpSpPr/>
            <p:nvPr/>
          </p:nvGrpSpPr>
          <p:grpSpPr>
            <a:xfrm>
              <a:off x="5241752" y="161403"/>
              <a:ext cx="6819068" cy="5929774"/>
              <a:chOff x="5241752" y="161403"/>
              <a:chExt cx="6819068" cy="5929774"/>
            </a:xfrm>
          </p:grpSpPr>
          <p:pic>
            <p:nvPicPr>
              <p:cNvPr id="48" name="图片 14">
                <a:extLst>
                  <a:ext uri="{FF2B5EF4-FFF2-40B4-BE49-F238E27FC236}">
                    <a16:creationId xmlns:a16="http://schemas.microsoft.com/office/drawing/2014/main" id="{12ADA8D3-7D4B-9E63-182E-CC371E8C24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49" name="TextBox 23">
                <a:extLst>
                  <a:ext uri="{FF2B5EF4-FFF2-40B4-BE49-F238E27FC236}">
                    <a16:creationId xmlns:a16="http://schemas.microsoft.com/office/drawing/2014/main" id="{342D3920-A2D3-72ED-9385-EB320B46ECFF}"/>
                  </a:ext>
                </a:extLst>
              </p:cNvPr>
              <p:cNvSpPr txBox="1"/>
              <p:nvPr/>
            </p:nvSpPr>
            <p:spPr>
              <a:xfrm>
                <a:off x="6180784" y="2160247"/>
                <a:ext cx="4941004" cy="820737"/>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mở</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đoạn</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74" name="Group 73">
            <a:extLst>
              <a:ext uri="{FF2B5EF4-FFF2-40B4-BE49-F238E27FC236}">
                <a16:creationId xmlns:a16="http://schemas.microsoft.com/office/drawing/2014/main" id="{2DE47AE3-877E-555F-D780-AB88A9A77BE2}"/>
              </a:ext>
            </a:extLst>
          </p:cNvPr>
          <p:cNvGrpSpPr/>
          <p:nvPr/>
        </p:nvGrpSpPr>
        <p:grpSpPr>
          <a:xfrm>
            <a:off x="5639424" y="1141174"/>
            <a:ext cx="4761876" cy="2392601"/>
            <a:chOff x="5241752" y="161403"/>
            <a:chExt cx="6819068" cy="5929774"/>
          </a:xfrm>
        </p:grpSpPr>
        <p:grpSp>
          <p:nvGrpSpPr>
            <p:cNvPr id="75" name="Group 6">
              <a:extLst>
                <a:ext uri="{FF2B5EF4-FFF2-40B4-BE49-F238E27FC236}">
                  <a16:creationId xmlns:a16="http://schemas.microsoft.com/office/drawing/2014/main" id="{0745E264-7379-63F6-E785-669FFD04FA16}"/>
                </a:ext>
              </a:extLst>
            </p:cNvPr>
            <p:cNvGrpSpPr/>
            <p:nvPr/>
          </p:nvGrpSpPr>
          <p:grpSpPr>
            <a:xfrm>
              <a:off x="5335929" y="1160824"/>
              <a:ext cx="6475247" cy="0"/>
              <a:chOff x="1533184" y="0"/>
              <a:chExt cx="12950494" cy="0"/>
            </a:xfrm>
          </p:grpSpPr>
          <p:sp>
            <p:nvSpPr>
              <p:cNvPr id="81" name="AutoShape 7">
                <a:extLst>
                  <a:ext uri="{FF2B5EF4-FFF2-40B4-BE49-F238E27FC236}">
                    <a16:creationId xmlns:a16="http://schemas.microsoft.com/office/drawing/2014/main" id="{32FC1BA8-354A-1809-F677-1197BC144BD4}"/>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en-US"/>
              </a:p>
            </p:txBody>
          </p:sp>
          <p:sp>
            <p:nvSpPr>
              <p:cNvPr id="82" name="AutoShape 8">
                <a:extLst>
                  <a:ext uri="{FF2B5EF4-FFF2-40B4-BE49-F238E27FC236}">
                    <a16:creationId xmlns:a16="http://schemas.microsoft.com/office/drawing/2014/main" id="{06CE31C2-6FBD-7D9E-7E75-68ED9E5CECEB}"/>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en-US"/>
              </a:p>
            </p:txBody>
          </p:sp>
          <p:sp>
            <p:nvSpPr>
              <p:cNvPr id="83" name="AutoShape 9">
                <a:extLst>
                  <a:ext uri="{FF2B5EF4-FFF2-40B4-BE49-F238E27FC236}">
                    <a16:creationId xmlns:a16="http://schemas.microsoft.com/office/drawing/2014/main" id="{06F0F1F5-8F1E-E44F-1842-4B5F1BC95F1D}"/>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en-US"/>
              </a:p>
            </p:txBody>
          </p:sp>
        </p:grpSp>
        <p:grpSp>
          <p:nvGrpSpPr>
            <p:cNvPr id="78" name="Group 77">
              <a:extLst>
                <a:ext uri="{FF2B5EF4-FFF2-40B4-BE49-F238E27FC236}">
                  <a16:creationId xmlns:a16="http://schemas.microsoft.com/office/drawing/2014/main" id="{06EE7131-8A51-8EA0-5AE1-124720AD7233}"/>
                </a:ext>
              </a:extLst>
            </p:cNvPr>
            <p:cNvGrpSpPr/>
            <p:nvPr/>
          </p:nvGrpSpPr>
          <p:grpSpPr>
            <a:xfrm>
              <a:off x="5241752" y="161403"/>
              <a:ext cx="6819068" cy="5929774"/>
              <a:chOff x="5241752" y="161403"/>
              <a:chExt cx="6819068" cy="5929774"/>
            </a:xfrm>
          </p:grpSpPr>
          <p:pic>
            <p:nvPicPr>
              <p:cNvPr id="79" name="图片 14">
                <a:extLst>
                  <a:ext uri="{FF2B5EF4-FFF2-40B4-BE49-F238E27FC236}">
                    <a16:creationId xmlns:a16="http://schemas.microsoft.com/office/drawing/2014/main" id="{2BE76AF1-9011-0A56-EA6F-FA1EA9E565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0" name="TextBox 23">
                <a:extLst>
                  <a:ext uri="{FF2B5EF4-FFF2-40B4-BE49-F238E27FC236}">
                    <a16:creationId xmlns:a16="http://schemas.microsoft.com/office/drawing/2014/main" id="{78D8F756-A473-7FB9-35D8-B65898284428}"/>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trình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bày</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lý</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do</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84" name="Group 83">
            <a:extLst>
              <a:ext uri="{FF2B5EF4-FFF2-40B4-BE49-F238E27FC236}">
                <a16:creationId xmlns:a16="http://schemas.microsoft.com/office/drawing/2014/main" id="{4DCB0B37-0079-E669-CC52-3D8311A0EC9D}"/>
              </a:ext>
            </a:extLst>
          </p:cNvPr>
          <p:cNvGrpSpPr/>
          <p:nvPr/>
        </p:nvGrpSpPr>
        <p:grpSpPr>
          <a:xfrm>
            <a:off x="1105524" y="3760549"/>
            <a:ext cx="3809376" cy="2392601"/>
            <a:chOff x="5241752" y="161403"/>
            <a:chExt cx="6819068" cy="5929774"/>
          </a:xfrm>
        </p:grpSpPr>
        <p:grpSp>
          <p:nvGrpSpPr>
            <p:cNvPr id="85" name="Group 6">
              <a:extLst>
                <a:ext uri="{FF2B5EF4-FFF2-40B4-BE49-F238E27FC236}">
                  <a16:creationId xmlns:a16="http://schemas.microsoft.com/office/drawing/2014/main" id="{2F935844-1821-2B99-8EC5-0087D670A0B5}"/>
                </a:ext>
              </a:extLst>
            </p:cNvPr>
            <p:cNvGrpSpPr/>
            <p:nvPr/>
          </p:nvGrpSpPr>
          <p:grpSpPr>
            <a:xfrm>
              <a:off x="5335929" y="1160824"/>
              <a:ext cx="6475247" cy="0"/>
              <a:chOff x="1533184" y="0"/>
              <a:chExt cx="12950494" cy="0"/>
            </a:xfrm>
          </p:grpSpPr>
          <p:sp>
            <p:nvSpPr>
              <p:cNvPr id="89" name="AutoShape 7">
                <a:extLst>
                  <a:ext uri="{FF2B5EF4-FFF2-40B4-BE49-F238E27FC236}">
                    <a16:creationId xmlns:a16="http://schemas.microsoft.com/office/drawing/2014/main" id="{601F6E27-6588-124B-C900-38C7EC123679}"/>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en-US"/>
              </a:p>
            </p:txBody>
          </p:sp>
          <p:sp>
            <p:nvSpPr>
              <p:cNvPr id="91" name="AutoShape 8">
                <a:extLst>
                  <a:ext uri="{FF2B5EF4-FFF2-40B4-BE49-F238E27FC236}">
                    <a16:creationId xmlns:a16="http://schemas.microsoft.com/office/drawing/2014/main" id="{89EF896D-0446-DDB2-E899-E632EAF6DEE1}"/>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en-US"/>
              </a:p>
            </p:txBody>
          </p:sp>
          <p:sp>
            <p:nvSpPr>
              <p:cNvPr id="92" name="AutoShape 9">
                <a:extLst>
                  <a:ext uri="{FF2B5EF4-FFF2-40B4-BE49-F238E27FC236}">
                    <a16:creationId xmlns:a16="http://schemas.microsoft.com/office/drawing/2014/main" id="{BF8FF3CC-3C78-151E-B0A5-96F8C5A467B4}"/>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en-US"/>
              </a:p>
            </p:txBody>
          </p:sp>
        </p:grpSp>
        <p:grpSp>
          <p:nvGrpSpPr>
            <p:cNvPr id="86" name="Group 85">
              <a:extLst>
                <a:ext uri="{FF2B5EF4-FFF2-40B4-BE49-F238E27FC236}">
                  <a16:creationId xmlns:a16="http://schemas.microsoft.com/office/drawing/2014/main" id="{3C3410D2-7A49-BA25-1AD1-695ADDAA2FDF}"/>
                </a:ext>
              </a:extLst>
            </p:cNvPr>
            <p:cNvGrpSpPr/>
            <p:nvPr/>
          </p:nvGrpSpPr>
          <p:grpSpPr>
            <a:xfrm>
              <a:off x="5241752" y="161403"/>
              <a:ext cx="6819068" cy="5929774"/>
              <a:chOff x="5241752" y="161403"/>
              <a:chExt cx="6819068" cy="5929774"/>
            </a:xfrm>
          </p:grpSpPr>
          <p:pic>
            <p:nvPicPr>
              <p:cNvPr id="87" name="图片 14">
                <a:extLst>
                  <a:ext uri="{FF2B5EF4-FFF2-40B4-BE49-F238E27FC236}">
                    <a16:creationId xmlns:a16="http://schemas.microsoft.com/office/drawing/2014/main" id="{CB89ED39-9F61-2507-A340-CA6D7E3005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8" name="TextBox 23">
                <a:extLst>
                  <a:ext uri="{FF2B5EF4-FFF2-40B4-BE49-F238E27FC236}">
                    <a16:creationId xmlns:a16="http://schemas.microsoft.com/office/drawing/2014/main" id="{283AEC3E-88C3-9359-1356-FB77FB081475}"/>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kết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thúc</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93" name="Group 92">
            <a:extLst>
              <a:ext uri="{FF2B5EF4-FFF2-40B4-BE49-F238E27FC236}">
                <a16:creationId xmlns:a16="http://schemas.microsoft.com/office/drawing/2014/main" id="{98D72840-688A-296D-49D7-ACD35B9D5505}"/>
              </a:ext>
            </a:extLst>
          </p:cNvPr>
          <p:cNvGrpSpPr/>
          <p:nvPr/>
        </p:nvGrpSpPr>
        <p:grpSpPr>
          <a:xfrm>
            <a:off x="5553698" y="3751024"/>
            <a:ext cx="4980951" cy="2392601"/>
            <a:chOff x="5241752" y="161403"/>
            <a:chExt cx="6819068" cy="5929774"/>
          </a:xfrm>
        </p:grpSpPr>
        <p:grpSp>
          <p:nvGrpSpPr>
            <p:cNvPr id="94" name="Group 6">
              <a:extLst>
                <a:ext uri="{FF2B5EF4-FFF2-40B4-BE49-F238E27FC236}">
                  <a16:creationId xmlns:a16="http://schemas.microsoft.com/office/drawing/2014/main" id="{77CF6199-083B-77AE-6AAC-71423EAD7CD3}"/>
                </a:ext>
              </a:extLst>
            </p:cNvPr>
            <p:cNvGrpSpPr/>
            <p:nvPr/>
          </p:nvGrpSpPr>
          <p:grpSpPr>
            <a:xfrm>
              <a:off x="5335929" y="1160824"/>
              <a:ext cx="6475247" cy="0"/>
              <a:chOff x="1533184" y="0"/>
              <a:chExt cx="12950494" cy="0"/>
            </a:xfrm>
          </p:grpSpPr>
          <p:sp>
            <p:nvSpPr>
              <p:cNvPr id="98" name="AutoShape 7">
                <a:extLst>
                  <a:ext uri="{FF2B5EF4-FFF2-40B4-BE49-F238E27FC236}">
                    <a16:creationId xmlns:a16="http://schemas.microsoft.com/office/drawing/2014/main" id="{7675F783-E562-9AEE-636A-10608003C835}"/>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txBody>
              <a:bodyPr/>
              <a:lstStyle/>
              <a:p>
                <a:endParaRPr lang="en-US"/>
              </a:p>
            </p:txBody>
          </p:sp>
          <p:sp>
            <p:nvSpPr>
              <p:cNvPr id="99" name="AutoShape 8">
                <a:extLst>
                  <a:ext uri="{FF2B5EF4-FFF2-40B4-BE49-F238E27FC236}">
                    <a16:creationId xmlns:a16="http://schemas.microsoft.com/office/drawing/2014/main" id="{45C9AD48-C2CA-776F-BA5B-7045C3506B96}"/>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txBody>
              <a:bodyPr/>
              <a:lstStyle/>
              <a:p>
                <a:endParaRPr lang="en-US"/>
              </a:p>
            </p:txBody>
          </p:sp>
          <p:sp>
            <p:nvSpPr>
              <p:cNvPr id="100" name="AutoShape 9">
                <a:extLst>
                  <a:ext uri="{FF2B5EF4-FFF2-40B4-BE49-F238E27FC236}">
                    <a16:creationId xmlns:a16="http://schemas.microsoft.com/office/drawing/2014/main" id="{38A2866B-30DB-941E-0A61-E0ABF41B37B0}"/>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txBody>
              <a:bodyPr/>
              <a:lstStyle/>
              <a:p>
                <a:endParaRPr lang="en-US"/>
              </a:p>
            </p:txBody>
          </p:sp>
        </p:grpSp>
        <p:grpSp>
          <p:nvGrpSpPr>
            <p:cNvPr id="95" name="Group 94">
              <a:extLst>
                <a:ext uri="{FF2B5EF4-FFF2-40B4-BE49-F238E27FC236}">
                  <a16:creationId xmlns:a16="http://schemas.microsoft.com/office/drawing/2014/main" id="{DA66844B-9C44-57B9-7975-76EC32339631}"/>
                </a:ext>
              </a:extLst>
            </p:cNvPr>
            <p:cNvGrpSpPr/>
            <p:nvPr/>
          </p:nvGrpSpPr>
          <p:grpSpPr>
            <a:xfrm>
              <a:off x="5241752" y="161403"/>
              <a:ext cx="6819068" cy="5929774"/>
              <a:chOff x="5241752" y="161403"/>
              <a:chExt cx="6819068" cy="5929774"/>
            </a:xfrm>
          </p:grpSpPr>
          <p:pic>
            <p:nvPicPr>
              <p:cNvPr id="96" name="图片 14">
                <a:extLst>
                  <a:ext uri="{FF2B5EF4-FFF2-40B4-BE49-F238E27FC236}">
                    <a16:creationId xmlns:a16="http://schemas.microsoft.com/office/drawing/2014/main" id="{B3A22496-E576-B477-F144-72581920BB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97" name="TextBox 23">
                <a:extLst>
                  <a:ext uri="{FF2B5EF4-FFF2-40B4-BE49-F238E27FC236}">
                    <a16:creationId xmlns:a16="http://schemas.microsoft.com/office/drawing/2014/main" id="{7702D593-53DE-CF3C-77AF-1FF65978C5BB}"/>
                  </a:ext>
                </a:extLst>
              </p:cNvPr>
              <p:cNvSpPr txBox="1"/>
              <p:nvPr/>
            </p:nvSpPr>
            <p:spPr>
              <a:xfrm>
                <a:off x="6180784" y="2160246"/>
                <a:ext cx="4941003"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dùng</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từ</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đặt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câu</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spTree>
    <p:extLst>
      <p:ext uri="{BB962C8B-B14F-4D97-AF65-F5344CB8AC3E}">
        <p14:creationId xmlns:p14="http://schemas.microsoft.com/office/powerpoint/2010/main" val="1817067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wipe(down)">
                                      <p:cBhvr>
                                        <p:cTn id="2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5" name="AutoShape 3">
            <a:extLst>
              <a:ext uri="{FF2B5EF4-FFF2-40B4-BE49-F238E27FC236}">
                <a16:creationId xmlns:a16="http://schemas.microsoft.com/office/drawing/2014/main" id="{5D2E025B-3793-381A-8131-6104E7812566}"/>
              </a:ext>
            </a:extLst>
          </p:cNvPr>
          <p:cNvSpPr>
            <a:spLocks noChangeAspect="1" noChangeArrowheads="1" noTextEdit="1"/>
          </p:cNvSpPr>
          <p:nvPr/>
        </p:nvSpPr>
        <p:spPr bwMode="auto">
          <a:xfrm>
            <a:off x="8553261" y="1557268"/>
            <a:ext cx="3032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 name="Group 9">
            <a:extLst>
              <a:ext uri="{FF2B5EF4-FFF2-40B4-BE49-F238E27FC236}">
                <a16:creationId xmlns:a16="http://schemas.microsoft.com/office/drawing/2014/main" id="{D5E95055-3DF9-F3DF-43F8-995511FED5E0}"/>
              </a:ext>
            </a:extLst>
          </p:cNvPr>
          <p:cNvGrpSpPr/>
          <p:nvPr/>
        </p:nvGrpSpPr>
        <p:grpSpPr>
          <a:xfrm>
            <a:off x="8236747" y="1320666"/>
            <a:ext cx="3054350" cy="1895475"/>
            <a:chOff x="9144000" y="-12700"/>
            <a:chExt cx="3054350" cy="1895475"/>
          </a:xfrm>
        </p:grpSpPr>
        <p:sp>
          <p:nvSpPr>
            <p:cNvPr id="22" name="Rectangle 5">
              <a:extLst>
                <a:ext uri="{FF2B5EF4-FFF2-40B4-BE49-F238E27FC236}">
                  <a16:creationId xmlns:a16="http://schemas.microsoft.com/office/drawing/2014/main" id="{7B9DB8DE-C48B-54F0-F5C8-56F0B2DB3909}"/>
                </a:ext>
              </a:extLst>
            </p:cNvPr>
            <p:cNvSpPr>
              <a:spLocks noChangeArrowheads="1"/>
            </p:cNvSpPr>
            <p:nvPr/>
          </p:nvSpPr>
          <p:spPr bwMode="auto">
            <a:xfrm>
              <a:off x="9315811" y="263655"/>
              <a:ext cx="27283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Wave1">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6600" b="1"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Chia </a:t>
              </a:r>
              <a:r>
                <a:rPr lang="en-US" altLang="zh-CN" sz="6600" b="1" dirty="0" err="1">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sẻ</a:t>
              </a:r>
              <a:endParaRPr kumimoji="0" lang="zh-CN" altLang="zh-CN" sz="1800" b="1" i="0" u="none" strike="noStrike" cap="none" normalizeH="0" baseline="0"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cs typeface="Baloo" panose="03080902040302020200" pitchFamily="66" charset="0"/>
              </a:endParaRPr>
            </a:p>
          </p:txBody>
        </p:sp>
        <p:grpSp>
          <p:nvGrpSpPr>
            <p:cNvPr id="101" name="Group 100">
              <a:extLst>
                <a:ext uri="{FF2B5EF4-FFF2-40B4-BE49-F238E27FC236}">
                  <a16:creationId xmlns:a16="http://schemas.microsoft.com/office/drawing/2014/main" id="{29A728F8-75AE-83ED-EDCE-519F73CE70C3}"/>
                </a:ext>
              </a:extLst>
            </p:cNvPr>
            <p:cNvGrpSpPr/>
            <p:nvPr/>
          </p:nvGrpSpPr>
          <p:grpSpPr>
            <a:xfrm>
              <a:off x="9144000" y="-12700"/>
              <a:ext cx="3054350" cy="1895475"/>
              <a:chOff x="9144000" y="-12700"/>
              <a:chExt cx="3054350" cy="1895475"/>
            </a:xfrm>
            <a:solidFill>
              <a:srgbClr val="FF0066"/>
            </a:solidFill>
            <a:effectLst>
              <a:outerShdw blurRad="63500" sx="102000" sy="102000" algn="ctr" rotWithShape="0">
                <a:prstClr val="black">
                  <a:alpha val="40000"/>
                </a:prstClr>
              </a:outerShdw>
            </a:effectLst>
          </p:grpSpPr>
          <p:sp>
            <p:nvSpPr>
              <p:cNvPr id="102" name="Freeform 6">
                <a:extLst>
                  <a:ext uri="{FF2B5EF4-FFF2-40B4-BE49-F238E27FC236}">
                    <a16:creationId xmlns:a16="http://schemas.microsoft.com/office/drawing/2014/main" id="{95103194-0932-69BD-DD6B-2276F7D6E1E1}"/>
                  </a:ext>
                </a:extLst>
              </p:cNvPr>
              <p:cNvSpPr>
                <a:spLocks/>
              </p:cNvSpPr>
              <p:nvPr/>
            </p:nvSpPr>
            <p:spPr bwMode="auto">
              <a:xfrm>
                <a:off x="9144000" y="-12700"/>
                <a:ext cx="1422400" cy="1631950"/>
              </a:xfrm>
              <a:custGeom>
                <a:avLst/>
                <a:gdLst>
                  <a:gd name="connsiteX0" fmla="*/ 741923 w 1422400"/>
                  <a:gd name="connsiteY0" fmla="*/ 19420 h 1631950"/>
                  <a:gd name="connsiteX1" fmla="*/ 239816 w 1422400"/>
                  <a:gd name="connsiteY1" fmla="*/ 197955 h 1631950"/>
                  <a:gd name="connsiteX2" fmla="*/ 22616 w 1422400"/>
                  <a:gd name="connsiteY2" fmla="*/ 671547 h 1631950"/>
                  <a:gd name="connsiteX3" fmla="*/ 168554 w 1422400"/>
                  <a:gd name="connsiteY3" fmla="*/ 1216618 h 1631950"/>
                  <a:gd name="connsiteX4" fmla="*/ 673933 w 1422400"/>
                  <a:gd name="connsiteY4" fmla="*/ 1557369 h 1631950"/>
                  <a:gd name="connsiteX5" fmla="*/ 1419128 w 1422400"/>
                  <a:gd name="connsiteY5" fmla="*/ 1622158 h 1631950"/>
                  <a:gd name="connsiteX6" fmla="*/ 1419128 w 1422400"/>
                  <a:gd name="connsiteY6" fmla="*/ 1615793 h 1631950"/>
                  <a:gd name="connsiteX7" fmla="*/ 774354 w 1422400"/>
                  <a:gd name="connsiteY7" fmla="*/ 1566998 h 1631950"/>
                  <a:gd name="connsiteX8" fmla="*/ 242945 w 1422400"/>
                  <a:gd name="connsiteY8" fmla="*/ 1288098 h 1631950"/>
                  <a:gd name="connsiteX9" fmla="*/ 29159 w 1422400"/>
                  <a:gd name="connsiteY9" fmla="*/ 755919 h 1631950"/>
                  <a:gd name="connsiteX10" fmla="*/ 200842 w 1422400"/>
                  <a:gd name="connsiteY10" fmla="*/ 259480 h 1631950"/>
                  <a:gd name="connsiteX11" fmla="*/ 741923 w 1422400"/>
                  <a:gd name="connsiteY11" fmla="*/ 22684 h 1631950"/>
                  <a:gd name="connsiteX12" fmla="*/ 741923 w 1422400"/>
                  <a:gd name="connsiteY12" fmla="*/ 1942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400" h="1631950" fill="none" extrusionOk="0">
                    <a:moveTo>
                      <a:pt x="741923" y="19420"/>
                    </a:moveTo>
                    <a:cubicBezTo>
                      <a:pt x="551850" y="29037"/>
                      <a:pt x="357869" y="35096"/>
                      <a:pt x="239816" y="197955"/>
                    </a:cubicBezTo>
                    <a:cubicBezTo>
                      <a:pt x="88048" y="341879"/>
                      <a:pt x="40631" y="501326"/>
                      <a:pt x="22616" y="671547"/>
                    </a:cubicBezTo>
                    <a:cubicBezTo>
                      <a:pt x="-14268" y="866040"/>
                      <a:pt x="60333" y="1025727"/>
                      <a:pt x="168554" y="1216618"/>
                    </a:cubicBezTo>
                    <a:cubicBezTo>
                      <a:pt x="281070" y="1383092"/>
                      <a:pt x="437788" y="1466856"/>
                      <a:pt x="673933" y="1557369"/>
                    </a:cubicBezTo>
                    <a:cubicBezTo>
                      <a:pt x="881611" y="1600731"/>
                      <a:pt x="1141782" y="1641367"/>
                      <a:pt x="1419128" y="1622158"/>
                    </a:cubicBezTo>
                    <a:cubicBezTo>
                      <a:pt x="1422483" y="1622890"/>
                      <a:pt x="1422884" y="1615270"/>
                      <a:pt x="1419128" y="1615793"/>
                    </a:cubicBezTo>
                    <a:cubicBezTo>
                      <a:pt x="1161703" y="1608980"/>
                      <a:pt x="951423" y="1595985"/>
                      <a:pt x="774354" y="1566998"/>
                    </a:cubicBezTo>
                    <a:cubicBezTo>
                      <a:pt x="592696" y="1518892"/>
                      <a:pt x="379286" y="1483962"/>
                      <a:pt x="242945" y="1288098"/>
                    </a:cubicBezTo>
                    <a:cubicBezTo>
                      <a:pt x="114636" y="1143938"/>
                      <a:pt x="22443" y="950186"/>
                      <a:pt x="29159" y="755919"/>
                    </a:cubicBezTo>
                    <a:cubicBezTo>
                      <a:pt x="22722" y="555131"/>
                      <a:pt x="105338" y="385092"/>
                      <a:pt x="200842" y="259480"/>
                    </a:cubicBezTo>
                    <a:cubicBezTo>
                      <a:pt x="363828" y="91964"/>
                      <a:pt x="535447" y="12520"/>
                      <a:pt x="741923" y="22684"/>
                    </a:cubicBezTo>
                    <a:cubicBezTo>
                      <a:pt x="745688" y="23119"/>
                      <a:pt x="745139" y="19278"/>
                      <a:pt x="741923" y="19420"/>
                    </a:cubicBezTo>
                    <a:close/>
                  </a:path>
                  <a:path w="1422400" h="1631950" stroke="0" extrusionOk="0">
                    <a:moveTo>
                      <a:pt x="741923" y="19420"/>
                    </a:moveTo>
                    <a:cubicBezTo>
                      <a:pt x="593209" y="-25298"/>
                      <a:pt x="378910" y="71233"/>
                      <a:pt x="239816" y="197955"/>
                    </a:cubicBezTo>
                    <a:cubicBezTo>
                      <a:pt x="105962" y="319242"/>
                      <a:pt x="25314" y="495809"/>
                      <a:pt x="22616" y="671547"/>
                    </a:cubicBezTo>
                    <a:cubicBezTo>
                      <a:pt x="-33702" y="858448"/>
                      <a:pt x="74446" y="1012795"/>
                      <a:pt x="168554" y="1216618"/>
                    </a:cubicBezTo>
                    <a:cubicBezTo>
                      <a:pt x="310293" y="1339217"/>
                      <a:pt x="453489" y="1525471"/>
                      <a:pt x="673933" y="1557369"/>
                    </a:cubicBezTo>
                    <a:cubicBezTo>
                      <a:pt x="890623" y="1637894"/>
                      <a:pt x="1131004" y="1646411"/>
                      <a:pt x="1419128" y="1622158"/>
                    </a:cubicBezTo>
                    <a:cubicBezTo>
                      <a:pt x="1422386" y="1621652"/>
                      <a:pt x="1422372" y="1615638"/>
                      <a:pt x="1419128" y="1615793"/>
                    </a:cubicBezTo>
                    <a:cubicBezTo>
                      <a:pt x="1194076" y="1658017"/>
                      <a:pt x="985671" y="1605624"/>
                      <a:pt x="774354" y="1566998"/>
                    </a:cubicBezTo>
                    <a:cubicBezTo>
                      <a:pt x="558500" y="1481304"/>
                      <a:pt x="372938" y="1491700"/>
                      <a:pt x="242945" y="1288098"/>
                    </a:cubicBezTo>
                    <a:cubicBezTo>
                      <a:pt x="109206" y="1171437"/>
                      <a:pt x="18905" y="955649"/>
                      <a:pt x="29159" y="755919"/>
                    </a:cubicBezTo>
                    <a:cubicBezTo>
                      <a:pt x="39756" y="589544"/>
                      <a:pt x="103707" y="381136"/>
                      <a:pt x="200842" y="259480"/>
                    </a:cubicBezTo>
                    <a:cubicBezTo>
                      <a:pt x="371424" y="67315"/>
                      <a:pt x="555457" y="-1941"/>
                      <a:pt x="741923" y="22684"/>
                    </a:cubicBezTo>
                    <a:cubicBezTo>
                      <a:pt x="745153" y="22620"/>
                      <a:pt x="745664" y="19227"/>
                      <a:pt x="741923" y="19420"/>
                    </a:cubicBezTo>
                    <a:close/>
                  </a:path>
                </a:pathLst>
              </a:custGeom>
              <a:grpFill/>
              <a:ln w="9525">
                <a:solidFill>
                  <a:srgbClr val="FF0066"/>
                </a:solidFill>
                <a:round/>
                <a:headEnd/>
                <a:tailEnd/>
                <a:extLst>
                  <a:ext uri="{C807C97D-BFC1-408E-A445-0C87EB9F89A2}">
                    <ask:lineSketchStyleProps xmlns:ask="http://schemas.microsoft.com/office/drawing/2018/sketchyshapes" xmlns="" sd="321285653">
                      <a:custGeom>
                        <a:avLst/>
                        <a:gdLst>
                          <a:gd name="T0" fmla="*/ 229 w 439"/>
                          <a:gd name="T1" fmla="*/ 6 h 503"/>
                          <a:gd name="T2" fmla="*/ 74 w 439"/>
                          <a:gd name="T3" fmla="*/ 61 h 503"/>
                          <a:gd name="T4" fmla="*/ 7 w 439"/>
                          <a:gd name="T5" fmla="*/ 207 h 503"/>
                          <a:gd name="T6" fmla="*/ 52 w 439"/>
                          <a:gd name="T7" fmla="*/ 375 h 503"/>
                          <a:gd name="T8" fmla="*/ 208 w 439"/>
                          <a:gd name="T9" fmla="*/ 480 h 503"/>
                          <a:gd name="T10" fmla="*/ 438 w 439"/>
                          <a:gd name="T11" fmla="*/ 500 h 503"/>
                          <a:gd name="T12" fmla="*/ 438 w 439"/>
                          <a:gd name="T13" fmla="*/ 498 h 503"/>
                          <a:gd name="T14" fmla="*/ 239 w 439"/>
                          <a:gd name="T15" fmla="*/ 483 h 503"/>
                          <a:gd name="T16" fmla="*/ 75 w 439"/>
                          <a:gd name="T17" fmla="*/ 397 h 503"/>
                          <a:gd name="T18" fmla="*/ 9 w 439"/>
                          <a:gd name="T19" fmla="*/ 233 h 503"/>
                          <a:gd name="T20" fmla="*/ 62 w 439"/>
                          <a:gd name="T21" fmla="*/ 80 h 503"/>
                          <a:gd name="T22" fmla="*/ 229 w 439"/>
                          <a:gd name="T23" fmla="*/ 7 h 503"/>
                          <a:gd name="T24" fmla="*/ 229 w 439"/>
                          <a:gd name="T25" fmla="*/ 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503">
                            <a:moveTo>
                              <a:pt x="229" y="6"/>
                            </a:moveTo>
                            <a:cubicBezTo>
                              <a:pt x="171" y="0"/>
                              <a:pt x="116" y="20"/>
                              <a:pt x="74" y="61"/>
                            </a:cubicBezTo>
                            <a:cubicBezTo>
                              <a:pt x="36" y="100"/>
                              <a:pt x="13" y="153"/>
                              <a:pt x="7" y="207"/>
                            </a:cubicBezTo>
                            <a:cubicBezTo>
                              <a:pt x="0" y="268"/>
                              <a:pt x="17" y="325"/>
                              <a:pt x="52" y="375"/>
                            </a:cubicBezTo>
                            <a:cubicBezTo>
                              <a:pt x="90" y="428"/>
                              <a:pt x="145" y="463"/>
                              <a:pt x="208" y="480"/>
                            </a:cubicBezTo>
                            <a:cubicBezTo>
                              <a:pt x="281" y="501"/>
                              <a:pt x="362" y="503"/>
                              <a:pt x="438" y="500"/>
                            </a:cubicBezTo>
                            <a:cubicBezTo>
                              <a:pt x="439" y="500"/>
                              <a:pt x="439" y="498"/>
                              <a:pt x="438" y="498"/>
                            </a:cubicBezTo>
                            <a:cubicBezTo>
                              <a:pt x="371" y="495"/>
                              <a:pt x="305" y="497"/>
                              <a:pt x="239" y="483"/>
                            </a:cubicBezTo>
                            <a:cubicBezTo>
                              <a:pt x="177" y="471"/>
                              <a:pt x="118" y="445"/>
                              <a:pt x="75" y="397"/>
                            </a:cubicBezTo>
                            <a:cubicBezTo>
                              <a:pt x="34" y="352"/>
                              <a:pt x="8" y="294"/>
                              <a:pt x="9" y="233"/>
                            </a:cubicBezTo>
                            <a:cubicBezTo>
                              <a:pt x="9" y="178"/>
                              <a:pt x="28" y="123"/>
                              <a:pt x="62" y="80"/>
                            </a:cubicBezTo>
                            <a:cubicBezTo>
                              <a:pt x="103" y="29"/>
                              <a:pt x="164" y="2"/>
                              <a:pt x="229" y="7"/>
                            </a:cubicBezTo>
                            <a:cubicBezTo>
                              <a:pt x="230" y="7"/>
                              <a:pt x="230" y="6"/>
                              <a:pt x="229" y="6"/>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3" name="Freeform 7">
                <a:extLst>
                  <a:ext uri="{FF2B5EF4-FFF2-40B4-BE49-F238E27FC236}">
                    <a16:creationId xmlns:a16="http://schemas.microsoft.com/office/drawing/2014/main" id="{08CB06C7-CF2B-2369-4608-A50C0740BA36}"/>
                  </a:ext>
                </a:extLst>
              </p:cNvPr>
              <p:cNvSpPr>
                <a:spLocks/>
              </p:cNvSpPr>
              <p:nvPr/>
            </p:nvSpPr>
            <p:spPr bwMode="auto">
              <a:xfrm>
                <a:off x="10785475" y="-12700"/>
                <a:ext cx="1412875" cy="1631950"/>
              </a:xfrm>
              <a:custGeom>
                <a:avLst/>
                <a:gdLst>
                  <a:gd name="connsiteX0" fmla="*/ 683690 w 1412875"/>
                  <a:gd name="connsiteY0" fmla="*/ 22684 h 1631950"/>
                  <a:gd name="connsiteX1" fmla="*/ 1182858 w 1412875"/>
                  <a:gd name="connsiteY1" fmla="*/ 210847 h 1631950"/>
                  <a:gd name="connsiteX2" fmla="*/ 1393377 w 1412875"/>
                  <a:gd name="connsiteY2" fmla="*/ 694231 h 1631950"/>
                  <a:gd name="connsiteX3" fmla="*/ 1234711 w 1412875"/>
                  <a:gd name="connsiteY3" fmla="*/ 1223146 h 1631950"/>
                  <a:gd name="connsiteX4" fmla="*/ 722685 w 1412875"/>
                  <a:gd name="connsiteY4" fmla="*/ 1550842 h 1631950"/>
                  <a:gd name="connsiteX5" fmla="*/ 6499 w 1412875"/>
                  <a:gd name="connsiteY5" fmla="*/ 1615793 h 1631950"/>
                  <a:gd name="connsiteX6" fmla="*/ 6499 w 1412875"/>
                  <a:gd name="connsiteY6" fmla="*/ 1622158 h 1631950"/>
                  <a:gd name="connsiteX7" fmla="*/ 677332 w 1412875"/>
                  <a:gd name="connsiteY7" fmla="*/ 1576790 h 1631950"/>
                  <a:gd name="connsiteX8" fmla="*/ 1208714 w 1412875"/>
                  <a:gd name="connsiteY8" fmla="*/ 1278306 h 1631950"/>
                  <a:gd name="connsiteX9" fmla="*/ 1406375 w 1412875"/>
                  <a:gd name="connsiteY9" fmla="*/ 743026 h 1631950"/>
                  <a:gd name="connsiteX10" fmla="*/ 1228212 w 1412875"/>
                  <a:gd name="connsiteY10" fmla="*/ 246587 h 1631950"/>
                  <a:gd name="connsiteX11" fmla="*/ 683690 w 1412875"/>
                  <a:gd name="connsiteY11" fmla="*/ 19420 h 1631950"/>
                  <a:gd name="connsiteX12" fmla="*/ 683690 w 1412875"/>
                  <a:gd name="connsiteY12" fmla="*/ 22684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875" h="1631950" fill="none" extrusionOk="0">
                    <a:moveTo>
                      <a:pt x="683690" y="22684"/>
                    </a:moveTo>
                    <a:cubicBezTo>
                      <a:pt x="902726" y="-21374"/>
                      <a:pt x="1085152" y="97072"/>
                      <a:pt x="1182858" y="210847"/>
                    </a:cubicBezTo>
                    <a:cubicBezTo>
                      <a:pt x="1282511" y="335863"/>
                      <a:pt x="1387729" y="529856"/>
                      <a:pt x="1393377" y="694231"/>
                    </a:cubicBezTo>
                    <a:cubicBezTo>
                      <a:pt x="1400355" y="872735"/>
                      <a:pt x="1384348" y="1081697"/>
                      <a:pt x="1234711" y="1223146"/>
                    </a:cubicBezTo>
                    <a:cubicBezTo>
                      <a:pt x="1125962" y="1398094"/>
                      <a:pt x="950493" y="1532249"/>
                      <a:pt x="722685" y="1550842"/>
                    </a:cubicBezTo>
                    <a:cubicBezTo>
                      <a:pt x="462999" y="1606536"/>
                      <a:pt x="234234" y="1603020"/>
                      <a:pt x="6499" y="1615793"/>
                    </a:cubicBezTo>
                    <a:cubicBezTo>
                      <a:pt x="-863" y="1616318"/>
                      <a:pt x="1249" y="1622744"/>
                      <a:pt x="6499" y="1622158"/>
                    </a:cubicBezTo>
                    <a:cubicBezTo>
                      <a:pt x="268756" y="1664715"/>
                      <a:pt x="479191" y="1596637"/>
                      <a:pt x="677332" y="1576790"/>
                    </a:cubicBezTo>
                    <a:cubicBezTo>
                      <a:pt x="926297" y="1516772"/>
                      <a:pt x="1089933" y="1437618"/>
                      <a:pt x="1208714" y="1278306"/>
                    </a:cubicBezTo>
                    <a:cubicBezTo>
                      <a:pt x="1329826" y="1102302"/>
                      <a:pt x="1427186" y="937833"/>
                      <a:pt x="1406375" y="743026"/>
                    </a:cubicBezTo>
                    <a:cubicBezTo>
                      <a:pt x="1406673" y="542253"/>
                      <a:pt x="1343028" y="344411"/>
                      <a:pt x="1228212" y="246587"/>
                    </a:cubicBezTo>
                    <a:cubicBezTo>
                      <a:pt x="1083374" y="37565"/>
                      <a:pt x="885696" y="4311"/>
                      <a:pt x="683690" y="19420"/>
                    </a:cubicBezTo>
                    <a:cubicBezTo>
                      <a:pt x="677478" y="18810"/>
                      <a:pt x="677137" y="23088"/>
                      <a:pt x="683690" y="22684"/>
                    </a:cubicBezTo>
                    <a:close/>
                  </a:path>
                  <a:path w="1412875" h="1631950" stroke="0" extrusionOk="0">
                    <a:moveTo>
                      <a:pt x="683690" y="22684"/>
                    </a:moveTo>
                    <a:cubicBezTo>
                      <a:pt x="878685" y="-39626"/>
                      <a:pt x="1047350" y="82014"/>
                      <a:pt x="1182858" y="210847"/>
                    </a:cubicBezTo>
                    <a:cubicBezTo>
                      <a:pt x="1340547" y="338911"/>
                      <a:pt x="1384142" y="512164"/>
                      <a:pt x="1393377" y="694231"/>
                    </a:cubicBezTo>
                    <a:cubicBezTo>
                      <a:pt x="1412557" y="933483"/>
                      <a:pt x="1383782" y="1062284"/>
                      <a:pt x="1234711" y="1223146"/>
                    </a:cubicBezTo>
                    <a:cubicBezTo>
                      <a:pt x="1124419" y="1403806"/>
                      <a:pt x="956204" y="1490391"/>
                      <a:pt x="722685" y="1550842"/>
                    </a:cubicBezTo>
                    <a:cubicBezTo>
                      <a:pt x="454821" y="1611804"/>
                      <a:pt x="248928" y="1621306"/>
                      <a:pt x="6499" y="1615793"/>
                    </a:cubicBezTo>
                    <a:cubicBezTo>
                      <a:pt x="1223" y="1615851"/>
                      <a:pt x="69" y="1622426"/>
                      <a:pt x="6499" y="1622158"/>
                    </a:cubicBezTo>
                    <a:cubicBezTo>
                      <a:pt x="217657" y="1679196"/>
                      <a:pt x="413110" y="1650786"/>
                      <a:pt x="677332" y="1576790"/>
                    </a:cubicBezTo>
                    <a:cubicBezTo>
                      <a:pt x="906824" y="1531733"/>
                      <a:pt x="1099501" y="1393454"/>
                      <a:pt x="1208714" y="1278306"/>
                    </a:cubicBezTo>
                    <a:cubicBezTo>
                      <a:pt x="1327525" y="1135140"/>
                      <a:pt x="1409572" y="950676"/>
                      <a:pt x="1406375" y="743026"/>
                    </a:cubicBezTo>
                    <a:cubicBezTo>
                      <a:pt x="1408391" y="557727"/>
                      <a:pt x="1317957" y="383176"/>
                      <a:pt x="1228212" y="246587"/>
                    </a:cubicBezTo>
                    <a:cubicBezTo>
                      <a:pt x="1094609" y="125028"/>
                      <a:pt x="901779" y="3775"/>
                      <a:pt x="683690" y="19420"/>
                    </a:cubicBezTo>
                    <a:cubicBezTo>
                      <a:pt x="678086" y="19276"/>
                      <a:pt x="677657" y="22079"/>
                      <a:pt x="683690" y="22684"/>
                    </a:cubicBezTo>
                    <a:close/>
                  </a:path>
                </a:pathLst>
              </a:custGeom>
              <a:grpFill/>
              <a:ln w="9525">
                <a:solidFill>
                  <a:srgbClr val="FF0066"/>
                </a:solidFill>
                <a:round/>
                <a:headEnd/>
                <a:tailEnd/>
                <a:extLst>
                  <a:ext uri="{C807C97D-BFC1-408E-A445-0C87EB9F89A2}">
                    <ask:lineSketchStyleProps xmlns:ask="http://schemas.microsoft.com/office/drawing/2018/sketchyshapes" xmlns="" sd="1186888572">
                      <a:custGeom>
                        <a:avLst/>
                        <a:gdLst>
                          <a:gd name="T0" fmla="*/ 211 w 436"/>
                          <a:gd name="T1" fmla="*/ 7 h 503"/>
                          <a:gd name="T2" fmla="*/ 365 w 436"/>
                          <a:gd name="T3" fmla="*/ 65 h 503"/>
                          <a:gd name="T4" fmla="*/ 430 w 436"/>
                          <a:gd name="T5" fmla="*/ 214 h 503"/>
                          <a:gd name="T6" fmla="*/ 381 w 436"/>
                          <a:gd name="T7" fmla="*/ 377 h 503"/>
                          <a:gd name="T8" fmla="*/ 223 w 436"/>
                          <a:gd name="T9" fmla="*/ 478 h 503"/>
                          <a:gd name="T10" fmla="*/ 2 w 436"/>
                          <a:gd name="T11" fmla="*/ 498 h 503"/>
                          <a:gd name="T12" fmla="*/ 2 w 436"/>
                          <a:gd name="T13" fmla="*/ 500 h 503"/>
                          <a:gd name="T14" fmla="*/ 209 w 436"/>
                          <a:gd name="T15" fmla="*/ 486 h 503"/>
                          <a:gd name="T16" fmla="*/ 373 w 436"/>
                          <a:gd name="T17" fmla="*/ 394 h 503"/>
                          <a:gd name="T18" fmla="*/ 434 w 436"/>
                          <a:gd name="T19" fmla="*/ 229 h 503"/>
                          <a:gd name="T20" fmla="*/ 379 w 436"/>
                          <a:gd name="T21" fmla="*/ 76 h 503"/>
                          <a:gd name="T22" fmla="*/ 211 w 436"/>
                          <a:gd name="T23" fmla="*/ 6 h 503"/>
                          <a:gd name="T24" fmla="*/ 211 w 436"/>
                          <a:gd name="T25" fmla="*/ 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503">
                            <a:moveTo>
                              <a:pt x="211" y="7"/>
                            </a:moveTo>
                            <a:cubicBezTo>
                              <a:pt x="268" y="2"/>
                              <a:pt x="324" y="23"/>
                              <a:pt x="365" y="65"/>
                            </a:cubicBezTo>
                            <a:cubicBezTo>
                              <a:pt x="403" y="105"/>
                              <a:pt x="426" y="159"/>
                              <a:pt x="430" y="214"/>
                            </a:cubicBezTo>
                            <a:cubicBezTo>
                              <a:pt x="435" y="274"/>
                              <a:pt x="417" y="330"/>
                              <a:pt x="381" y="377"/>
                            </a:cubicBezTo>
                            <a:cubicBezTo>
                              <a:pt x="343" y="430"/>
                              <a:pt x="286" y="462"/>
                              <a:pt x="223" y="478"/>
                            </a:cubicBezTo>
                            <a:cubicBezTo>
                              <a:pt x="151" y="497"/>
                              <a:pt x="76" y="495"/>
                              <a:pt x="2" y="498"/>
                            </a:cubicBezTo>
                            <a:cubicBezTo>
                              <a:pt x="0" y="498"/>
                              <a:pt x="0" y="500"/>
                              <a:pt x="2" y="500"/>
                            </a:cubicBezTo>
                            <a:cubicBezTo>
                              <a:pt x="71" y="503"/>
                              <a:pt x="142" y="501"/>
                              <a:pt x="209" y="486"/>
                            </a:cubicBezTo>
                            <a:cubicBezTo>
                              <a:pt x="272" y="472"/>
                              <a:pt x="331" y="443"/>
                              <a:pt x="373" y="394"/>
                            </a:cubicBezTo>
                            <a:cubicBezTo>
                              <a:pt x="412" y="347"/>
                              <a:pt x="436" y="290"/>
                              <a:pt x="434" y="229"/>
                            </a:cubicBezTo>
                            <a:cubicBezTo>
                              <a:pt x="433" y="174"/>
                              <a:pt x="413" y="119"/>
                              <a:pt x="379" y="76"/>
                            </a:cubicBezTo>
                            <a:cubicBezTo>
                              <a:pt x="337" y="25"/>
                              <a:pt x="276" y="0"/>
                              <a:pt x="211" y="6"/>
                            </a:cubicBezTo>
                            <a:cubicBezTo>
                              <a:pt x="209" y="6"/>
                              <a:pt x="209" y="7"/>
                              <a:pt x="211" y="7"/>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4" name="Freeform 8">
                <a:extLst>
                  <a:ext uri="{FF2B5EF4-FFF2-40B4-BE49-F238E27FC236}">
                    <a16:creationId xmlns:a16="http://schemas.microsoft.com/office/drawing/2014/main" id="{910C4E17-DF5F-B368-3A18-9A45200AE8C5}"/>
                  </a:ext>
                </a:extLst>
              </p:cNvPr>
              <p:cNvSpPr>
                <a:spLocks/>
              </p:cNvSpPr>
              <p:nvPr/>
            </p:nvSpPr>
            <p:spPr bwMode="auto">
              <a:xfrm>
                <a:off x="10396538" y="1584325"/>
                <a:ext cx="409575" cy="298450"/>
              </a:xfrm>
              <a:custGeom>
                <a:avLst/>
                <a:gdLst>
                  <a:gd name="connsiteX0" fmla="*/ 182015 w 409575"/>
                  <a:gd name="connsiteY0" fmla="*/ 6476 h 298450"/>
                  <a:gd name="connsiteX1" fmla="*/ 3235 w 409575"/>
                  <a:gd name="connsiteY1" fmla="*/ 288720 h 298450"/>
                  <a:gd name="connsiteX2" fmla="*/ 9747 w 409575"/>
                  <a:gd name="connsiteY2" fmla="*/ 298450 h 298450"/>
                  <a:gd name="connsiteX3" fmla="*/ 247055 w 409575"/>
                  <a:gd name="connsiteY3" fmla="*/ 171937 h 298450"/>
                  <a:gd name="connsiteX4" fmla="*/ 406339 w 409575"/>
                  <a:gd name="connsiteY4" fmla="*/ 9729 h 298450"/>
                  <a:gd name="connsiteX5" fmla="*/ 396591 w 409575"/>
                  <a:gd name="connsiteY5" fmla="*/ 6476 h 298450"/>
                  <a:gd name="connsiteX6" fmla="*/ 234031 w 409575"/>
                  <a:gd name="connsiteY6" fmla="*/ 168683 h 298450"/>
                  <a:gd name="connsiteX7" fmla="*/ 6512 w 409575"/>
                  <a:gd name="connsiteY7" fmla="*/ 285467 h 298450"/>
                  <a:gd name="connsiteX8" fmla="*/ 12983 w 409575"/>
                  <a:gd name="connsiteY8" fmla="*/ 295196 h 298450"/>
                  <a:gd name="connsiteX9" fmla="*/ 188527 w 409575"/>
                  <a:gd name="connsiteY9" fmla="*/ 9729 h 298450"/>
                  <a:gd name="connsiteX10" fmla="*/ 182015 w 409575"/>
                  <a:gd name="connsiteY10" fmla="*/ 6476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298450" fill="none" extrusionOk="0">
                    <a:moveTo>
                      <a:pt x="182015" y="6476"/>
                    </a:moveTo>
                    <a:cubicBezTo>
                      <a:pt x="135837" y="112941"/>
                      <a:pt x="79492" y="200624"/>
                      <a:pt x="3235" y="288720"/>
                    </a:cubicBezTo>
                    <a:cubicBezTo>
                      <a:pt x="1514" y="292371"/>
                      <a:pt x="3206" y="298723"/>
                      <a:pt x="9747" y="298450"/>
                    </a:cubicBezTo>
                    <a:cubicBezTo>
                      <a:pt x="90810" y="273011"/>
                      <a:pt x="156878" y="225488"/>
                      <a:pt x="247055" y="171937"/>
                    </a:cubicBezTo>
                    <a:cubicBezTo>
                      <a:pt x="312776" y="142486"/>
                      <a:pt x="364392" y="91159"/>
                      <a:pt x="406339" y="9729"/>
                    </a:cubicBezTo>
                    <a:cubicBezTo>
                      <a:pt x="408443" y="4173"/>
                      <a:pt x="398920" y="804"/>
                      <a:pt x="396591" y="6476"/>
                    </a:cubicBezTo>
                    <a:cubicBezTo>
                      <a:pt x="361800" y="64108"/>
                      <a:pt x="295015" y="125136"/>
                      <a:pt x="234031" y="168683"/>
                    </a:cubicBezTo>
                    <a:cubicBezTo>
                      <a:pt x="156816" y="203324"/>
                      <a:pt x="74469" y="257097"/>
                      <a:pt x="6512" y="285467"/>
                    </a:cubicBezTo>
                    <a:cubicBezTo>
                      <a:pt x="9883" y="288675"/>
                      <a:pt x="9778" y="292593"/>
                      <a:pt x="12983" y="295196"/>
                    </a:cubicBezTo>
                    <a:cubicBezTo>
                      <a:pt x="97211" y="224501"/>
                      <a:pt x="157269" y="131992"/>
                      <a:pt x="188527" y="9729"/>
                    </a:cubicBezTo>
                    <a:cubicBezTo>
                      <a:pt x="188461" y="6366"/>
                      <a:pt x="185578" y="2586"/>
                      <a:pt x="182015" y="6476"/>
                    </a:cubicBezTo>
                    <a:close/>
                  </a:path>
                  <a:path w="409575" h="298450" stroke="0" extrusionOk="0">
                    <a:moveTo>
                      <a:pt x="182015" y="6476"/>
                    </a:moveTo>
                    <a:cubicBezTo>
                      <a:pt x="157467" y="116574"/>
                      <a:pt x="88841" y="208547"/>
                      <a:pt x="3235" y="288720"/>
                    </a:cubicBezTo>
                    <a:cubicBezTo>
                      <a:pt x="-1110" y="292768"/>
                      <a:pt x="4471" y="297748"/>
                      <a:pt x="9747" y="298450"/>
                    </a:cubicBezTo>
                    <a:cubicBezTo>
                      <a:pt x="104792" y="293727"/>
                      <a:pt x="177142" y="229491"/>
                      <a:pt x="247055" y="171937"/>
                    </a:cubicBezTo>
                    <a:cubicBezTo>
                      <a:pt x="322320" y="136436"/>
                      <a:pt x="377247" y="83772"/>
                      <a:pt x="406339" y="9729"/>
                    </a:cubicBezTo>
                    <a:cubicBezTo>
                      <a:pt x="409306" y="4202"/>
                      <a:pt x="399080" y="-1525"/>
                      <a:pt x="396591" y="6476"/>
                    </a:cubicBezTo>
                    <a:cubicBezTo>
                      <a:pt x="370422" y="67825"/>
                      <a:pt x="302527" y="123191"/>
                      <a:pt x="234031" y="168683"/>
                    </a:cubicBezTo>
                    <a:cubicBezTo>
                      <a:pt x="161120" y="232121"/>
                      <a:pt x="105154" y="252907"/>
                      <a:pt x="6512" y="285467"/>
                    </a:cubicBezTo>
                    <a:cubicBezTo>
                      <a:pt x="9903" y="288730"/>
                      <a:pt x="10140" y="291734"/>
                      <a:pt x="12983" y="295196"/>
                    </a:cubicBezTo>
                    <a:cubicBezTo>
                      <a:pt x="84971" y="214234"/>
                      <a:pt x="165572" y="90128"/>
                      <a:pt x="188527" y="9729"/>
                    </a:cubicBezTo>
                    <a:cubicBezTo>
                      <a:pt x="188572" y="7110"/>
                      <a:pt x="185968" y="2884"/>
                      <a:pt x="182015" y="6476"/>
                    </a:cubicBezTo>
                    <a:close/>
                  </a:path>
                </a:pathLst>
              </a:custGeom>
              <a:grpFill/>
              <a:ln w="9525">
                <a:solidFill>
                  <a:srgbClr val="FF0066"/>
                </a:solidFill>
                <a:round/>
                <a:headEnd/>
                <a:tailEnd/>
                <a:extLst>
                  <a:ext uri="{C807C97D-BFC1-408E-A445-0C87EB9F89A2}">
                    <ask:lineSketchStyleProps xmlns:ask="http://schemas.microsoft.com/office/drawing/2018/sketchyshapes" xmlns="" sd="1538759010">
                      <a:custGeom>
                        <a:avLst/>
                        <a:gdLst>
                          <a:gd name="T0" fmla="*/ 56 w 126"/>
                          <a:gd name="T1" fmla="*/ 2 h 92"/>
                          <a:gd name="T2" fmla="*/ 1 w 126"/>
                          <a:gd name="T3" fmla="*/ 89 h 92"/>
                          <a:gd name="T4" fmla="*/ 3 w 126"/>
                          <a:gd name="T5" fmla="*/ 92 h 92"/>
                          <a:gd name="T6" fmla="*/ 76 w 126"/>
                          <a:gd name="T7" fmla="*/ 53 h 92"/>
                          <a:gd name="T8" fmla="*/ 125 w 126"/>
                          <a:gd name="T9" fmla="*/ 3 h 92"/>
                          <a:gd name="T10" fmla="*/ 122 w 126"/>
                          <a:gd name="T11" fmla="*/ 2 h 92"/>
                          <a:gd name="T12" fmla="*/ 72 w 126"/>
                          <a:gd name="T13" fmla="*/ 52 h 92"/>
                          <a:gd name="T14" fmla="*/ 2 w 126"/>
                          <a:gd name="T15" fmla="*/ 88 h 92"/>
                          <a:gd name="T16" fmla="*/ 4 w 126"/>
                          <a:gd name="T17" fmla="*/ 91 h 92"/>
                          <a:gd name="T18" fmla="*/ 58 w 126"/>
                          <a:gd name="T19" fmla="*/ 3 h 92"/>
                          <a:gd name="T20" fmla="*/ 56 w 126"/>
                          <a:gd name="T21"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2">
                            <a:moveTo>
                              <a:pt x="56" y="2"/>
                            </a:moveTo>
                            <a:cubicBezTo>
                              <a:pt x="42" y="34"/>
                              <a:pt x="26" y="64"/>
                              <a:pt x="1" y="89"/>
                            </a:cubicBezTo>
                            <a:cubicBezTo>
                              <a:pt x="0" y="90"/>
                              <a:pt x="1" y="92"/>
                              <a:pt x="3" y="92"/>
                            </a:cubicBezTo>
                            <a:cubicBezTo>
                              <a:pt x="30" y="84"/>
                              <a:pt x="54" y="70"/>
                              <a:pt x="76" y="53"/>
                            </a:cubicBezTo>
                            <a:cubicBezTo>
                              <a:pt x="95" y="39"/>
                              <a:pt x="113" y="23"/>
                              <a:pt x="125" y="3"/>
                            </a:cubicBezTo>
                            <a:cubicBezTo>
                              <a:pt x="126" y="1"/>
                              <a:pt x="123" y="0"/>
                              <a:pt x="122" y="2"/>
                            </a:cubicBezTo>
                            <a:cubicBezTo>
                              <a:pt x="110" y="22"/>
                              <a:pt x="91" y="38"/>
                              <a:pt x="72" y="52"/>
                            </a:cubicBezTo>
                            <a:cubicBezTo>
                              <a:pt x="51" y="67"/>
                              <a:pt x="27" y="81"/>
                              <a:pt x="2" y="88"/>
                            </a:cubicBezTo>
                            <a:cubicBezTo>
                              <a:pt x="3" y="89"/>
                              <a:pt x="3" y="90"/>
                              <a:pt x="4" y="91"/>
                            </a:cubicBezTo>
                            <a:cubicBezTo>
                              <a:pt x="27" y="67"/>
                              <a:pt x="49" y="35"/>
                              <a:pt x="58" y="3"/>
                            </a:cubicBezTo>
                            <a:cubicBezTo>
                              <a:pt x="58" y="2"/>
                              <a:pt x="57" y="1"/>
                              <a:pt x="56" y="2"/>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grpSp>
      </p:grpSp>
      <p:grpSp>
        <p:nvGrpSpPr>
          <p:cNvPr id="105" name="Group 104">
            <a:extLst>
              <a:ext uri="{FF2B5EF4-FFF2-40B4-BE49-F238E27FC236}">
                <a16:creationId xmlns:a16="http://schemas.microsoft.com/office/drawing/2014/main" id="{74336303-A6D1-4C0E-6F1F-8D056560BBEC}"/>
              </a:ext>
            </a:extLst>
          </p:cNvPr>
          <p:cNvGrpSpPr/>
          <p:nvPr/>
        </p:nvGrpSpPr>
        <p:grpSpPr>
          <a:xfrm>
            <a:off x="3441479" y="2133431"/>
            <a:ext cx="2017727" cy="1828800"/>
            <a:chOff x="1198800" y="1420752"/>
            <a:chExt cx="2017727" cy="1828800"/>
          </a:xfrm>
        </p:grpSpPr>
        <p:pic>
          <p:nvPicPr>
            <p:cNvPr id="106" name="图片 7">
              <a:extLst>
                <a:ext uri="{FF2B5EF4-FFF2-40B4-BE49-F238E27FC236}">
                  <a16:creationId xmlns:a16="http://schemas.microsoft.com/office/drawing/2014/main" id="{049CA24B-F940-0124-C1D0-C0EA876E4453}"/>
                </a:ext>
              </a:extLst>
            </p:cNvPr>
            <p:cNvPicPr>
              <a:picLocks noChangeAspect="1"/>
            </p:cNvPicPr>
            <p:nvPr/>
          </p:nvPicPr>
          <p:blipFill>
            <a:blip r:embed="rId2"/>
            <a:stretch>
              <a:fillRect/>
            </a:stretch>
          </p:blipFill>
          <p:spPr>
            <a:xfrm>
              <a:off x="1198800" y="1420752"/>
              <a:ext cx="2017727" cy="1828800"/>
            </a:xfrm>
            <a:prstGeom prst="rect">
              <a:avLst/>
            </a:prstGeom>
          </p:spPr>
        </p:pic>
        <p:sp>
          <p:nvSpPr>
            <p:cNvPr id="107" name="TextBox 106">
              <a:extLst>
                <a:ext uri="{FF2B5EF4-FFF2-40B4-BE49-F238E27FC236}">
                  <a16:creationId xmlns:a16="http://schemas.microsoft.com/office/drawing/2014/main" id="{F2885F61-0C01-440D-3D32-3391444AF9DC}"/>
                </a:ext>
              </a:extLst>
            </p:cNvPr>
            <p:cNvSpPr txBox="1"/>
            <p:nvPr/>
          </p:nvSpPr>
          <p:spPr>
            <a:xfrm>
              <a:off x="1387014" y="1979652"/>
              <a:ext cx="1641298" cy="1015663"/>
            </a:xfrm>
            <a:prstGeom prst="rect">
              <a:avLst/>
            </a:prstGeom>
            <a:noFill/>
          </p:spPr>
          <p:txBody>
            <a:bodyPr wrap="square" rtlCol="0">
              <a:spAutoFit/>
            </a:bodyPr>
            <a:lstStyle/>
            <a:p>
              <a:pPr algn="ct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Trình</a:t>
              </a:r>
              <a:r>
                <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bày</a:t>
              </a:r>
              <a:endPar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endParaRPr>
            </a:p>
          </p:txBody>
        </p:sp>
      </p:grpSp>
      <p:pic>
        <p:nvPicPr>
          <p:cNvPr id="108" name="Picture 107" descr="A picture containing text, toy, doll&#10;&#10;Description automatically generated">
            <a:extLst>
              <a:ext uri="{FF2B5EF4-FFF2-40B4-BE49-F238E27FC236}">
                <a16:creationId xmlns:a16="http://schemas.microsoft.com/office/drawing/2014/main" id="{E734D22C-D898-8E0D-D785-152092F36D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5686" y="3623468"/>
            <a:ext cx="1733550" cy="3236120"/>
          </a:xfrm>
          <a:prstGeom prst="rect">
            <a:avLst/>
          </a:prstGeom>
        </p:spPr>
      </p:pic>
      <p:pic>
        <p:nvPicPr>
          <p:cNvPr id="109" name="Picture 108" descr="A picture containing text, toy, doll&#10;&#10;Description automatically generated">
            <a:extLst>
              <a:ext uri="{FF2B5EF4-FFF2-40B4-BE49-F238E27FC236}">
                <a16:creationId xmlns:a16="http://schemas.microsoft.com/office/drawing/2014/main" id="{08354110-8733-5581-BB4C-E20D5A7768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0674" y="3671133"/>
            <a:ext cx="1562239" cy="3106738"/>
          </a:xfrm>
          <a:prstGeom prst="rect">
            <a:avLst/>
          </a:prstGeom>
        </p:spPr>
      </p:pic>
      <p:grpSp>
        <p:nvGrpSpPr>
          <p:cNvPr id="110" name="Group 109">
            <a:extLst>
              <a:ext uri="{FF2B5EF4-FFF2-40B4-BE49-F238E27FC236}">
                <a16:creationId xmlns:a16="http://schemas.microsoft.com/office/drawing/2014/main" id="{049CB770-542C-86EB-442B-DA703FF8FF1D}"/>
              </a:ext>
            </a:extLst>
          </p:cNvPr>
          <p:cNvGrpSpPr/>
          <p:nvPr/>
        </p:nvGrpSpPr>
        <p:grpSpPr>
          <a:xfrm>
            <a:off x="5539166" y="1722432"/>
            <a:ext cx="2017726" cy="1828800"/>
            <a:chOff x="3769768" y="601490"/>
            <a:chExt cx="2017726" cy="1828800"/>
          </a:xfrm>
        </p:grpSpPr>
        <p:pic>
          <p:nvPicPr>
            <p:cNvPr id="111" name="图片 2">
              <a:extLst>
                <a:ext uri="{FF2B5EF4-FFF2-40B4-BE49-F238E27FC236}">
                  <a16:creationId xmlns:a16="http://schemas.microsoft.com/office/drawing/2014/main" id="{5B82FAA4-650C-CF5A-8BC0-63321BFB9C71}"/>
                </a:ext>
              </a:extLst>
            </p:cNvPr>
            <p:cNvPicPr>
              <a:picLocks noChangeAspect="1"/>
            </p:cNvPicPr>
            <p:nvPr/>
          </p:nvPicPr>
          <p:blipFill>
            <a:blip r:embed="rId2"/>
            <a:stretch>
              <a:fillRect/>
            </a:stretch>
          </p:blipFill>
          <p:spPr>
            <a:xfrm flipH="1">
              <a:off x="3769768" y="601490"/>
              <a:ext cx="2017726" cy="1828800"/>
            </a:xfrm>
            <a:prstGeom prst="rect">
              <a:avLst/>
            </a:prstGeom>
          </p:spPr>
        </p:pic>
        <p:sp>
          <p:nvSpPr>
            <p:cNvPr id="112" name="TextBox 111">
              <a:extLst>
                <a:ext uri="{FF2B5EF4-FFF2-40B4-BE49-F238E27FC236}">
                  <a16:creationId xmlns:a16="http://schemas.microsoft.com/office/drawing/2014/main" id="{E35E9CC1-8C4A-437D-B29F-1E2A1DB53870}"/>
                </a:ext>
              </a:extLst>
            </p:cNvPr>
            <p:cNvSpPr txBox="1"/>
            <p:nvPr/>
          </p:nvSpPr>
          <p:spPr>
            <a:xfrm>
              <a:off x="4002711" y="1240651"/>
              <a:ext cx="1551839" cy="1015663"/>
            </a:xfrm>
            <a:prstGeom prst="rect">
              <a:avLst/>
            </a:prstGeom>
            <a:noFill/>
          </p:spPr>
          <p:txBody>
            <a:bodyPr wrap="square" rtlCol="0">
              <a:spAutoFit/>
            </a:bodyPr>
            <a:lstStyle/>
            <a:p>
              <a:pPr algn="ct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Nhận</a:t>
              </a:r>
              <a:r>
                <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xét</a:t>
              </a:r>
              <a:endPar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endParaRPr>
            </a:p>
          </p:txBody>
        </p:sp>
      </p:grpSp>
      <p:sp>
        <p:nvSpPr>
          <p:cNvPr id="113" name="TextBox 112">
            <a:extLst>
              <a:ext uri="{FF2B5EF4-FFF2-40B4-BE49-F238E27FC236}">
                <a16:creationId xmlns:a16="http://schemas.microsoft.com/office/drawing/2014/main" id="{64A8C1DB-66D1-EAD2-93F4-A93F8F584555}"/>
              </a:ext>
            </a:extLst>
          </p:cNvPr>
          <p:cNvSpPr txBox="1"/>
          <p:nvPr/>
        </p:nvSpPr>
        <p:spPr>
          <a:xfrm>
            <a:off x="114300" y="1493394"/>
            <a:ext cx="3502473" cy="1077218"/>
          </a:xfrm>
          <a:custGeom>
            <a:avLst/>
            <a:gdLst>
              <a:gd name="connsiteX0" fmla="*/ 0 w 3502473"/>
              <a:gd name="connsiteY0" fmla="*/ 0 h 1077218"/>
              <a:gd name="connsiteX1" fmla="*/ 3502473 w 3502473"/>
              <a:gd name="connsiteY1" fmla="*/ 0 h 1077218"/>
              <a:gd name="connsiteX2" fmla="*/ 3502473 w 3502473"/>
              <a:gd name="connsiteY2" fmla="*/ 1077218 h 1077218"/>
              <a:gd name="connsiteX3" fmla="*/ 0 w 3502473"/>
              <a:gd name="connsiteY3" fmla="*/ 1077218 h 1077218"/>
              <a:gd name="connsiteX4" fmla="*/ 0 w 3502473"/>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473" h="1077218" fill="none" extrusionOk="0">
                <a:moveTo>
                  <a:pt x="0" y="0"/>
                </a:moveTo>
                <a:cubicBezTo>
                  <a:pt x="954372" y="5222"/>
                  <a:pt x="2973956" y="24918"/>
                  <a:pt x="3502473" y="0"/>
                </a:cubicBezTo>
                <a:cubicBezTo>
                  <a:pt x="3540335" y="476103"/>
                  <a:pt x="3443870" y="631043"/>
                  <a:pt x="3502473" y="1077218"/>
                </a:cubicBezTo>
                <a:cubicBezTo>
                  <a:pt x="3053343" y="912457"/>
                  <a:pt x="774592" y="1195368"/>
                  <a:pt x="0" y="1077218"/>
                </a:cubicBezTo>
                <a:cubicBezTo>
                  <a:pt x="-64117" y="630482"/>
                  <a:pt x="88888" y="487727"/>
                  <a:pt x="0" y="0"/>
                </a:cubicBezTo>
                <a:close/>
              </a:path>
              <a:path w="3502473" h="1077218" stroke="0" extrusionOk="0">
                <a:moveTo>
                  <a:pt x="0" y="0"/>
                </a:moveTo>
                <a:cubicBezTo>
                  <a:pt x="896154" y="11849"/>
                  <a:pt x="2151201" y="-161459"/>
                  <a:pt x="3502473" y="0"/>
                </a:cubicBezTo>
                <a:cubicBezTo>
                  <a:pt x="3554508" y="144312"/>
                  <a:pt x="3594616" y="673209"/>
                  <a:pt x="3502473" y="1077218"/>
                </a:cubicBezTo>
                <a:cubicBezTo>
                  <a:pt x="2184273" y="931358"/>
                  <a:pt x="1235111"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ct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Đọc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bài</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viết</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của</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em</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trước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lớp</a:t>
            </a:r>
            <a:endParaRPr lang="vi-VN" sz="3200" b="1" i="0"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
        <p:nvSpPr>
          <p:cNvPr id="114" name="TextBox 113">
            <a:extLst>
              <a:ext uri="{FF2B5EF4-FFF2-40B4-BE49-F238E27FC236}">
                <a16:creationId xmlns:a16="http://schemas.microsoft.com/office/drawing/2014/main" id="{62FDF1AC-A377-1535-F5AB-06A88DFF7B19}"/>
              </a:ext>
            </a:extLst>
          </p:cNvPr>
          <p:cNvSpPr txBox="1"/>
          <p:nvPr/>
        </p:nvSpPr>
        <p:spPr>
          <a:xfrm>
            <a:off x="8363231" y="3962231"/>
            <a:ext cx="3238219" cy="954107"/>
          </a:xfrm>
          <a:custGeom>
            <a:avLst/>
            <a:gdLst>
              <a:gd name="connsiteX0" fmla="*/ 0 w 3238219"/>
              <a:gd name="connsiteY0" fmla="*/ 0 h 954107"/>
              <a:gd name="connsiteX1" fmla="*/ 3238219 w 3238219"/>
              <a:gd name="connsiteY1" fmla="*/ 0 h 954107"/>
              <a:gd name="connsiteX2" fmla="*/ 3238219 w 3238219"/>
              <a:gd name="connsiteY2" fmla="*/ 954107 h 954107"/>
              <a:gd name="connsiteX3" fmla="*/ 0 w 3238219"/>
              <a:gd name="connsiteY3" fmla="*/ 954107 h 954107"/>
              <a:gd name="connsiteX4" fmla="*/ 0 w 3238219"/>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219" h="954107" fill="none" extrusionOk="0">
                <a:moveTo>
                  <a:pt x="0" y="0"/>
                </a:moveTo>
                <a:cubicBezTo>
                  <a:pt x="1360092" y="5222"/>
                  <a:pt x="2812095" y="24918"/>
                  <a:pt x="3238219" y="0"/>
                </a:cubicBezTo>
                <a:cubicBezTo>
                  <a:pt x="3263527" y="365569"/>
                  <a:pt x="3272764" y="532638"/>
                  <a:pt x="3238219" y="954107"/>
                </a:cubicBezTo>
                <a:cubicBezTo>
                  <a:pt x="1990755" y="789346"/>
                  <a:pt x="1199160" y="1072257"/>
                  <a:pt x="0" y="954107"/>
                </a:cubicBezTo>
                <a:cubicBezTo>
                  <a:pt x="25104" y="519547"/>
                  <a:pt x="34190" y="155245"/>
                  <a:pt x="0" y="0"/>
                </a:cubicBezTo>
                <a:close/>
              </a:path>
              <a:path w="3238219" h="954107" stroke="0" extrusionOk="0">
                <a:moveTo>
                  <a:pt x="0" y="0"/>
                </a:moveTo>
                <a:cubicBezTo>
                  <a:pt x="1418001" y="11849"/>
                  <a:pt x="2252707" y="-161459"/>
                  <a:pt x="3238219" y="0"/>
                </a:cubicBezTo>
                <a:cubicBezTo>
                  <a:pt x="3162403" y="168997"/>
                  <a:pt x="3191184" y="796602"/>
                  <a:pt x="3238219" y="954107"/>
                </a:cubicBezTo>
                <a:cubicBezTo>
                  <a:pt x="2641268" y="808247"/>
                  <a:pt x="137477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ct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Nhận</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xét</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góp</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ý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lịch</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sự</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cho</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bạn</a:t>
            </a:r>
            <a:endPar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Tree>
    <p:extLst>
      <p:ext uri="{BB962C8B-B14F-4D97-AF65-F5344CB8AC3E}">
        <p14:creationId xmlns:p14="http://schemas.microsoft.com/office/powerpoint/2010/main" val="507570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circle(out)">
                                      <p:cBhvr>
                                        <p:cTn id="12" dur="500"/>
                                        <p:tgtEl>
                                          <p:spTgt spid="105"/>
                                        </p:tgtEl>
                                      </p:cBhvr>
                                    </p:animEffect>
                                  </p:childTnLst>
                                </p:cTn>
                              </p:par>
                              <p:par>
                                <p:cTn id="13" presetID="42"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anim calcmode="lin" valueType="num">
                                      <p:cBhvr>
                                        <p:cTn id="16" dur="500" fill="hold"/>
                                        <p:tgtEl>
                                          <p:spTgt spid="108"/>
                                        </p:tgtEl>
                                        <p:attrNameLst>
                                          <p:attrName>ppt_x</p:attrName>
                                        </p:attrNameLst>
                                      </p:cBhvr>
                                      <p:tavLst>
                                        <p:tav tm="0">
                                          <p:val>
                                            <p:strVal val="#ppt_x"/>
                                          </p:val>
                                        </p:tav>
                                        <p:tav tm="100000">
                                          <p:val>
                                            <p:strVal val="#ppt_x"/>
                                          </p:val>
                                        </p:tav>
                                      </p:tavLst>
                                    </p:anim>
                                    <p:anim calcmode="lin" valueType="num">
                                      <p:cBhvr>
                                        <p:cTn id="17" dur="500" fill="hold"/>
                                        <p:tgtEl>
                                          <p:spTgt spid="108"/>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circle(out)">
                                      <p:cBhvr>
                                        <p:cTn id="26" dur="500"/>
                                        <p:tgtEl>
                                          <p:spTgt spid="110"/>
                                        </p:tgtEl>
                                      </p:cBhvr>
                                    </p:animEffect>
                                  </p:childTnLst>
                                </p:cTn>
                              </p:par>
                              <p:par>
                                <p:cTn id="27" presetID="42" presetClass="entr" presetSubtype="0"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anim calcmode="lin" valueType="num">
                                      <p:cBhvr>
                                        <p:cTn id="30" dur="500" fill="hold"/>
                                        <p:tgtEl>
                                          <p:spTgt spid="109"/>
                                        </p:tgtEl>
                                        <p:attrNameLst>
                                          <p:attrName>ppt_x</p:attrName>
                                        </p:attrNameLst>
                                      </p:cBhvr>
                                      <p:tavLst>
                                        <p:tav tm="0">
                                          <p:val>
                                            <p:strVal val="#ppt_x"/>
                                          </p:val>
                                        </p:tav>
                                        <p:tav tm="100000">
                                          <p:val>
                                            <p:strVal val="#ppt_x"/>
                                          </p:val>
                                        </p:tav>
                                      </p:tavLst>
                                    </p:anim>
                                    <p:anim calcmode="lin" valueType="num">
                                      <p:cBhvr>
                                        <p:cTn id="31" dur="500" fill="hold"/>
                                        <p:tgtEl>
                                          <p:spTgt spid="10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wipe(left)">
                                      <p:cBhvr>
                                        <p:cTn id="35"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342</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10</vt:i4>
      </vt:variant>
    </vt:vector>
  </HeadingPairs>
  <TitlesOfParts>
    <vt:vector size="23" baseType="lpstr">
      <vt:lpstr>#9Slide03 Arima Madurai ExtraBo</vt:lpstr>
      <vt:lpstr>Arial</vt:lpstr>
      <vt:lpstr>Baloo</vt:lpstr>
      <vt:lpstr>Calibri</vt:lpstr>
      <vt:lpstr>Calibri Light</vt:lpstr>
      <vt:lpstr>Cambria</vt:lpstr>
      <vt:lpstr>等线</vt:lpstr>
      <vt:lpstr>Open Sans</vt:lpstr>
      <vt:lpstr>Pattaya</vt:lpstr>
      <vt:lpstr>华文楷体</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45</cp:revision>
  <dcterms:created xsi:type="dcterms:W3CDTF">2023-06-26T10:43:09Z</dcterms:created>
  <dcterms:modified xsi:type="dcterms:W3CDTF">2025-12-18T14:22:41Z</dcterms:modified>
</cp:coreProperties>
</file>