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90" r:id="rId4"/>
  </p:sldMasterIdLst>
  <p:notesMasterIdLst>
    <p:notesMasterId r:id="rId22"/>
  </p:notesMasterIdLst>
  <p:sldIdLst>
    <p:sldId id="2760" r:id="rId5"/>
    <p:sldId id="278" r:id="rId6"/>
    <p:sldId id="267" r:id="rId7"/>
    <p:sldId id="2754" r:id="rId8"/>
    <p:sldId id="277" r:id="rId9"/>
    <p:sldId id="258" r:id="rId10"/>
    <p:sldId id="259" r:id="rId11"/>
    <p:sldId id="260" r:id="rId12"/>
    <p:sldId id="261" r:id="rId13"/>
    <p:sldId id="262" r:id="rId14"/>
    <p:sldId id="2759" r:id="rId15"/>
    <p:sldId id="2753" r:id="rId16"/>
    <p:sldId id="263" r:id="rId17"/>
    <p:sldId id="270" r:id="rId18"/>
    <p:sldId id="2748" r:id="rId19"/>
    <p:sldId id="384"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99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12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A0813-4B67-4BE8-A15D-63372DBBCE5E}"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D2AD8-CD39-4FF7-90DB-C7D8DAE127AF}" type="slidenum">
              <a:rPr lang="en-US" smtClean="0"/>
              <a:t>‹#›</a:t>
            </a:fld>
            <a:endParaRPr lang="en-US"/>
          </a:p>
        </p:txBody>
      </p:sp>
    </p:spTree>
    <p:extLst>
      <p:ext uri="{BB962C8B-B14F-4D97-AF65-F5344CB8AC3E}">
        <p14:creationId xmlns:p14="http://schemas.microsoft.com/office/powerpoint/2010/main" val="2290891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65D2AD8-CD39-4FF7-90DB-C7D8DAE127AF}" type="slidenum">
              <a:rPr lang="en-US" smtClean="0"/>
              <a:t>14</a:t>
            </a:fld>
            <a:endParaRPr lang="en-US"/>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81561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02570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2831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58668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84777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6769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36082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5278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458419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2949745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896505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89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17983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347502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2534704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2336084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623153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531198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1334855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4126064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7765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6337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58702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4471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547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28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3758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77168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754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1912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99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2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4377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4309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009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14581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215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5142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80E6C312-0BFD-C612-258C-B09F417DC2C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55228" y="91605"/>
            <a:ext cx="1424511" cy="1424511"/>
          </a:xfrm>
          <a:prstGeom prst="rect">
            <a:avLst/>
          </a:prstGeom>
        </p:spPr>
      </p:pic>
    </p:spTree>
    <p:extLst>
      <p:ext uri="{BB962C8B-B14F-4D97-AF65-F5344CB8AC3E}">
        <p14:creationId xmlns:p14="http://schemas.microsoft.com/office/powerpoint/2010/main" val="2977618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BA3DD46B-C8B7-35EE-EDAE-2AC4D8E1EA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91605"/>
            <a:ext cx="1424511" cy="1424511"/>
          </a:xfrm>
          <a:prstGeom prst="rect">
            <a:avLst/>
          </a:prstGeom>
        </p:spPr>
      </p:pic>
    </p:spTree>
    <p:extLst>
      <p:ext uri="{BB962C8B-B14F-4D97-AF65-F5344CB8AC3E}">
        <p14:creationId xmlns:p14="http://schemas.microsoft.com/office/powerpoint/2010/main" val="20208169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FCA9BFD-8B72-ED5A-6B18-CF6F41ED33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91605"/>
            <a:ext cx="1424511" cy="1424511"/>
          </a:xfrm>
          <a:prstGeom prst="rect">
            <a:avLst/>
          </a:prstGeom>
        </p:spPr>
      </p:pic>
    </p:spTree>
    <p:extLst>
      <p:ext uri="{BB962C8B-B14F-4D97-AF65-F5344CB8AC3E}">
        <p14:creationId xmlns:p14="http://schemas.microsoft.com/office/powerpoint/2010/main" val="27080071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8572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jpg"/><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5.gif"/><Relationship Id="rId11" Type="http://schemas.openxmlformats.org/officeDocument/2006/relationships/image" Target="../media/image41.png"/><Relationship Id="rId5" Type="http://schemas.openxmlformats.org/officeDocument/2006/relationships/image" Target="../media/image39.gif"/><Relationship Id="rId10" Type="http://schemas.openxmlformats.org/officeDocument/2006/relationships/image" Target="../media/image40.jpeg"/><Relationship Id="rId4" Type="http://schemas.openxmlformats.org/officeDocument/2006/relationships/image" Target="../media/image38.png"/><Relationship Id="rId9" Type="http://schemas.openxmlformats.org/officeDocument/2006/relationships/image" Target="../media/image31.gif"/></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gif"/><Relationship Id="rId11" Type="http://schemas.openxmlformats.org/officeDocument/2006/relationships/image" Target="../media/image44.gif"/><Relationship Id="rId5" Type="http://schemas.openxmlformats.org/officeDocument/2006/relationships/image" Target="../media/image39.gif"/><Relationship Id="rId10" Type="http://schemas.openxmlformats.org/officeDocument/2006/relationships/image" Target="../media/image43.png"/><Relationship Id="rId4" Type="http://schemas.openxmlformats.org/officeDocument/2006/relationships/image" Target="../media/image25.jpg"/><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jp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jpg"/><Relationship Id="rId7" Type="http://schemas.openxmlformats.org/officeDocument/2006/relationships/image" Target="../media/image3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7.gif"/><Relationship Id="rId11" Type="http://schemas.openxmlformats.org/officeDocument/2006/relationships/image" Target="../media/image33.png"/><Relationship Id="rId5" Type="http://schemas.openxmlformats.org/officeDocument/2006/relationships/image" Target="../media/image23.gif"/><Relationship Id="rId10" Type="http://schemas.openxmlformats.org/officeDocument/2006/relationships/image" Target="../media/image32.jpeg"/><Relationship Id="rId4" Type="http://schemas.openxmlformats.org/officeDocument/2006/relationships/image" Target="../media/image29.png"/><Relationship Id="rId9" Type="http://schemas.openxmlformats.org/officeDocument/2006/relationships/image" Target="../media/image31.gif"/></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jpg"/><Relationship Id="rId7" Type="http://schemas.openxmlformats.org/officeDocument/2006/relationships/image" Target="../media/image30.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3.gif"/><Relationship Id="rId11" Type="http://schemas.openxmlformats.org/officeDocument/2006/relationships/image" Target="../media/image37.png"/><Relationship Id="rId5" Type="http://schemas.openxmlformats.org/officeDocument/2006/relationships/image" Target="../media/image35.gif"/><Relationship Id="rId10" Type="http://schemas.openxmlformats.org/officeDocument/2006/relationships/image" Target="../media/image36.jpeg"/><Relationship Id="rId4" Type="http://schemas.openxmlformats.org/officeDocument/2006/relationships/image" Target="../media/image34.png"/><Relationship Id="rId9"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0F1B381-54C5-62A7-7223-A0355888F89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369EE875-AC07-9EA1-C48D-D2ADF0088C89}"/>
              </a:ext>
            </a:extLst>
          </p:cNvPr>
          <p:cNvPicPr>
            <a:picLocks noChangeAspect="1"/>
          </p:cNvPicPr>
          <p:nvPr/>
        </p:nvPicPr>
        <p:blipFill>
          <a:blip r:embed="rId3"/>
          <a:stretch>
            <a:fillRect/>
          </a:stretch>
        </p:blipFill>
        <p:spPr>
          <a:xfrm>
            <a:off x="1621942" y="0"/>
            <a:ext cx="5243014" cy="1774090"/>
          </a:xfrm>
          <a:prstGeom prst="rect">
            <a:avLst/>
          </a:prstGeom>
        </p:spPr>
      </p:pic>
      <p:pic>
        <p:nvPicPr>
          <p:cNvPr id="8" name="Picture 7">
            <a:extLst>
              <a:ext uri="{FF2B5EF4-FFF2-40B4-BE49-F238E27FC236}">
                <a16:creationId xmlns:a16="http://schemas.microsoft.com/office/drawing/2014/main" id="{E09D61B4-E4A2-A294-87EC-6682A12AE0BA}"/>
              </a:ext>
            </a:extLst>
          </p:cNvPr>
          <p:cNvPicPr>
            <a:picLocks noChangeAspect="1"/>
          </p:cNvPicPr>
          <p:nvPr/>
        </p:nvPicPr>
        <p:blipFill>
          <a:blip r:embed="rId4"/>
          <a:stretch>
            <a:fillRect/>
          </a:stretch>
        </p:blipFill>
        <p:spPr>
          <a:xfrm>
            <a:off x="2960587" y="3701854"/>
            <a:ext cx="8455885" cy="2755631"/>
          </a:xfrm>
          <a:prstGeom prst="rect">
            <a:avLst/>
          </a:prstGeom>
        </p:spPr>
      </p:pic>
    </p:spTree>
    <p:extLst>
      <p:ext uri="{BB962C8B-B14F-4D97-AF65-F5344CB8AC3E}">
        <p14:creationId xmlns:p14="http://schemas.microsoft.com/office/powerpoint/2010/main" val="38963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3969" y="0"/>
            <a:ext cx="24338859" cy="6863229"/>
            <a:chOff x="-19825255" y="181103"/>
            <a:chExt cx="24338859" cy="6863229"/>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5255" y="181103"/>
              <a:ext cx="12160251"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67595" y="181135"/>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6708"/>
            <a:ext cx="1286109" cy="1337553"/>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9044" y="2590800"/>
            <a:ext cx="3015137" cy="2805476"/>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392" y="2679440"/>
            <a:ext cx="3841732"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876202"/>
            <a:ext cx="753864" cy="648323"/>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p:blipFill>
        <p:spPr>
          <a:xfrm>
            <a:off x="-831606" y="2387060"/>
            <a:ext cx="4470940" cy="447094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36041"/>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51123"/>
            <a:ext cx="753864" cy="648323"/>
          </a:xfrm>
          <a:prstGeom prst="rect">
            <a:avLst/>
          </a:prstGeom>
        </p:spPr>
      </p:pic>
      <p:sp>
        <p:nvSpPr>
          <p:cNvPr id="20" name="Rectangle: Rounded Corners 19"/>
          <p:cNvSpPr/>
          <p:nvPr/>
        </p:nvSpPr>
        <p:spPr>
          <a:xfrm>
            <a:off x="4721087" y="-1"/>
            <a:ext cx="7205870" cy="43533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500"/>
              </a:spcAft>
            </a:pPr>
            <a:r>
              <a:rPr lang="vi-VN" sz="2400" b="1" dirty="0">
                <a:solidFill>
                  <a:srgbClr val="002060"/>
                </a:solidFill>
                <a:latin typeface="Cambria" panose="02040503050406030204" pitchFamily="18" charset="0"/>
                <a:ea typeface="Cambria" panose="02040503050406030204" pitchFamily="18" charset="0"/>
                <a:cs typeface="Calibri" panose="020F0502020204030204" pitchFamily="34" charset="0"/>
              </a:rPr>
              <a:t>Cẩu Khây và những người bạn đã chiến đấu với yêu tinh: Khi yêu tinh hé cửa, thò đầu vào, Nắm Tay Đóng Cọc đấm một cái làm nó gãy gần hết hàm răng. Yêu tinh bỏ chạy. Bốn anh em Cẩu Khây liền đuổi theo nó. Cẩu Khây nhổ cây bên đường </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q</a:t>
            </a:r>
            <a:r>
              <a:rPr lang="vi-VN" sz="2400" b="1" dirty="0">
                <a:solidFill>
                  <a:srgbClr val="002060"/>
                </a:solidFill>
                <a:latin typeface="Cambria" panose="02040503050406030204" pitchFamily="18" charset="0"/>
                <a:ea typeface="Cambria" panose="02040503050406030204" pitchFamily="18" charset="0"/>
                <a:cs typeface="Calibri" panose="020F0502020204030204" pitchFamily="34" charset="0"/>
              </a:rPr>
              <a:t>uật túi bụi. Yêu tinh đau quá hét lên. Đến một thung lũng, yêu tinh dừng lại, phun nước như mưa. Nước dâng ngập cả cánh đồng. Nắm Tay Đóng Cọc đóng cọc be bờ ngăn nước lũ, Lấy T</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a:t>
            </a:r>
            <a:r>
              <a:rPr lang="vi-VN" sz="2400" b="1" dirty="0">
                <a:solidFill>
                  <a:srgbClr val="002060"/>
                </a:solidFill>
                <a:latin typeface="Cambria" panose="02040503050406030204" pitchFamily="18" charset="0"/>
                <a:ea typeface="Cambria" panose="02040503050406030204" pitchFamily="18" charset="0"/>
                <a:cs typeface="Calibri" panose="020F0502020204030204" pitchFamily="34" charset="0"/>
              </a:rPr>
              <a:t>i Tát Nước tát nước ầm ầm qua núi cao, Móng Tay Đục M</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2400" b="1" dirty="0">
                <a:solidFill>
                  <a:srgbClr val="002060"/>
                </a:solidFill>
                <a:latin typeface="Cambria" panose="02040503050406030204" pitchFamily="18" charset="0"/>
                <a:ea typeface="Cambria" panose="02040503050406030204" pitchFamily="18" charset="0"/>
                <a:cs typeface="Calibri" panose="020F0502020204030204" pitchFamily="34" charset="0"/>
              </a:rPr>
              <a:t>ng ngả cây khoét máng, khơi dòng nước chảy.</a:t>
            </a:r>
            <a:endPar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551020" y="-198782"/>
            <a:ext cx="909337" cy="799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B83537-9C35-989A-C33F-2D91C33792E9}"/>
              </a:ext>
            </a:extLst>
          </p:cNvPr>
          <p:cNvPicPr>
            <a:picLocks noChangeAspect="1"/>
          </p:cNvPicPr>
          <p:nvPr/>
        </p:nvPicPr>
        <p:blipFill>
          <a:blip r:embed="rId11"/>
          <a:stretch>
            <a:fillRect/>
          </a:stretch>
        </p:blipFill>
        <p:spPr>
          <a:xfrm>
            <a:off x="99393" y="129624"/>
            <a:ext cx="4443359" cy="26036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64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0 L 0.44375 0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4.81481E-6 L 0.44375 -4.81481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2.5E-6 -1.48148E-6 L -1 -1.48148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69" y="0"/>
            <a:ext cx="12160251" cy="6851394"/>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689" y="2679440"/>
            <a:ext cx="3015137" cy="2805476"/>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2068" y="3919747"/>
            <a:ext cx="753864" cy="648323"/>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rcRect/>
          <a:stretch/>
        </p:blipFill>
        <p:spPr>
          <a:xfrm>
            <a:off x="-381446" y="2628454"/>
            <a:ext cx="4048571" cy="404857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6611" y="3979586"/>
            <a:ext cx="753864" cy="648323"/>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247" y="4016048"/>
            <a:ext cx="753864" cy="648323"/>
          </a:xfrm>
          <a:prstGeom prst="rect">
            <a:avLst/>
          </a:prstGeom>
        </p:spPr>
      </p:pic>
      <p:sp>
        <p:nvSpPr>
          <p:cNvPr id="20" name="Rectangle 19"/>
          <p:cNvSpPr/>
          <p:nvPr/>
        </p:nvSpPr>
        <p:spPr>
          <a:xfrm>
            <a:off x="5039139" y="179222"/>
            <a:ext cx="6659375" cy="225586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chuyện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thúc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quy</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hàng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dân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bản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cuộc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sống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bình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309158" y="0"/>
            <a:ext cx="882842" cy="775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7063B9-DED6-ACC9-8218-93B467559380}"/>
              </a:ext>
            </a:extLst>
          </p:cNvPr>
          <p:cNvPicPr>
            <a:picLocks noChangeAspect="1"/>
          </p:cNvPicPr>
          <p:nvPr/>
        </p:nvPicPr>
        <p:blipFill>
          <a:blip r:embed="rId10"/>
          <a:stretch>
            <a:fillRect/>
          </a:stretch>
        </p:blipFill>
        <p:spPr>
          <a:xfrm>
            <a:off x="224874" y="117405"/>
            <a:ext cx="4488264" cy="2566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12" descr="Káº¿t quáº£ hÃ¬nh áº£nh cho win text gif">
            <a:extLst>
              <a:ext uri="{FF2B5EF4-FFF2-40B4-BE49-F238E27FC236}">
                <a16:creationId xmlns:a16="http://schemas.microsoft.com/office/drawing/2014/main" id="{EEB08835-323D-2F1D-5A55-3B798B823C5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656721" y="994545"/>
            <a:ext cx="5053100" cy="50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9" presetClass="exit" presetSubtype="0" fill="hold" nodeType="withEffect">
                                  <p:stCondLst>
                                    <p:cond delay="400"/>
                                  </p:stCondLst>
                                  <p:childTnLst>
                                    <p:animEffect transition="out" filter="dissolv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par>
                          <p:cTn id="56" fill="hold">
                            <p:stCondLst>
                              <p:cond delay="2200"/>
                            </p:stCondLst>
                            <p:childTnLst>
                              <p:par>
                                <p:cTn id="57" presetID="1" presetClass="exit" presetSubtype="0" fill="hold" nodeType="after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par>
                          <p:cTn id="59" fill="hold">
                            <p:stCondLst>
                              <p:cond delay="2200"/>
                            </p:stCondLst>
                            <p:childTnLst>
                              <p:par>
                                <p:cTn id="60" presetID="1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12311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câu</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1" u="none" strike="noStrike" kern="1200" cap="none" spc="0" normalizeH="0" noProof="0" dirty="0">
                <a:ln>
                  <a:noFill/>
                </a:ln>
                <a:solidFill>
                  <a:prstClr val="black"/>
                </a:solidFill>
                <a:effectLst/>
                <a:uLnTx/>
                <a:uFillTx/>
                <a:latin typeface="Calibri" panose="020F0502020204030204"/>
                <a:ea typeface="+mn-ea"/>
                <a:cs typeface="+mn-cs"/>
              </a:rPr>
              <a:t>“</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Bốn</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anh</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tài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Tập</a:t>
            </a:r>
            <a:r>
              <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kể</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lại</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câu</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chuyện</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trong</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nhóm</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endPar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endParaRP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A21C62-B357-9F72-FCF3-80DB3B883485}"/>
              </a:ext>
            </a:extLst>
          </p:cNvPr>
          <p:cNvPicPr>
            <a:picLocks noChangeAspect="1"/>
          </p:cNvPicPr>
          <p:nvPr/>
        </p:nvPicPr>
        <p:blipFill>
          <a:blip r:embed="rId3"/>
          <a:stretch>
            <a:fillRect/>
          </a:stretch>
        </p:blipFill>
        <p:spPr>
          <a:xfrm>
            <a:off x="4902666" y="2315817"/>
            <a:ext cx="7109601" cy="4207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4"/>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5"/>
          <a:stretch>
            <a:fillRect/>
          </a:stretch>
        </p:blipFill>
        <p:spPr>
          <a:xfrm>
            <a:off x="-1177725" y="1612965"/>
            <a:ext cx="6097595" cy="5469901"/>
          </a:xfrm>
          <a:prstGeom prst="rect">
            <a:avLst/>
          </a:prstGeom>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785652"/>
          </a:xfrm>
          <a:prstGeom prst="rect">
            <a:avLst/>
          </a:prstGeom>
          <a:solidFill>
            <a:schemeClr val="bg1"/>
          </a:solidFill>
          <a:ln>
            <a:solidFill>
              <a:schemeClr val="accent1"/>
            </a:solidFill>
          </a:ln>
        </p:spPr>
        <p:txBody>
          <a:bodyPr wrap="square">
            <a:spAutoFit/>
          </a:bodyPr>
          <a:lstStyle/>
          <a:p>
            <a:pPr lvl="0" algn="just" defTabSz="457200"/>
            <a:r>
              <a:rPr lang="en-US" sz="4000" b="1" dirty="0">
                <a:solidFill>
                  <a:srgbClr val="FF3399"/>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3399"/>
                </a:solidFill>
                <a:latin typeface="Cambria" panose="02040503050406030204" pitchFamily="18" charset="0"/>
                <a:ea typeface="Cambria" panose="02040503050406030204" pitchFamily="18" charset="0"/>
                <a:cs typeface="Calibri" panose="020F0502020204030204" pitchFamily="34" charset="0"/>
              </a:rPr>
              <a:t>Câu</a:t>
            </a:r>
            <a:r>
              <a:rPr lang="en-US" sz="4000" b="1" dirty="0">
                <a:solidFill>
                  <a:srgbClr val="FF3399"/>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3399"/>
                </a:solidFill>
                <a:latin typeface="Cambria" panose="02040503050406030204" pitchFamily="18" charset="0"/>
                <a:ea typeface="Cambria" panose="02040503050406030204" pitchFamily="18" charset="0"/>
                <a:cs typeface="Calibri" panose="020F0502020204030204" pitchFamily="34" charset="0"/>
              </a:rPr>
              <a:t>chuyện</a:t>
            </a:r>
            <a:r>
              <a:rPr lang="en-US" sz="4000" b="1" dirty="0">
                <a:solidFill>
                  <a:srgbClr val="FF3399"/>
                </a:solidFill>
                <a:latin typeface="Cambria" panose="02040503050406030204" pitchFamily="18" charset="0"/>
                <a:ea typeface="Cambria" panose="02040503050406030204" pitchFamily="18" charset="0"/>
                <a:cs typeface="Calibri" panose="020F0502020204030204" pitchFamily="34" charset="0"/>
              </a:rPr>
              <a:t> c</a:t>
            </a:r>
            <a:r>
              <a:rPr lang="vi-VN" sz="4000" b="1" dirty="0">
                <a:solidFill>
                  <a:srgbClr val="FF3399"/>
                </a:solidFill>
                <a:latin typeface="Cambria" panose="02040503050406030204" pitchFamily="18" charset="0"/>
                <a:ea typeface="Cambria" panose="02040503050406030204" pitchFamily="18" charset="0"/>
                <a:cs typeface="Calibri" panose="020F0502020204030204" pitchFamily="34" charset="0"/>
              </a:rPr>
              <a:t>a ngợi tài năng của con người trong việc chinh phục thiên nhiên, diệt trừ mọi thế lực đen tối để bảo vệ cuộc sống tốt đẹp. Chuyện này còn có ý nghĩa: cái thiện luôn chiến thắng cái ác.</a:t>
            </a:r>
            <a:endParaRPr kumimoji="0" lang="en-US" sz="36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123E424-C12F-11CF-14BB-6A8934CBBB5D}"/>
              </a:ext>
            </a:extLst>
          </p:cNvPr>
          <p:cNvPicPr>
            <a:picLocks noChangeAspect="1"/>
          </p:cNvPicPr>
          <p:nvPr/>
        </p:nvPicPr>
        <p:blipFill>
          <a:blip r:embed="rId4"/>
          <a:stretch>
            <a:fillRect/>
          </a:stretch>
        </p:blipFill>
        <p:spPr>
          <a:xfrm>
            <a:off x="1370662" y="0"/>
            <a:ext cx="10821338" cy="2621507"/>
          </a:xfrm>
          <a:prstGeom prst="rect">
            <a:avLst/>
          </a:prstGeom>
        </p:spPr>
      </p:pic>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556960" y="1776810"/>
            <a:ext cx="10118127" cy="2800767"/>
          </a:xfrm>
          <a:prstGeom prst="rect">
            <a:avLst/>
          </a:prstGeom>
          <a:solidFill>
            <a:schemeClr val="bg1"/>
          </a:solidFill>
          <a:ln w="381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đọc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câu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chuyện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có</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nhân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vật</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mang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điểm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nổi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bật</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về</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ngoại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hình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tích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cách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Dế</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mèn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phiêu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lưu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kí</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Chuyện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phiêu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lưu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Mít</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Đặc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và</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các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bạn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97" y="3429000"/>
            <a:ext cx="4593096" cy="4593096"/>
          </a:xfrm>
          <a:prstGeom prst="rect">
            <a:avLst/>
          </a:prstGeom>
        </p:spPr>
      </p:pic>
      <p:pic>
        <p:nvPicPr>
          <p:cNvPr id="4" name="Picture 3">
            <a:extLst>
              <a:ext uri="{FF2B5EF4-FFF2-40B4-BE49-F238E27FC236}">
                <a16:creationId xmlns:a16="http://schemas.microsoft.com/office/drawing/2014/main" id="{8F058D02-71A9-D0CF-6485-3E2263BD56EF}"/>
              </a:ext>
            </a:extLst>
          </p:cNvPr>
          <p:cNvPicPr>
            <a:picLocks noChangeAspect="1"/>
          </p:cNvPicPr>
          <p:nvPr/>
        </p:nvPicPr>
        <p:blipFill>
          <a:blip r:embed="rId4"/>
          <a:stretch>
            <a:fillRect/>
          </a:stretch>
        </p:blipFill>
        <p:spPr>
          <a:xfrm>
            <a:off x="4319609" y="364166"/>
            <a:ext cx="3895682" cy="1603387"/>
          </a:xfrm>
          <a:prstGeom prst="rect">
            <a:avLst/>
          </a:prstGeom>
        </p:spPr>
      </p:pic>
    </p:spTree>
    <p:extLst>
      <p:ext uri="{BB962C8B-B14F-4D97-AF65-F5344CB8AC3E}">
        <p14:creationId xmlns:p14="http://schemas.microsoft.com/office/powerpoint/2010/main" val="18245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
        <p:nvSpPr>
          <p:cNvPr id="4" name="TextBox 3">
            <a:extLst>
              <a:ext uri="{FF2B5EF4-FFF2-40B4-BE49-F238E27FC236}">
                <a16:creationId xmlns:a16="http://schemas.microsoft.com/office/drawing/2014/main" id="{375215F0-6AAA-D76B-9B72-3CD55981AC98}"/>
              </a:ext>
            </a:extLst>
          </p:cNvPr>
          <p:cNvSpPr txBox="1"/>
          <p:nvPr/>
        </p:nvSpPr>
        <p:spPr>
          <a:xfrm>
            <a:off x="3811772" y="6488668"/>
            <a:ext cx="7028120" cy="369332"/>
          </a:xfrm>
          <a:prstGeom prst="rect">
            <a:avLst/>
          </a:prstGeom>
          <a:noFill/>
        </p:spPr>
        <p:txBody>
          <a:bodyPr wrap="square">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148449"/>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869768" y="5600440"/>
            <a:ext cx="1322231" cy="1441143"/>
          </a:xfrm>
          <a:prstGeom prst="rect">
            <a:avLst/>
          </a:prstGeom>
        </p:spPr>
      </p:pic>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1" y="5511540"/>
            <a:ext cx="1403797" cy="1530044"/>
          </a:xfrm>
          <a:prstGeom prst="rect">
            <a:avLst/>
          </a:prstGeom>
        </p:spPr>
      </p:pic>
      <p:grpSp>
        <p:nvGrpSpPr>
          <p:cNvPr id="10" name="Group 9">
            <a:extLst>
              <a:ext uri="{FF2B5EF4-FFF2-40B4-BE49-F238E27FC236}">
                <a16:creationId xmlns:a16="http://schemas.microsoft.com/office/drawing/2014/main" id="{6109ADBD-5D9C-463B-BACB-13A2A1C753B6}"/>
              </a:ext>
            </a:extLst>
          </p:cNvPr>
          <p:cNvGrpSpPr/>
          <p:nvPr/>
        </p:nvGrpSpPr>
        <p:grpSpPr>
          <a:xfrm>
            <a:off x="761795" y="688170"/>
            <a:ext cx="7410655" cy="4036230"/>
            <a:chOff x="837995" y="288120"/>
            <a:chExt cx="7410655" cy="4036230"/>
          </a:xfrm>
        </p:grpSpPr>
        <p:sp>
          <p:nvSpPr>
            <p:cNvPr id="8" name="Rectangle: Rounded Corners 7">
              <a:extLst>
                <a:ext uri="{FF2B5EF4-FFF2-40B4-BE49-F238E27FC236}">
                  <a16:creationId xmlns:a16="http://schemas.microsoft.com/office/drawing/2014/main" id="{427C7864-0D43-8D8F-B12C-34CF675E9D6A}"/>
                </a:ext>
              </a:extLst>
            </p:cNvPr>
            <p:cNvSpPr/>
            <p:nvPr/>
          </p:nvSpPr>
          <p:spPr>
            <a:xfrm>
              <a:off x="1085850" y="1095089"/>
              <a:ext cx="7162800" cy="3229261"/>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mấy</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ấn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tượng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Picture 5">
              <a:extLst>
                <a:ext uri="{FF2B5EF4-FFF2-40B4-BE49-F238E27FC236}">
                  <a16:creationId xmlns:a16="http://schemas.microsoft.com/office/drawing/2014/main" id="{4D6048DB-FD22-5C52-FEDD-ECA9498C5D6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37995" y="288120"/>
              <a:ext cx="2030111" cy="1613938"/>
            </a:xfrm>
            <a:prstGeom prst="rect">
              <a:avLst/>
            </a:prstGeom>
          </p:spPr>
        </p:pic>
      </p:grpSp>
      <p:pic>
        <p:nvPicPr>
          <p:cNvPr id="11" name="Picture 11">
            <a:extLst>
              <a:ext uri="{FF2B5EF4-FFF2-40B4-BE49-F238E27FC236}">
                <a16:creationId xmlns:a16="http://schemas.microsoft.com/office/drawing/2014/main" id="{6BAFF833-80EC-B812-2AD1-02A54761C2C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991475" y="3265844"/>
            <a:ext cx="3823911" cy="3083028"/>
          </a:xfrm>
          <a:prstGeom prst="rect">
            <a:avLst/>
          </a:prstGeom>
        </p:spPr>
      </p:pic>
    </p:spTree>
    <p:extLst>
      <p:ext uri="{BB962C8B-B14F-4D97-AF65-F5344CB8AC3E}">
        <p14:creationId xmlns:p14="http://schemas.microsoft.com/office/powerpoint/2010/main" val="263096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Wave 4"/>
          <p:cNvSpPr/>
          <p:nvPr/>
        </p:nvSpPr>
        <p:spPr>
          <a:xfrm>
            <a:off x="2209798" y="274834"/>
            <a:ext cx="8277227" cy="1376107"/>
          </a:xfrm>
          <a:prstGeom prst="wav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srgbClr val="002060"/>
                </a:solidFill>
                <a:latin typeface="Calibri" panose="020F0502020204030204"/>
              </a:rPr>
              <a:t>Ghi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lại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những</a:t>
            </a:r>
            <a:r>
              <a:rPr lang="en-US" sz="4800" noProof="0" dirty="0">
                <a:solidFill>
                  <a:srgbClr val="002060"/>
                </a:solidFill>
                <a:latin typeface="Calibri" panose="020F0502020204030204"/>
              </a:rPr>
              <a:t> chi </a:t>
            </a:r>
            <a:r>
              <a:rPr lang="en-US" sz="4800" noProof="0" dirty="0" err="1">
                <a:solidFill>
                  <a:srgbClr val="002060"/>
                </a:solidFill>
                <a:latin typeface="Calibri" panose="020F0502020204030204"/>
              </a:rPr>
              <a:t>tiết</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quan</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trọng</a:t>
            </a:r>
            <a:endParaRPr kumimoji="0" lang="en-US" sz="4800" b="0"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15162" y="0"/>
            <a:ext cx="1650939" cy="1650941"/>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379" y="0"/>
            <a:ext cx="1650939" cy="1650941"/>
          </a:xfrm>
          <a:prstGeom prst="rect">
            <a:avLst/>
          </a:prstGeom>
        </p:spPr>
      </p:pic>
      <p:grpSp>
        <p:nvGrpSpPr>
          <p:cNvPr id="13" name="Group 12">
            <a:extLst>
              <a:ext uri="{FF2B5EF4-FFF2-40B4-BE49-F238E27FC236}">
                <a16:creationId xmlns:a16="http://schemas.microsoft.com/office/drawing/2014/main" id="{2B95B735-1DA4-764C-42CD-515D9473FCDF}"/>
              </a:ext>
            </a:extLst>
          </p:cNvPr>
          <p:cNvGrpSpPr/>
          <p:nvPr/>
        </p:nvGrpSpPr>
        <p:grpSpPr>
          <a:xfrm>
            <a:off x="667202" y="1728971"/>
            <a:ext cx="7857674" cy="2004828"/>
            <a:chOff x="6330073" y="2742745"/>
            <a:chExt cx="4557001" cy="2457905"/>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765098" y="3312576"/>
              <a:ext cx="3845777" cy="1584795"/>
            </a:xfrm>
            <a:prstGeom prst="rect">
              <a:avLst/>
            </a:prstGeom>
            <a:noFill/>
          </p:spPr>
          <p:txBody>
            <a:bodyPr wrap="square" rtlCol="0">
              <a:spAutoFit/>
            </a:bodyPr>
            <a:lstStyle/>
            <a:p>
              <a:pPr algn="just"/>
              <a:r>
                <a:rPr lang="vi-VN" sz="2600" b="1" dirty="0">
                  <a:latin typeface="Cambria" panose="02040503050406030204" pitchFamily="18" charset="0"/>
                  <a:ea typeface="Cambria" panose="02040503050406030204" pitchFamily="18" charset="0"/>
                </a:rPr>
                <a:t>Chi tiết 1: </a:t>
              </a:r>
              <a:r>
                <a:rPr lang="vi-VN" sz="2600" dirty="0">
                  <a:latin typeface="Cambria" panose="02040503050406030204" pitchFamily="18" charset="0"/>
                  <a:ea typeface="Cambria" panose="02040503050406030204" pitchFamily="18" charset="0"/>
                </a:rPr>
                <a:t>Cẩu Khây căm thù con yêu tinh bắt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người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vi-VN" sz="2600" dirty="0">
                  <a:latin typeface="Cambria" panose="02040503050406030204" pitchFamily="18" charset="0"/>
                  <a:ea typeface="Cambria" panose="02040503050406030204" pitchFamily="18" charset="0"/>
                </a:rPr>
                <a:t> súc vật, làm cho bản làng tan hoang nên quyết tâm lên đường diệt yêu tinh.</a:t>
              </a:r>
              <a:endParaRPr lang="vi-VN" sz="2600" dirty="0">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F505B2DC-21FA-0F2B-D4E0-BC8DA04B5508}"/>
              </a:ext>
            </a:extLst>
          </p:cNvPr>
          <p:cNvPicPr>
            <a:picLocks noChangeAspect="1"/>
          </p:cNvPicPr>
          <p:nvPr/>
        </p:nvPicPr>
        <p:blipFill>
          <a:blip r:embed="rId6"/>
          <a:stretch>
            <a:fillRect/>
          </a:stretch>
        </p:blipFill>
        <p:spPr>
          <a:xfrm>
            <a:off x="8591549" y="2063816"/>
            <a:ext cx="2352675" cy="168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id="{9C4EA71E-6213-0A71-3469-674D7074411C}"/>
              </a:ext>
            </a:extLst>
          </p:cNvPr>
          <p:cNvGrpSpPr/>
          <p:nvPr/>
        </p:nvGrpSpPr>
        <p:grpSpPr>
          <a:xfrm>
            <a:off x="705302" y="3805421"/>
            <a:ext cx="7857674" cy="2747778"/>
            <a:chOff x="6330073" y="2742745"/>
            <a:chExt cx="4557001" cy="3368756"/>
          </a:xfrm>
        </p:grpSpPr>
        <p:grpSp>
          <p:nvGrpSpPr>
            <p:cNvPr id="23" name="Nhóm 31">
              <a:extLst>
                <a:ext uri="{FF2B5EF4-FFF2-40B4-BE49-F238E27FC236}">
                  <a16:creationId xmlns:a16="http://schemas.microsoft.com/office/drawing/2014/main" id="{9AB42D37-2C08-0516-3470-2DEFBCA752A2}"/>
                </a:ext>
              </a:extLst>
            </p:cNvPr>
            <p:cNvGrpSpPr/>
            <p:nvPr/>
          </p:nvGrpSpPr>
          <p:grpSpPr>
            <a:xfrm>
              <a:off x="6488431" y="3071818"/>
              <a:ext cx="4398643" cy="3039683"/>
              <a:chOff x="1922830" y="773001"/>
              <a:chExt cx="5400981" cy="1831912"/>
            </a:xfrm>
          </p:grpSpPr>
          <p:sp>
            <p:nvSpPr>
              <p:cNvPr id="26" name="Freeform: Shape 34">
                <a:extLst>
                  <a:ext uri="{FF2B5EF4-FFF2-40B4-BE49-F238E27FC236}">
                    <a16:creationId xmlns:a16="http://schemas.microsoft.com/office/drawing/2014/main" id="{30D9B76A-8D37-31B8-B78D-E69BB7D14CE3}"/>
                  </a:ext>
                </a:extLst>
              </p:cNvPr>
              <p:cNvSpPr/>
              <p:nvPr/>
            </p:nvSpPr>
            <p:spPr>
              <a:xfrm>
                <a:off x="1938635" y="784277"/>
                <a:ext cx="5385176" cy="1771373"/>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7" name="Freeform: Shape 35">
                <a:extLst>
                  <a:ext uri="{FF2B5EF4-FFF2-40B4-BE49-F238E27FC236}">
                    <a16:creationId xmlns:a16="http://schemas.microsoft.com/office/drawing/2014/main" id="{345BC002-161F-72E3-FF7E-94870E75652B}"/>
                  </a:ext>
                </a:extLst>
              </p:cNvPr>
              <p:cNvSpPr/>
              <p:nvPr/>
            </p:nvSpPr>
            <p:spPr>
              <a:xfrm>
                <a:off x="1922830" y="773001"/>
                <a:ext cx="5379733" cy="1831912"/>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D734A243-7A83-21BB-1E59-867EE7D095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98172B-E6ED-F901-F14B-4B97E683A4DE}"/>
                </a:ext>
              </a:extLst>
            </p:cNvPr>
            <p:cNvSpPr txBox="1"/>
            <p:nvPr/>
          </p:nvSpPr>
          <p:spPr>
            <a:xfrm>
              <a:off x="6825132" y="3312575"/>
              <a:ext cx="3785744" cy="275452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2: </a:t>
              </a:r>
              <a:r>
                <a:rPr lang="vi-VN" sz="2800" dirty="0">
                  <a:latin typeface="Cambria" panose="02040503050406030204" pitchFamily="18" charset="0"/>
                  <a:ea typeface="Cambria" panose="02040503050406030204" pitchFamily="18" charset="0"/>
                </a:rPr>
                <a:t>Cẩu Khây gặp những người bạn đáng quý</a:t>
              </a:r>
              <a:r>
                <a:rPr lang="en-US" sz="2800"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 người bạn dùng tay làm về đóng cọc, người bạn lấy vành tai để tát nước, người bạn lấy móng tay đục lỗ thành lòng máng. </a:t>
              </a:r>
              <a:endParaRPr lang="vi-VN" sz="4800" dirty="0">
                <a:effectLst/>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DF6D4A3A-E5FC-4069-DCF2-581B75400828}"/>
              </a:ext>
            </a:extLst>
          </p:cNvPr>
          <p:cNvPicPr>
            <a:picLocks noChangeAspect="1"/>
          </p:cNvPicPr>
          <p:nvPr/>
        </p:nvPicPr>
        <p:blipFill>
          <a:blip r:embed="rId7"/>
          <a:stretch>
            <a:fillRect/>
          </a:stretch>
        </p:blipFill>
        <p:spPr>
          <a:xfrm>
            <a:off x="8572500" y="4544482"/>
            <a:ext cx="3248025" cy="1646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6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B95B735-1DA4-764C-42CD-515D9473FCDF}"/>
              </a:ext>
            </a:extLst>
          </p:cNvPr>
          <p:cNvGrpSpPr/>
          <p:nvPr/>
        </p:nvGrpSpPr>
        <p:grpSpPr>
          <a:xfrm>
            <a:off x="213304" y="471133"/>
            <a:ext cx="7854372" cy="3291242"/>
            <a:chOff x="6331988" y="2913009"/>
            <a:chExt cx="4555086" cy="2619114"/>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1988" y="2913009"/>
              <a:ext cx="585223" cy="7090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2219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3: </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Cẩu Khây và những người bạn chiến đấu với yêu tinh: yêu tinh phun nước, Nắm Tay Đóng Cọc đấm yêu tinh, Cẩu Khây nhổ cây đánh yêu tinh, Móng Tay Đục Máng khơi dòng nước.</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11E0D2EA-6357-A3C1-E3BC-26B146C22A0D}"/>
              </a:ext>
            </a:extLst>
          </p:cNvPr>
          <p:cNvPicPr>
            <a:picLocks noChangeAspect="1"/>
          </p:cNvPicPr>
          <p:nvPr/>
        </p:nvPicPr>
        <p:blipFill>
          <a:blip r:embed="rId5"/>
          <a:stretch>
            <a:fillRect/>
          </a:stretch>
        </p:blipFill>
        <p:spPr>
          <a:xfrm>
            <a:off x="8239125" y="876299"/>
            <a:ext cx="3633787" cy="208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D1C6CE85-BC68-5150-1B2B-55736C4DC48B}"/>
              </a:ext>
            </a:extLst>
          </p:cNvPr>
          <p:cNvGrpSpPr/>
          <p:nvPr/>
        </p:nvGrpSpPr>
        <p:grpSpPr>
          <a:xfrm>
            <a:off x="163071" y="3510865"/>
            <a:ext cx="7876029" cy="2013635"/>
            <a:chOff x="6319428" y="2635537"/>
            <a:chExt cx="4567646" cy="2565113"/>
          </a:xfrm>
        </p:grpSpPr>
        <p:grpSp>
          <p:nvGrpSpPr>
            <p:cNvPr id="15" name="Nhóm 31">
              <a:extLst>
                <a:ext uri="{FF2B5EF4-FFF2-40B4-BE49-F238E27FC236}">
                  <a16:creationId xmlns:a16="http://schemas.microsoft.com/office/drawing/2014/main" id="{A9037C2D-8C24-9D63-ED33-DACAA30ADF59}"/>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EAF0C7A7-ABBB-0A72-BF96-D9A0CC8FDD7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1CBD73E7-84D7-71AA-387F-997EB68CE647}"/>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6E438780-A661-2C87-4D4B-368FEDEE42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EC8DFEF-A1F9-321F-76E9-9060F768C347}"/>
                </a:ext>
              </a:extLst>
            </p:cNvPr>
            <p:cNvSpPr txBox="1"/>
            <p:nvPr/>
          </p:nvSpPr>
          <p:spPr>
            <a:xfrm>
              <a:off x="6825132" y="3312575"/>
              <a:ext cx="3785744" cy="11021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4</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Làng bản yên bình trở lại, Cẩu Khây và những người bạn cùng dân bản mừng chiến thắng.</a:t>
              </a:r>
            </a:p>
          </p:txBody>
        </p:sp>
      </p:grpSp>
      <p:pic>
        <p:nvPicPr>
          <p:cNvPr id="29" name="Picture 28">
            <a:extLst>
              <a:ext uri="{FF2B5EF4-FFF2-40B4-BE49-F238E27FC236}">
                <a16:creationId xmlns:a16="http://schemas.microsoft.com/office/drawing/2014/main" id="{260FEB9A-985C-E9B5-BEAF-4C8FBB76A37D}"/>
              </a:ext>
            </a:extLst>
          </p:cNvPr>
          <p:cNvPicPr>
            <a:picLocks noChangeAspect="1"/>
          </p:cNvPicPr>
          <p:nvPr/>
        </p:nvPicPr>
        <p:blipFill>
          <a:blip r:embed="rId6"/>
          <a:stretch>
            <a:fillRect/>
          </a:stretch>
        </p:blipFill>
        <p:spPr>
          <a:xfrm>
            <a:off x="8064025" y="3800475"/>
            <a:ext cx="3651725" cy="1578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77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rPr>
              <a:t>2.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Trả</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lời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câu</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hỏi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dưới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tranh</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e vector 2d game background for your game by Vectorise"/>
          <p:cNvPicPr>
            <a:picLocks noChangeAspect="1" noChangeArrowheads="1"/>
          </p:cNvPicPr>
          <p:nvPr/>
        </p:nvPicPr>
        <p:blipFill rotWithShape="1">
          <a:blip r:embed="rId2">
            <a:extLst>
              <a:ext uri="{28A0092B-C50C-407E-A947-70E740481C1C}">
                <a14:useLocalDpi xmlns:a14="http://schemas.microsoft.com/office/drawing/2010/main" val="0"/>
              </a:ext>
            </a:extLst>
          </a:blip>
          <a:srcRect l="5556" r="5556"/>
          <a:stretch/>
        </p:blipFill>
        <p:spPr bwMode="auto">
          <a:xfrm>
            <a:off x="12005" y="6574"/>
            <a:ext cx="12227616" cy="6878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C0F9D4-11A2-A252-2941-4A4605D0B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217" y="455654"/>
            <a:ext cx="7040879" cy="2708148"/>
          </a:xfrm>
          <a:prstGeom prst="rect">
            <a:avLst/>
          </a:prstGeom>
        </p:spPr>
      </p:pic>
      <p:pic>
        <p:nvPicPr>
          <p:cNvPr id="4" name="Picture 3">
            <a:extLst>
              <a:ext uri="{FF2B5EF4-FFF2-40B4-BE49-F238E27FC236}">
                <a16:creationId xmlns:a16="http://schemas.microsoft.com/office/drawing/2014/main" id="{652CF155-8C4A-36D4-3C16-A1A345497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656" y="2294807"/>
            <a:ext cx="3873760" cy="3276859"/>
          </a:xfrm>
          <a:prstGeom prst="rect">
            <a:avLst/>
          </a:prstGeom>
        </p:spPr>
      </p:pic>
      <p:sp>
        <p:nvSpPr>
          <p:cNvPr id="6" name="TextBox 5">
            <a:extLst>
              <a:ext uri="{FF2B5EF4-FFF2-40B4-BE49-F238E27FC236}">
                <a16:creationId xmlns:a16="http://schemas.microsoft.com/office/drawing/2014/main" id="{076F7C70-34EB-EE82-F279-171090E003D0}"/>
              </a:ext>
            </a:extLst>
          </p:cNvPr>
          <p:cNvSpPr txBox="1"/>
          <p:nvPr/>
        </p:nvSpPr>
        <p:spPr>
          <a:xfrm>
            <a:off x="3209925" y="981075"/>
            <a:ext cx="5314950" cy="1754326"/>
          </a:xfrm>
          <a:prstGeom prst="rect">
            <a:avLst/>
          </a:prstGeom>
          <a:noFill/>
        </p:spPr>
        <p:txBody>
          <a:bodyPr wrap="square" rtlCol="0">
            <a:spAutoFit/>
          </a:bodyPr>
          <a:lstStyle/>
          <a:p>
            <a:pPr algn="ctr"/>
            <a:r>
              <a:rPr lang="en-US" sz="5400" dirty="0">
                <a:solidFill>
                  <a:srgbClr val="FF0000"/>
                </a:solidFill>
                <a:latin typeface="UTM Showcard" panose="02040603050506020204" pitchFamily="18" charset="0"/>
              </a:rPr>
              <a:t>TIÊU DIỆT YÊU TINH</a:t>
            </a:r>
          </a:p>
        </p:txBody>
      </p:sp>
      <p:pic>
        <p:nvPicPr>
          <p:cNvPr id="2" name="ngdung">
            <a:extLst>
              <a:ext uri="{FF2B5EF4-FFF2-40B4-BE49-F238E27FC236}">
                <a16:creationId xmlns:a16="http://schemas.microsoft.com/office/drawing/2014/main" id="{85F1A74D-B2E8-7151-41F0-268A0FD984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C099A9B6-ECB5-FB3A-1A1B-D24532828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228" y="91605"/>
            <a:ext cx="1424511" cy="1424511"/>
          </a:xfrm>
          <a:prstGeom prst="rect">
            <a:avLst/>
          </a:prstGeom>
        </p:spPr>
      </p:pic>
    </p:spTree>
    <p:extLst>
      <p:ext uri="{BB962C8B-B14F-4D97-AF65-F5344CB8AC3E}">
        <p14:creationId xmlns:p14="http://schemas.microsoft.com/office/powerpoint/2010/main" val="3288904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71E4F9-3621-4EF0-8FFB-115BC918F0F9}"/>
              </a:ext>
            </a:extLst>
          </p:cNvPr>
          <p:cNvGrpSpPr/>
          <p:nvPr/>
        </p:nvGrpSpPr>
        <p:grpSpPr>
          <a:xfrm>
            <a:off x="-10107" y="0"/>
            <a:ext cx="24377904" cy="6867565"/>
            <a:chOff x="-19835636" y="177652"/>
            <a:chExt cx="24377904" cy="6867565"/>
          </a:xfrm>
        </p:grpSpPr>
        <p:pic>
          <p:nvPicPr>
            <p:cNvPr id="20" name="Picture 19">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5636" y="177652"/>
              <a:ext cx="12188952" cy="6867565"/>
            </a:xfrm>
            <a:prstGeom prst="rect">
              <a:avLst/>
            </a:prstGeom>
          </p:spPr>
        </p:pic>
        <p:pic>
          <p:nvPicPr>
            <p:cNvPr id="21" name="Picture 20">
              <a:extLst>
                <a:ext uri="{FF2B5EF4-FFF2-40B4-BE49-F238E27FC236}">
                  <a16:creationId xmlns:a16="http://schemas.microsoft.com/office/drawing/2014/main" id="{0B04F04D-57C6-472E-BA7F-CA90CF09180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646684" y="177652"/>
              <a:ext cx="12188952" cy="6851394"/>
            </a:xfrm>
            <a:prstGeom prst="rect">
              <a:avLst/>
            </a:prstGeom>
          </p:spPr>
        </p:pic>
      </p:grpSp>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pic>
        <p:nvPicPr>
          <p:cNvPr id="5124" name="Picture 4"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9934" y="2590800"/>
            <a:ext cx="5033358" cy="2805476"/>
          </a:xfrm>
          <a:prstGeom prst="rect">
            <a:avLst/>
          </a:prstGeom>
        </p:spPr>
      </p:pic>
      <p:pic>
        <p:nvPicPr>
          <p:cNvPr id="11" name="c1">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20945636" y="1262237"/>
            <a:ext cx="1025400" cy="1062464"/>
          </a:xfrm>
          <a:prstGeom prst="rect">
            <a:avLst/>
          </a:prstGeom>
        </p:spPr>
      </p:pic>
    </p:spTree>
    <p:extLst>
      <p:ext uri="{BB962C8B-B14F-4D97-AF65-F5344CB8AC3E}">
        <p14:creationId xmlns:p14="http://schemas.microsoft.com/office/powerpoint/2010/main" val="142616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1.66667E-6 -4.44444E-6 L -1 -4.44444E-6 " pathEditMode="relative" rAng="0" ptsTypes="AA">
                                      <p:cBhvr>
                                        <p:cTn id="19" dur="3000" fill="hold"/>
                                        <p:tgtEl>
                                          <p:spTgt spid="18"/>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4.16667E-6 4.07407E-6 L -1 4.07407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3.95833E-6 -2.59259E-6 L -1 -2.59259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 y="6606"/>
            <a:ext cx="24361055" cy="6867565"/>
            <a:chOff x="-19829225" y="187709"/>
            <a:chExt cx="24361055" cy="6867565"/>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9225" y="187709"/>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flipH="1">
              <a:off x="-7657122" y="187709"/>
              <a:ext cx="12188952" cy="6851394"/>
            </a:xfrm>
            <a:prstGeom prst="rect">
              <a:avLst/>
            </a:prstGeom>
          </p:spPr>
        </p:pic>
      </p:grpSp>
      <p:pic>
        <p:nvPicPr>
          <p:cNvPr id="34" name="14 NK PowerSkills">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23753"/>
            <a:ext cx="1286109" cy="1383464"/>
          </a:xfrm>
          <a:prstGeom prst="rect">
            <a:avLst/>
          </a:prstGeom>
        </p:spPr>
      </p:pic>
      <p:pic>
        <p:nvPicPr>
          <p:cNvPr id="35" name="13 NK PowerSkills">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590800"/>
            <a:ext cx="3316510" cy="2805476"/>
          </a:xfrm>
          <a:prstGeom prst="rect">
            <a:avLst/>
          </a:prstGeom>
        </p:spPr>
      </p:pic>
      <p:pic>
        <p:nvPicPr>
          <p:cNvPr id="41" name="12 NK PowerSkills">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579" y="2826925"/>
            <a:ext cx="5033358" cy="2805476"/>
          </a:xfrm>
          <a:prstGeom prst="rect">
            <a:avLst/>
          </a:prstGeom>
        </p:spPr>
      </p:pic>
      <p:pic>
        <p:nvPicPr>
          <p:cNvPr id="44" name="10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894" y="3509412"/>
            <a:ext cx="753864" cy="648323"/>
          </a:xfrm>
          <a:prstGeom prst="rect">
            <a:avLst/>
          </a:prstGeom>
        </p:spPr>
      </p:pic>
      <p:pic>
        <p:nvPicPr>
          <p:cNvPr id="45" name="09 NK PowerSkills"/>
          <p:cNvPicPr>
            <a:picLocks noChangeAspect="1"/>
          </p:cNvPicPr>
          <p:nvPr/>
        </p:nvPicPr>
        <p:blipFill>
          <a:blip r:embed="rId8">
            <a:extLst>
              <a:ext uri="{28A0092B-C50C-407E-A947-70E740481C1C}">
                <a14:useLocalDpi xmlns:a14="http://schemas.microsoft.com/office/drawing/2010/main" val="0"/>
              </a:ext>
            </a:extLst>
          </a:blip>
          <a:srcRect/>
          <a:stretch/>
        </p:blipFill>
        <p:spPr>
          <a:xfrm>
            <a:off x="-144068" y="2922104"/>
            <a:ext cx="3597256" cy="3597256"/>
          </a:xfrm>
          <a:prstGeom prst="rect">
            <a:avLst/>
          </a:prstGeom>
        </p:spPr>
      </p:pic>
      <p:pic>
        <p:nvPicPr>
          <p:cNvPr id="2" name="08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07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6967" y="3589129"/>
            <a:ext cx="753864" cy="648323"/>
          </a:xfrm>
          <a:prstGeom prst="rect">
            <a:avLst/>
          </a:prstGeom>
        </p:spPr>
      </p:pic>
      <p:pic>
        <p:nvPicPr>
          <p:cNvPr id="47" name="06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1141" y="3614150"/>
            <a:ext cx="753864" cy="648323"/>
          </a:xfrm>
          <a:prstGeom prst="rect">
            <a:avLst/>
          </a:prstGeom>
        </p:spPr>
      </p:pic>
      <p:sp>
        <p:nvSpPr>
          <p:cNvPr id="19" name="Ghé thăm Fb.com/nkpowerskills"/>
          <p:cNvSpPr/>
          <p:nvPr/>
        </p:nvSpPr>
        <p:spPr>
          <a:xfrm>
            <a:off x="242379" y="198324"/>
            <a:ext cx="5033358" cy="2795574"/>
          </a:xfrm>
          <a:prstGeom prst="roundRect">
            <a:avLst>
              <a:gd name="adj" fmla="val 1043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Ghé thăm Fb.com/nkpowerskills"/>
          <p:cNvSpPr/>
          <p:nvPr/>
        </p:nvSpPr>
        <p:spPr>
          <a:xfrm>
            <a:off x="5419176" y="139147"/>
            <a:ext cx="5751929"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lên đường diệt yêu tinh vì thương dân bản bị yêu tinh quấy phá. </a:t>
            </a:r>
          </a:p>
        </p:txBody>
      </p:sp>
      <p:pic>
        <p:nvPicPr>
          <p:cNvPr id="27" name="02 NK PowerSkills"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8672" y="0"/>
            <a:ext cx="793364" cy="697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043352-1FE3-EC3D-9764-271F69954DAB}"/>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367747" y="157247"/>
            <a:ext cx="4880113" cy="2828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74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63" presetClass="path" presetSubtype="0" fill="hold" nodeType="withEffect">
                                  <p:stCondLst>
                                    <p:cond delay="0"/>
                                  </p:stCondLst>
                                  <p:childTnLst>
                                    <p:animMotion origin="layout" path="M -3.125E-6 -3.7037E-7 L 0.44375 -3.7037E-7 " pathEditMode="relative" rAng="0" ptsTypes="AA">
                                      <p:cBhvr>
                                        <p:cTn id="38" dur="300" fill="hold"/>
                                        <p:tgtEl>
                                          <p:spTgt spid="44"/>
                                        </p:tgtEl>
                                        <p:attrNameLst>
                                          <p:attrName>ppt_x</p:attrName>
                                          <p:attrName>ppt_y</p:attrName>
                                        </p:attrNameLst>
                                      </p:cBhvr>
                                      <p:rCtr x="22187" y="0"/>
                                    </p:animMotion>
                                  </p:childTnLst>
                                </p:cTn>
                              </p:par>
                              <p:par>
                                <p:cTn id="39" presetID="63" presetClass="path" presetSubtype="0" fill="hold" nodeType="withEffect">
                                  <p:stCondLst>
                                    <p:cond delay="0"/>
                                  </p:stCondLst>
                                  <p:childTnLst>
                                    <p:animMotion origin="layout" path="M 2.08333E-7 4.81481E-6 L 0.44375 4.81481E-6 " pathEditMode="relative" rAng="0" ptsTypes="AA">
                                      <p:cBhvr>
                                        <p:cTn id="40" dur="300" fill="hold"/>
                                        <p:tgtEl>
                                          <p:spTgt spid="46"/>
                                        </p:tgtEl>
                                        <p:attrNameLst>
                                          <p:attrName>ppt_x</p:attrName>
                                          <p:attrName>ppt_y</p:attrName>
                                        </p:attrNameLst>
                                      </p:cBhvr>
                                      <p:rCtr x="22187" y="0"/>
                                    </p:animMotion>
                                  </p:childTnLst>
                                </p:cTn>
                              </p:par>
                              <p:par>
                                <p:cTn id="41" presetID="63" presetClass="path" presetSubtype="0" fill="hold" nodeType="withEffect">
                                  <p:stCondLst>
                                    <p:cond delay="0"/>
                                  </p:stCondLst>
                                  <p:childTnLst>
                                    <p:animMotion origin="layout" path="M 2.29167E-6 1.11022E-16 L 0.44375 1.11022E-16 " pathEditMode="relative" rAng="0" ptsTypes="AA">
                                      <p:cBhvr>
                                        <p:cTn id="42" dur="300" fill="hold"/>
                                        <p:tgtEl>
                                          <p:spTgt spid="47"/>
                                        </p:tgtEl>
                                        <p:attrNameLst>
                                          <p:attrName>ppt_x</p:attrName>
                                          <p:attrName>ppt_y</p:attrName>
                                        </p:attrNameLst>
                                      </p:cBhvr>
                                      <p:rCtr x="22187" y="0"/>
                                    </p:animMotion>
                                  </p:childTnLst>
                                </p:cTn>
                              </p:par>
                            </p:childTnLst>
                          </p:cTn>
                        </p:par>
                        <p:par>
                          <p:cTn id="43" fill="hold">
                            <p:stCondLst>
                              <p:cond delay="800"/>
                            </p:stCondLst>
                            <p:childTnLst>
                              <p:par>
                                <p:cTn id="44" presetID="10" presetClass="exit" presetSubtype="0" fill="hold" nodeType="afterEffect">
                                  <p:stCondLst>
                                    <p:cond delay="0"/>
                                  </p:stCondLst>
                                  <p:childTnLst>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par>
                          <p:cTn id="55" fill="hold">
                            <p:stCondLst>
                              <p:cond delay="1300"/>
                            </p:stCondLst>
                            <p:childTnLst>
                              <p:par>
                                <p:cTn id="56" presetID="10" presetClass="exit" presetSubtype="0" fill="hold" nodeType="afterEffect">
                                  <p:stCondLst>
                                    <p:cond delay="40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9" presetClass="exit" presetSubtype="0" fill="hold" nodeType="withEffect">
                                  <p:stCondLst>
                                    <p:cond delay="400"/>
                                  </p:stCondLst>
                                  <p:childTnLst>
                                    <p:animEffect transition="out" filter="dissolv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childTnLst>
                          </p:cTn>
                        </p:par>
                        <p:par>
                          <p:cTn id="62" fill="hold">
                            <p:stCondLst>
                              <p:cond delay="2200"/>
                            </p:stCondLst>
                            <p:childTnLst>
                              <p:par>
                                <p:cTn id="63" presetID="1" presetClass="exit" presetSubtype="0" fill="hold" nodeType="afterEffect">
                                  <p:stCondLst>
                                    <p:cond delay="0"/>
                                  </p:stCondLst>
                                  <p:childTnLst>
                                    <p:set>
                                      <p:cBhvr>
                                        <p:cTn id="64" dur="1" fill="hold">
                                          <p:stCondLst>
                                            <p:cond delay="0"/>
                                          </p:stCondLst>
                                        </p:cTn>
                                        <p:tgtEl>
                                          <p:spTgt spid="45"/>
                                        </p:tgtEl>
                                        <p:attrNameLst>
                                          <p:attrName>style.visibility</p:attrName>
                                        </p:attrNameLst>
                                      </p:cBhvr>
                                      <p:to>
                                        <p:strVal val="hidden"/>
                                      </p:to>
                                    </p:set>
                                  </p:childTnLst>
                                </p:cTn>
                              </p:par>
                            </p:childTnLst>
                          </p:cTn>
                        </p:par>
                        <p:par>
                          <p:cTn id="65" fill="hold">
                            <p:stCondLst>
                              <p:cond delay="2200"/>
                            </p:stCondLst>
                            <p:childTnLst>
                              <p:par>
                                <p:cTn id="66" presetID="10" presetClass="exit" presetSubtype="0" fill="hold" nodeType="after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childTnLst>
                          </p:cTn>
                        </p:par>
                        <p:par>
                          <p:cTn id="69" fill="hold">
                            <p:stCondLst>
                              <p:cond delay="2700"/>
                            </p:stCondLst>
                            <p:childTnLst>
                              <p:par>
                                <p:cTn id="70" presetID="35" presetClass="path" presetSubtype="0" fill="hold" nodeType="afterEffect">
                                  <p:stCondLst>
                                    <p:cond delay="0"/>
                                  </p:stCondLst>
                                  <p:childTnLst>
                                    <p:animMotion origin="layout" path="M 1.45833E-6 -3.7037E-7 L -1 -3.7037E-7 " pathEditMode="relative" rAng="0" ptsTypes="AA">
                                      <p:cBhvr>
                                        <p:cTn id="71" dur="3000" fill="hold"/>
                                        <p:tgtEl>
                                          <p:spTgt spid="31"/>
                                        </p:tgtEl>
                                        <p:attrNameLst>
                                          <p:attrName>ppt_x</p:attrName>
                                          <p:attrName>ppt_y</p:attrName>
                                        </p:attrNameLst>
                                      </p:cBhvr>
                                      <p:rCtr x="-50000" y="0"/>
                                    </p:animMotion>
                                  </p:childTnLst>
                                </p:cTn>
                              </p:par>
                              <p:par>
                                <p:cTn id="72" presetID="35" presetClass="path" presetSubtype="0" fill="hold" nodeType="withEffect">
                                  <p:stCondLst>
                                    <p:cond delay="0"/>
                                  </p:stCondLst>
                                  <p:childTnLst>
                                    <p:animMotion origin="layout" path="M 4.16667E-6 3.33333E-6 L -1 3.33333E-6 " pathEditMode="relative" rAng="0" ptsTypes="AA">
                                      <p:cBhvr>
                                        <p:cTn id="73" dur="3000" fill="hold"/>
                                        <p:tgtEl>
                                          <p:spTgt spid="34"/>
                                        </p:tgtEl>
                                        <p:attrNameLst>
                                          <p:attrName>ppt_x</p:attrName>
                                          <p:attrName>ppt_y</p:attrName>
                                        </p:attrNameLst>
                                      </p:cBhvr>
                                      <p:rCtr x="-50000" y="0"/>
                                    </p:animMotion>
                                  </p:childTnLst>
                                </p:cTn>
                              </p:par>
                              <p:par>
                                <p:cTn id="74" presetID="35" presetClass="path" presetSubtype="0" fill="hold" nodeType="withEffect">
                                  <p:stCondLst>
                                    <p:cond delay="0"/>
                                  </p:stCondLst>
                                  <p:childTnLst>
                                    <p:animMotion origin="layout" path="M 4.16667E-6 4.07407E-6 L -1 4.07407E-6 " pathEditMode="relative" rAng="0" ptsTypes="AA">
                                      <p:cBhvr>
                                        <p:cTn id="75" dur="3000" fill="hold"/>
                                        <p:tgtEl>
                                          <p:spTgt spid="35"/>
                                        </p:tgtEl>
                                        <p:attrNameLst>
                                          <p:attrName>ppt_x</p:attrName>
                                          <p:attrName>ppt_y</p:attrName>
                                        </p:attrNameLst>
                                      </p:cBhvr>
                                      <p:rCtr x="-50000" y="0"/>
                                    </p:animMotion>
                                  </p:childTnLst>
                                </p:cTn>
                              </p:par>
                              <p:par>
                                <p:cTn id="76" presetID="35" presetClass="path" presetSubtype="0" fill="hold" nodeType="withEffect">
                                  <p:stCondLst>
                                    <p:cond delay="0"/>
                                  </p:stCondLst>
                                  <p:childTnLst>
                                    <p:animMotion origin="layout" path="M 1.25E-6 3.33333E-6 L -1 3.33333E-6 " pathEditMode="relative" rAng="0" ptsTypes="AA">
                                      <p:cBhvr>
                                        <p:cTn id="77"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6492" y="-9565"/>
            <a:ext cx="24370151" cy="6872762"/>
            <a:chOff x="-19845716" y="171538"/>
            <a:chExt cx="24370151" cy="6872762"/>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45716" y="171538"/>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56764" y="181103"/>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7591"/>
            <a:ext cx="1286109" cy="1335787"/>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782575"/>
            <a:ext cx="3316510" cy="2421925"/>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003" y="2679440"/>
            <a:ext cx="3316510"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919748"/>
            <a:ext cx="753864" cy="648323"/>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46" y="2649213"/>
            <a:ext cx="3853101" cy="3853101"/>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79587"/>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94669"/>
            <a:ext cx="753864" cy="648323"/>
          </a:xfrm>
          <a:prstGeom prst="rect">
            <a:avLst/>
          </a:prstGeom>
        </p:spPr>
      </p:pic>
      <p:sp>
        <p:nvSpPr>
          <p:cNvPr id="20" name="Rectangle 19"/>
          <p:cNvSpPr/>
          <p:nvPr/>
        </p:nvSpPr>
        <p:spPr>
          <a:xfrm>
            <a:off x="5788336" y="74976"/>
            <a:ext cx="5690837" cy="240980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đã tìm được ba người bạn để cùng diệt yêu tinh: Nắm Tay Đóng Cọc, Lấy Tại Tát Nước, Móng Tay Đục Máng.</a:t>
            </a: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224292" y="-159026"/>
            <a:ext cx="967708" cy="850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549A5E-5C9D-0E89-365E-9E7C8DAE8E12}"/>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139147" y="192778"/>
            <a:ext cx="5338925" cy="27881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797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3.125E-6 2.96296E-6 L -1 2.96296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488</Words>
  <Application>Microsoft Office PowerPoint</Application>
  <PresentationFormat>Widescreen</PresentationFormat>
  <Paragraphs>20</Paragraphs>
  <Slides>17</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微软雅黑</vt:lpstr>
      <vt:lpstr>#9Slide02 Noi dung dai</vt:lpstr>
      <vt:lpstr>#9Slide02 Tieu de dai</vt:lpstr>
      <vt:lpstr>#9Slide05 Pattaya</vt:lpstr>
      <vt:lpstr>Arial</vt:lpstr>
      <vt:lpstr>Calibri</vt:lpstr>
      <vt:lpstr>Calibri Light</vt:lpstr>
      <vt:lpstr>Cambria</vt:lpstr>
      <vt:lpstr>等线</vt:lpstr>
      <vt:lpstr>Tahoma</vt:lpstr>
      <vt:lpstr>UTM Showcard</vt:lpstr>
      <vt:lpstr>1_Office Theme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62</cp:revision>
  <dcterms:created xsi:type="dcterms:W3CDTF">2023-07-01T06:49:59Z</dcterms:created>
  <dcterms:modified xsi:type="dcterms:W3CDTF">2025-12-18T14:44:08Z</dcterms:modified>
</cp:coreProperties>
</file>