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16"/>
  </p:notesMasterIdLst>
  <p:sldIdLst>
    <p:sldId id="260" r:id="rId4"/>
    <p:sldId id="490" r:id="rId5"/>
    <p:sldId id="263" r:id="rId6"/>
    <p:sldId id="469" r:id="rId7"/>
    <p:sldId id="551" r:id="rId8"/>
    <p:sldId id="552" r:id="rId9"/>
    <p:sldId id="480" r:id="rId10"/>
    <p:sldId id="486" r:id="rId11"/>
    <p:sldId id="492" r:id="rId12"/>
    <p:sldId id="491" r:id="rId13"/>
    <p:sldId id="493" r:id="rId14"/>
    <p:sldId id="4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2875B-1820-4450-A8C9-37C053F7A49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BD0CF-2FD7-4E92-A2DD-9D17829B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5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8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5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5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0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0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0A6F-8CDE-C5FB-C0B1-C4A4CEDC8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241FD-4579-E9C9-8136-6CAF9BC4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7D89-CEF9-0308-CFE5-637E5BA9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81A2-1895-D640-0951-995878F0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D22FA-8EF4-0827-3181-1959EC84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6608-357F-181A-B8D2-6DAAF30C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F6584-E6B9-3429-B12D-580FB7BF7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71C55-A7AF-8696-53C0-11EC0B98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91ECC-6DBB-C0B2-4D99-3C87F47E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EE20C-99BC-8E8D-7BA1-80D5E89C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242BA-2FD3-FB20-801B-AD3C2D83F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8AFA2-94FF-8011-4F10-777E7AF6F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BAB97-3245-244D-CEC3-537806EB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997F-73AF-99D1-FC80-C8C2D36A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B914-B6E0-8955-EE26-B10C7F67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CEC8-BA94-C9F5-96CC-0C652B42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ED4AB-E365-E467-0BD0-CE8F8AF93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DACF5-00FD-4A4C-E529-3FACC1B7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633B-964F-CEBB-ABD4-4BE7F368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E6B23-39CD-B0E5-538D-7E94AFE8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52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14014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64184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67122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88697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92506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4046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18050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864A-68D3-58C5-C85E-2AFE7484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6D1BC-26AB-6463-F668-8F331F5D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CB90-DBC3-F367-D605-E50DF14B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F0FF-583E-57EE-5FBD-D85BF5F6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68F49-201F-A362-79E1-D113308B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4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77856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18077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57105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5474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C838-D114-6892-B320-6164F1A4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E9FD-CE84-D0D0-0A88-A56D1BE31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FCE7C-7B23-98CA-02A2-BF430C93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88723-6D2D-3785-A1AD-20F176E0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9072-9311-990C-9DAF-E99D265B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B61A-98E9-17D6-48CF-8F7C6A9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B4F11-45ED-04E3-E203-3C437E21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2721-3856-CC45-2F97-955A1025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84EB-2EF7-F286-C8AF-1C01C98CD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D39EA-877C-2BE8-6FF6-2765B1B8B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2F3F3-7CF5-5B7E-E023-F9EB34EE9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BA6AC-1E05-A83E-AEDF-28F38874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DFE338-1BCF-B5DE-1690-ABF1FF77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608AA-1ED1-AF84-3314-6E30CB97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2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3748-537B-B3A7-5081-7A297790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CA048-25FB-C89C-B13F-763BE434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1F6D-9CAB-E6FE-5146-B65D1AA1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E3B3E-E905-ACF8-F93E-75686162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72228-8188-142E-F4E6-CD5DCC6D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9522F-E983-EBD2-E2D1-E484CAC5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38648-255E-2B72-885D-8D2B3324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6457-9636-6D4E-682E-A6F23432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CF78-43C3-1AA2-C499-6653A7EC5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A70A0-D1AA-143E-7476-0A1B740F4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88910-4313-14F3-A95C-9372AD9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E97A2-A0FC-35BD-30F9-39C806D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8DA6-3927-0087-3326-ED284DFD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18A2-ED3E-E3E1-EB9B-1F515CC2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76C34-DE89-1527-874B-2A8FF0C61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AFDDE-2207-ABF5-DEFA-51C2A712B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8BC77-0188-6558-9946-6D07DE8B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80E85-6268-4F28-5E5B-2DCFA5ED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2676F-B9A4-35ED-48B2-7EDA5A19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A0EC94-DD66-DB00-7511-16F8E009B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62910D-C4CD-64F2-036A-566AD4515E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309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950970-CA62-474A-28C7-BA106850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38" y="2718321"/>
            <a:ext cx="4261473" cy="262150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DDE56E-4311-78F5-4709-865067702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293B942-8E81-230E-BA06-5F189738BEE2}"/>
              </a:ext>
            </a:extLst>
          </p:cNvPr>
          <p:cNvGrpSpPr/>
          <p:nvPr/>
        </p:nvGrpSpPr>
        <p:grpSpPr>
          <a:xfrm>
            <a:off x="3319090" y="87578"/>
            <a:ext cx="6082085" cy="1112572"/>
            <a:chOff x="4579754" y="2503930"/>
            <a:chExt cx="3288799" cy="1850140"/>
          </a:xfrm>
        </p:grpSpPr>
        <p:pic>
          <p:nvPicPr>
            <p:cNvPr id="56" name="Picture 55" descr="Text, whiteboard&#10;&#10;Description automatically generated">
              <a:extLst>
                <a:ext uri="{FF2B5EF4-FFF2-40B4-BE49-F238E27FC236}">
                  <a16:creationId xmlns:a16="http://schemas.microsoft.com/office/drawing/2014/main" id="{AA5997EB-6776-7B2F-FCDF-C77D4783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F80FCA-074C-E4B5-2463-AA8D48F2C8D0}"/>
                </a:ext>
              </a:extLst>
            </p:cNvPr>
            <p:cNvSpPr txBox="1"/>
            <p:nvPr/>
          </p:nvSpPr>
          <p:spPr>
            <a:xfrm>
              <a:off x="4934366" y="2928008"/>
              <a:ext cx="2551775" cy="1177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7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C7F690-DB1C-5BB7-A4D6-4BC7058F1675}"/>
              </a:ext>
            </a:extLst>
          </p:cNvPr>
          <p:cNvGrpSpPr/>
          <p:nvPr/>
        </p:nvGrpSpPr>
        <p:grpSpPr>
          <a:xfrm>
            <a:off x="4864835" y="1562589"/>
            <a:ext cx="3928483" cy="5059007"/>
            <a:chOff x="1346124" y="3428420"/>
            <a:chExt cx="2939233" cy="35916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467FB4-EF94-951B-4642-8E5D2DC8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BEDB72-1128-7667-8860-5C246EC0910C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ECAA002-A535-8088-D2F8-79C0A205DE5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A675A28-F3D7-9442-BB71-E97DB162A389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5BFE2B-AD9B-56D5-4F92-981025A39972}"/>
              </a:ext>
            </a:extLst>
          </p:cNvPr>
          <p:cNvSpPr txBox="1"/>
          <p:nvPr/>
        </p:nvSpPr>
        <p:spPr>
          <a:xfrm>
            <a:off x="5057774" y="1828229"/>
            <a:ext cx="3790951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28575" cap="sq" cmpd="sng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13D7C42-52F8-8057-3ACF-23DAE59EE607}"/>
              </a:ext>
            </a:extLst>
          </p:cNvPr>
          <p:cNvGrpSpPr/>
          <p:nvPr/>
        </p:nvGrpSpPr>
        <p:grpSpPr>
          <a:xfrm>
            <a:off x="4921013" y="1014235"/>
            <a:ext cx="3706389" cy="4409813"/>
            <a:chOff x="610963" y="896499"/>
            <a:chExt cx="3706389" cy="4409813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8AF5042-9C45-F9CF-A2AA-2DD89B710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6" y="896499"/>
              <a:ext cx="596984" cy="874725"/>
            </a:xfrm>
            <a:prstGeom prst="rect">
              <a:avLst/>
            </a:prstGeom>
          </p:spPr>
        </p:pic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C04EE9-4F59-5170-41F5-56180177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673" y="4333316"/>
              <a:ext cx="978421" cy="972996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32557D-A17E-316D-34EC-A947F8E2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254" y="1080898"/>
              <a:ext cx="707688" cy="826533"/>
            </a:xfrm>
            <a:prstGeom prst="rect">
              <a:avLst/>
            </a:prstGeom>
          </p:spPr>
        </p:pic>
        <p:pic>
          <p:nvPicPr>
            <p:cNvPr id="41" name="Picture 4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933151E-4BBA-6BB1-FF11-BABBF321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142" y="3882750"/>
              <a:ext cx="474210" cy="468469"/>
            </a:xfrm>
            <a:prstGeom prst="rect">
              <a:avLst/>
            </a:prstGeom>
          </p:spPr>
        </p:pic>
        <p:pic>
          <p:nvPicPr>
            <p:cNvPr id="42" name="Picture 41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4DEA836-96C0-4AB5-9749-8F31ECD9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85" y="1263585"/>
              <a:ext cx="474210" cy="468469"/>
            </a:xfrm>
            <a:prstGeom prst="rect">
              <a:avLst/>
            </a:prstGeom>
          </p:spPr>
        </p:pic>
        <p:pic>
          <p:nvPicPr>
            <p:cNvPr id="43" name="Picture 42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C839061-D9AD-65B1-201A-775A783F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3" y="3604984"/>
              <a:ext cx="310440" cy="306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7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A44821-E58A-99DA-490A-EEF377E38E39}"/>
              </a:ext>
            </a:extLst>
          </p:cNvPr>
          <p:cNvGrpSpPr/>
          <p:nvPr/>
        </p:nvGrpSpPr>
        <p:grpSpPr>
          <a:xfrm>
            <a:off x="12503852" y="1263780"/>
            <a:ext cx="9010042" cy="5690740"/>
            <a:chOff x="873669" y="1167260"/>
            <a:chExt cx="9010042" cy="5690740"/>
          </a:xfrm>
        </p:grpSpPr>
        <p:pic>
          <p:nvPicPr>
            <p:cNvPr id="5" name="Picture 4" descr="A picture containing yellow, orange&#10;&#10;Description automatically generated">
              <a:extLst>
                <a:ext uri="{FF2B5EF4-FFF2-40B4-BE49-F238E27FC236}">
                  <a16:creationId xmlns:a16="http://schemas.microsoft.com/office/drawing/2014/main" id="{A7F08667-08D7-3373-4CF2-E6EAFD95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" y="1167260"/>
              <a:ext cx="8347673" cy="56907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F654E6-8DFC-CCEF-6590-1D4CEE7C96B9}"/>
                </a:ext>
              </a:extLst>
            </p:cNvPr>
            <p:cNvSpPr txBox="1"/>
            <p:nvPr/>
          </p:nvSpPr>
          <p:spPr>
            <a:xfrm>
              <a:off x="1669657" y="3931920"/>
              <a:ext cx="8214054" cy="388343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Tạm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biệt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hẹn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gặp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lại</a:t>
              </a: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07 -0.00439 L -0.96692 -0.03449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504FD8-7F4E-F115-E242-B46BB6FC06D2}"/>
              </a:ext>
            </a:extLst>
          </p:cNvPr>
          <p:cNvGrpSpPr/>
          <p:nvPr/>
        </p:nvGrpSpPr>
        <p:grpSpPr>
          <a:xfrm>
            <a:off x="2257" y="0"/>
            <a:ext cx="12187486" cy="6858000"/>
            <a:chOff x="2257" y="0"/>
            <a:chExt cx="12187486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Text, whiteboard&#10;&#10;Description automatically generated">
              <a:extLst>
                <a:ext uri="{FF2B5EF4-FFF2-40B4-BE49-F238E27FC236}">
                  <a16:creationId xmlns:a16="http://schemas.microsoft.com/office/drawing/2014/main" id="{21109FC4-906D-D75C-7AED-7C945302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" y="0"/>
              <a:ext cx="12187486" cy="6858000"/>
            </a:xfrm>
            <a:prstGeom prst="rect">
              <a:avLst/>
            </a:prstGeom>
          </p:spPr>
        </p:pic>
      </p:grpSp>
      <p:pic>
        <p:nvPicPr>
          <p:cNvPr id="15" name="Picture 1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055E9044-69AA-D207-66A2-FE8906A1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E8D07DA-688D-D818-2E2B-3E0BB1410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66" y="4000226"/>
            <a:ext cx="4558231" cy="3070311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62A63D2-A72D-A1E8-9BBA-B08F52BDAE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6" y="1537649"/>
            <a:ext cx="1556807" cy="181824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0AA1532-F0CF-8F83-9FD4-79A124E46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1" y="2944751"/>
            <a:ext cx="1307606" cy="1915958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8F2769-D000-208C-D45F-57C1BF545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0" y="4777946"/>
            <a:ext cx="1861989" cy="1851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2A888D-D109-16EC-5406-B7649999D934}"/>
              </a:ext>
            </a:extLst>
          </p:cNvPr>
          <p:cNvSpPr txBox="1"/>
          <p:nvPr/>
        </p:nvSpPr>
        <p:spPr>
          <a:xfrm>
            <a:off x="2528295" y="940340"/>
            <a:ext cx="80168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145E2-F2E3-F126-98B2-158314BC57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65" y="1651220"/>
            <a:ext cx="3389670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8EF70-AA06-92A1-A7C2-79C882EB4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274" y="2616608"/>
            <a:ext cx="6230652" cy="231058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66A3E-A052-909E-D25E-B4FADDE45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164E5-ACA4-5DAE-8BDB-91C82E8C8DA8}"/>
              </a:ext>
            </a:extLst>
          </p:cNvPr>
          <p:cNvSpPr/>
          <p:nvPr/>
        </p:nvSpPr>
        <p:spPr>
          <a:xfrm>
            <a:off x="637953" y="116958"/>
            <a:ext cx="10930270" cy="11376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bài: Viết đoạn văn nêu lí do yêu thích một câu chuyện đã đọc hoặc đã nghe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8AEAC-3625-761E-B6AA-8D574CE9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76" y="1791719"/>
            <a:ext cx="10097386" cy="42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C7F690-DB1C-5BB7-A4D6-4BC7058F1675}"/>
              </a:ext>
            </a:extLst>
          </p:cNvPr>
          <p:cNvGrpSpPr/>
          <p:nvPr/>
        </p:nvGrpSpPr>
        <p:grpSpPr>
          <a:xfrm>
            <a:off x="207110" y="1762614"/>
            <a:ext cx="3928483" cy="5059007"/>
            <a:chOff x="1346124" y="3428420"/>
            <a:chExt cx="2939233" cy="35916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467FB4-EF94-951B-4642-8E5D2DC8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BEDB72-1128-7667-8860-5C246EC0910C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ECAA002-A535-8088-D2F8-79C0A205DE5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A675A28-F3D7-9442-BB71-E97DB162A389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5BFE2B-AD9B-56D5-4F92-981025A39972}"/>
              </a:ext>
            </a:extLst>
          </p:cNvPr>
          <p:cNvSpPr txBox="1"/>
          <p:nvPr/>
        </p:nvSpPr>
        <p:spPr>
          <a:xfrm>
            <a:off x="352424" y="2142554"/>
            <a:ext cx="379095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5400" b="1" i="0" u="none" strike="noStrike" kern="1200" cap="none" spc="0" normalizeH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5400" b="1" i="0" u="none" strike="noStrike" kern="1200" cap="none" spc="0" normalizeH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kumimoji="0" lang="en-US" sz="5400" b="1" i="0" u="none" strike="noStrike" kern="1200" cap="none" spc="0" normalizeH="0" baseline="0" noProof="0" dirty="0">
              <a:ln w="28575" cap="sq" cmpd="sng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13D7C42-52F8-8057-3ACF-23DAE59EE607}"/>
              </a:ext>
            </a:extLst>
          </p:cNvPr>
          <p:cNvGrpSpPr/>
          <p:nvPr/>
        </p:nvGrpSpPr>
        <p:grpSpPr>
          <a:xfrm>
            <a:off x="568088" y="1309510"/>
            <a:ext cx="3462979" cy="4409813"/>
            <a:chOff x="610963" y="896499"/>
            <a:chExt cx="3462979" cy="4409813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8AF5042-9C45-F9CF-A2AA-2DD89B710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6" y="896499"/>
              <a:ext cx="596984" cy="874725"/>
            </a:xfrm>
            <a:prstGeom prst="rect">
              <a:avLst/>
            </a:prstGeom>
          </p:spPr>
        </p:pic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C04EE9-4F59-5170-41F5-56180177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673" y="4333316"/>
              <a:ext cx="978421" cy="972996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32557D-A17E-316D-34EC-A947F8E2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254" y="1080898"/>
              <a:ext cx="707688" cy="826533"/>
            </a:xfrm>
            <a:prstGeom prst="rect">
              <a:avLst/>
            </a:prstGeom>
          </p:spPr>
        </p:pic>
        <p:pic>
          <p:nvPicPr>
            <p:cNvPr id="41" name="Picture 4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933151E-4BBA-6BB1-FF11-BABBF321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492" y="3625575"/>
              <a:ext cx="474210" cy="468469"/>
            </a:xfrm>
            <a:prstGeom prst="rect">
              <a:avLst/>
            </a:prstGeom>
          </p:spPr>
        </p:pic>
        <p:pic>
          <p:nvPicPr>
            <p:cNvPr id="42" name="Picture 41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4DEA836-96C0-4AB5-9749-8F31ECD9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85" y="1263585"/>
              <a:ext cx="474210" cy="468469"/>
            </a:xfrm>
            <a:prstGeom prst="rect">
              <a:avLst/>
            </a:prstGeom>
          </p:spPr>
        </p:pic>
        <p:pic>
          <p:nvPicPr>
            <p:cNvPr id="43" name="Picture 42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C839061-D9AD-65B1-201A-775A783F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3" y="3604984"/>
              <a:ext cx="310440" cy="30668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93B942-8E81-230E-BA06-5F189738BEE2}"/>
              </a:ext>
            </a:extLst>
          </p:cNvPr>
          <p:cNvGrpSpPr/>
          <p:nvPr/>
        </p:nvGrpSpPr>
        <p:grpSpPr>
          <a:xfrm>
            <a:off x="4595440" y="1571774"/>
            <a:ext cx="3288799" cy="2575744"/>
            <a:chOff x="4579754" y="1778326"/>
            <a:chExt cx="3288799" cy="2575744"/>
          </a:xfrm>
        </p:grpSpPr>
        <p:pic>
          <p:nvPicPr>
            <p:cNvPr id="56" name="Picture 55" descr="Text, whiteboard&#10;&#10;Description automatically generated">
              <a:extLst>
                <a:ext uri="{FF2B5EF4-FFF2-40B4-BE49-F238E27FC236}">
                  <a16:creationId xmlns:a16="http://schemas.microsoft.com/office/drawing/2014/main" id="{AA5997EB-6776-7B2F-FCDF-C77D4783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F80FCA-074C-E4B5-2463-AA8D48F2C8D0}"/>
                </a:ext>
              </a:extLst>
            </p:cNvPr>
            <p:cNvSpPr txBox="1"/>
            <p:nvPr/>
          </p:nvSpPr>
          <p:spPr>
            <a:xfrm>
              <a:off x="4929215" y="3165601"/>
              <a:ext cx="25517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Ưu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A681F9-EDC3-CB9A-38C2-0AB8E3CE7CE0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58" name="Picture 57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C7DA30DA-6F29-3A5C-2168-3BEB9DD07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43072FD-E5F3-2FE7-FBFE-945C101CDF8D}"/>
                  </a:ext>
                </a:extLst>
              </p:cNvPr>
              <p:cNvSpPr txBox="1"/>
              <p:nvPr/>
            </p:nvSpPr>
            <p:spPr>
              <a:xfrm>
                <a:off x="5811297" y="2063305"/>
                <a:ext cx="669339" cy="7172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BC32D65-8A93-A792-D461-565368EEA671}"/>
              </a:ext>
            </a:extLst>
          </p:cNvPr>
          <p:cNvGrpSpPr/>
          <p:nvPr/>
        </p:nvGrpSpPr>
        <p:grpSpPr>
          <a:xfrm>
            <a:off x="8186222" y="1540320"/>
            <a:ext cx="3288799" cy="2575744"/>
            <a:chOff x="4579754" y="1778326"/>
            <a:chExt cx="3288799" cy="2575744"/>
          </a:xfrm>
        </p:grpSpPr>
        <p:pic>
          <p:nvPicPr>
            <p:cNvPr id="64" name="Picture 63" descr="Text, whiteboard&#10;&#10;Description automatically generated">
              <a:extLst>
                <a:ext uri="{FF2B5EF4-FFF2-40B4-BE49-F238E27FC236}">
                  <a16:creationId xmlns:a16="http://schemas.microsoft.com/office/drawing/2014/main" id="{0F5F8748-B307-AE73-D42B-420A2026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33E5D1-EFA4-57F8-353E-20B546DBFACA}"/>
                </a:ext>
              </a:extLst>
            </p:cNvPr>
            <p:cNvSpPr txBox="1"/>
            <p:nvPr/>
          </p:nvSpPr>
          <p:spPr>
            <a:xfrm>
              <a:off x="4776815" y="3232276"/>
              <a:ext cx="29609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Nhược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2C92F5-C0E6-4077-3533-7D9860947193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67" name="Picture 66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32BEBDDE-CB45-B785-DFF3-316E1DB01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782C370-2C31-5235-F5C0-806F83FBFA55}"/>
                  </a:ext>
                </a:extLst>
              </p:cNvPr>
              <p:cNvSpPr txBox="1"/>
              <p:nvPr/>
            </p:nvSpPr>
            <p:spPr>
              <a:xfrm>
                <a:off x="5818696" y="2115097"/>
                <a:ext cx="669339" cy="7172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C7646A2-F4F2-E5BF-302D-4D6F471CC27E}"/>
              </a:ext>
            </a:extLst>
          </p:cNvPr>
          <p:cNvGrpSpPr/>
          <p:nvPr/>
        </p:nvGrpSpPr>
        <p:grpSpPr>
          <a:xfrm>
            <a:off x="6539946" y="4075704"/>
            <a:ext cx="3545794" cy="2575744"/>
            <a:chOff x="4452068" y="1778326"/>
            <a:chExt cx="3545794" cy="2575744"/>
          </a:xfrm>
        </p:grpSpPr>
        <p:pic>
          <p:nvPicPr>
            <p:cNvPr id="76" name="Picture 75" descr="Text, whiteboard&#10;&#10;Description automatically generated">
              <a:extLst>
                <a:ext uri="{FF2B5EF4-FFF2-40B4-BE49-F238E27FC236}">
                  <a16:creationId xmlns:a16="http://schemas.microsoft.com/office/drawing/2014/main" id="{A104C473-997B-5291-C83D-9F3C6DF9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DB2F9CF-EDD8-5F8C-6D2A-6FA459611B74}"/>
                </a:ext>
              </a:extLst>
            </p:cNvPr>
            <p:cNvSpPr txBox="1"/>
            <p:nvPr/>
          </p:nvSpPr>
          <p:spPr>
            <a:xfrm>
              <a:off x="4452068" y="3215393"/>
              <a:ext cx="354579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……..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E994916-CBEC-D7AC-5E80-E7CE0C76B65F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79" name="Picture 78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7CC32CD1-991B-D79B-75F1-58F4D9869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8C712E8-061C-B4DF-5B47-76699D90D995}"/>
                  </a:ext>
                </a:extLst>
              </p:cNvPr>
              <p:cNvSpPr txBox="1"/>
              <p:nvPr/>
            </p:nvSpPr>
            <p:spPr>
              <a:xfrm>
                <a:off x="5803898" y="2018913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6D443EF7-6742-6876-5CC2-D1990C4EC1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799" y="586670"/>
            <a:ext cx="1178219" cy="17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E061-D941-E5F3-4635-D1DD7372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E3D0FB-0AF2-4916-4B74-666A0C80BBC1}"/>
              </a:ext>
            </a:extLst>
          </p:cNvPr>
          <p:cNvSpPr/>
          <p:nvPr/>
        </p:nvSpPr>
        <p:spPr>
          <a:xfrm>
            <a:off x="829340" y="2743200"/>
            <a:ext cx="2115879" cy="925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91A620-F6E5-1F52-FDCB-46BE141DFC02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 flipV="1">
            <a:off x="2945219" y="1759688"/>
            <a:ext cx="723014" cy="144602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7566EB-059A-F840-627B-26142F00729A}"/>
              </a:ext>
            </a:extLst>
          </p:cNvPr>
          <p:cNvSpPr/>
          <p:nvPr/>
        </p:nvSpPr>
        <p:spPr>
          <a:xfrm>
            <a:off x="3668233" y="1297172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3B9358-D0B4-2AED-9110-1AC6C20C2409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2945219" y="3205716"/>
            <a:ext cx="829340" cy="1913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1BFA79-688E-C291-FB96-7EEBAC5850B9}"/>
              </a:ext>
            </a:extLst>
          </p:cNvPr>
          <p:cNvSpPr/>
          <p:nvPr/>
        </p:nvSpPr>
        <p:spPr>
          <a:xfrm>
            <a:off x="3774559" y="2934585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7ED3A-F7DB-F8AB-D628-C719B9255066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2945219" y="3205716"/>
            <a:ext cx="925033" cy="178095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1AA336-EF47-7D12-8501-C28661A80479}"/>
              </a:ext>
            </a:extLst>
          </p:cNvPr>
          <p:cNvSpPr/>
          <p:nvPr/>
        </p:nvSpPr>
        <p:spPr>
          <a:xfrm>
            <a:off x="3870252" y="4508203"/>
            <a:ext cx="2817627" cy="9569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4E7BA4-B605-0920-C8A7-BFB629C7D7E1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6485860" y="738963"/>
            <a:ext cx="839973" cy="102072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0EB3E2-3724-4455-C8CD-049E596C0B40}"/>
              </a:ext>
            </a:extLst>
          </p:cNvPr>
          <p:cNvSpPr/>
          <p:nvPr/>
        </p:nvSpPr>
        <p:spPr>
          <a:xfrm>
            <a:off x="7325833" y="489098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13FA0-F978-E472-6BB2-A0A62156592E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 flipV="1">
            <a:off x="6485860" y="1437168"/>
            <a:ext cx="981741" cy="32252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FAAA9B-E52E-6535-E56F-B30DBCA581E9}"/>
              </a:ext>
            </a:extLst>
          </p:cNvPr>
          <p:cNvSpPr/>
          <p:nvPr/>
        </p:nvSpPr>
        <p:spPr>
          <a:xfrm>
            <a:off x="7467601" y="1173126"/>
            <a:ext cx="3707218" cy="5280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E7CF89-0DC3-6E6D-C583-ACA15DCEB24A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81553" y="2461437"/>
            <a:ext cx="871871" cy="79212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B897996-367F-799E-19C3-7BCD4CAB5F25}"/>
              </a:ext>
            </a:extLst>
          </p:cNvPr>
          <p:cNvSpPr/>
          <p:nvPr/>
        </p:nvSpPr>
        <p:spPr>
          <a:xfrm>
            <a:off x="7453424" y="2211572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4F59A3-19D9-2A87-CAB4-69EC57AB9DCE}"/>
              </a:ext>
            </a:extLst>
          </p:cNvPr>
          <p:cNvCxnSpPr>
            <a:cxnSpLocks/>
            <a:stCxn id="10" idx="3"/>
            <a:endCxn id="36" idx="1"/>
          </p:cNvCxnSpPr>
          <p:nvPr/>
        </p:nvCxnSpPr>
        <p:spPr>
          <a:xfrm flipV="1">
            <a:off x="6592186" y="3216349"/>
            <a:ext cx="871871" cy="18075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960825-DF9F-C54F-2964-E5D71B6A3D6B}"/>
              </a:ext>
            </a:extLst>
          </p:cNvPr>
          <p:cNvSpPr/>
          <p:nvPr/>
        </p:nvSpPr>
        <p:spPr>
          <a:xfrm>
            <a:off x="7464057" y="2966484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EB795B-9AF5-C527-9234-251B17C73777}"/>
              </a:ext>
            </a:extLst>
          </p:cNvPr>
          <p:cNvCxnSpPr>
            <a:cxnSpLocks/>
            <a:stCxn id="10" idx="3"/>
            <a:endCxn id="39" idx="1"/>
          </p:cNvCxnSpPr>
          <p:nvPr/>
        </p:nvCxnSpPr>
        <p:spPr>
          <a:xfrm>
            <a:off x="6592186" y="3397101"/>
            <a:ext cx="935666" cy="55289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1833334-B3BF-8DC1-A2C3-A30127EE6828}"/>
              </a:ext>
            </a:extLst>
          </p:cNvPr>
          <p:cNvSpPr/>
          <p:nvPr/>
        </p:nvSpPr>
        <p:spPr>
          <a:xfrm>
            <a:off x="7527852" y="3700130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904602-ED97-94EB-7366-5427E6E0B11A}"/>
              </a:ext>
            </a:extLst>
          </p:cNvPr>
          <p:cNvCxnSpPr>
            <a:cxnSpLocks/>
            <a:stCxn id="13" idx="3"/>
            <a:endCxn id="42" idx="1"/>
          </p:cNvCxnSpPr>
          <p:nvPr/>
        </p:nvCxnSpPr>
        <p:spPr>
          <a:xfrm flipV="1">
            <a:off x="6687879" y="4768702"/>
            <a:ext cx="903768" cy="21796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397B477-D819-9471-1CCC-63B69F8EE7F3}"/>
              </a:ext>
            </a:extLst>
          </p:cNvPr>
          <p:cNvSpPr/>
          <p:nvPr/>
        </p:nvSpPr>
        <p:spPr>
          <a:xfrm>
            <a:off x="7591647" y="4518837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1C9A201-14B9-3D3E-178F-BE6B4AE4F96C}"/>
              </a:ext>
            </a:extLst>
          </p:cNvPr>
          <p:cNvCxnSpPr>
            <a:cxnSpLocks/>
            <a:stCxn id="13" idx="3"/>
            <a:endCxn id="44" idx="1"/>
          </p:cNvCxnSpPr>
          <p:nvPr/>
        </p:nvCxnSpPr>
        <p:spPr>
          <a:xfrm>
            <a:off x="6687879" y="4986669"/>
            <a:ext cx="914401" cy="53694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825951-B3CB-C724-E464-CA2064F624B7}"/>
              </a:ext>
            </a:extLst>
          </p:cNvPr>
          <p:cNvSpPr/>
          <p:nvPr/>
        </p:nvSpPr>
        <p:spPr>
          <a:xfrm>
            <a:off x="7602280" y="5273749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91BF799-42D6-5A9C-E8D9-8418088CEF59}"/>
              </a:ext>
            </a:extLst>
          </p:cNvPr>
          <p:cNvCxnSpPr>
            <a:cxnSpLocks/>
            <a:stCxn id="13" idx="3"/>
            <a:endCxn id="46" idx="1"/>
          </p:cNvCxnSpPr>
          <p:nvPr/>
        </p:nvCxnSpPr>
        <p:spPr>
          <a:xfrm>
            <a:off x="6687879" y="4986669"/>
            <a:ext cx="978196" cy="127059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D9F3601-0559-F9D7-B7AB-7EA8022845F0}"/>
              </a:ext>
            </a:extLst>
          </p:cNvPr>
          <p:cNvSpPr/>
          <p:nvPr/>
        </p:nvSpPr>
        <p:spPr>
          <a:xfrm>
            <a:off x="7666075" y="6007395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0" name="Picture 4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B100E5-36EE-1594-4295-6C8EA0B6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4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  <p:bldP spid="17" grpId="0" animBg="1"/>
      <p:bldP spid="22" grpId="0" animBg="1"/>
      <p:bldP spid="33" grpId="0" animBg="1"/>
      <p:bldP spid="36" grpId="0" animBg="1"/>
      <p:bldP spid="39" grpId="0" animBg="1"/>
      <p:bldP spid="42" grpId="0" animBg="1"/>
      <p:bldP spid="44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8944F-8B95-A8C2-435E-4B06CD86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0FFF3-D5B1-EB1A-EA29-B2DA0BCB11AF}"/>
              </a:ext>
            </a:extLst>
          </p:cNvPr>
          <p:cNvSpPr/>
          <p:nvPr/>
        </p:nvSpPr>
        <p:spPr>
          <a:xfrm>
            <a:off x="829340" y="2743200"/>
            <a:ext cx="2115879" cy="925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89F48-90D0-DDC6-903A-CCB1CC828518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 flipV="1">
            <a:off x="2945219" y="1759688"/>
            <a:ext cx="723014" cy="144602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21CBC4-A577-936B-2E9D-8E3381C2270B}"/>
              </a:ext>
            </a:extLst>
          </p:cNvPr>
          <p:cNvSpPr/>
          <p:nvPr/>
        </p:nvSpPr>
        <p:spPr>
          <a:xfrm>
            <a:off x="3668233" y="1297172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B0BBFC-308F-D463-27AF-2D3935B99913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2945219" y="3205716"/>
            <a:ext cx="829340" cy="1913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1B1D1C-F77A-6A79-8A7A-73330E4B1F41}"/>
              </a:ext>
            </a:extLst>
          </p:cNvPr>
          <p:cNvSpPr/>
          <p:nvPr/>
        </p:nvSpPr>
        <p:spPr>
          <a:xfrm>
            <a:off x="3774559" y="2934585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9A6273-5410-3634-8AAE-6B3796234402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2945219" y="3205716"/>
            <a:ext cx="925033" cy="178095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ACD0E4-9358-4EB1-E307-A89B3B9F9D6A}"/>
              </a:ext>
            </a:extLst>
          </p:cNvPr>
          <p:cNvSpPr/>
          <p:nvPr/>
        </p:nvSpPr>
        <p:spPr>
          <a:xfrm>
            <a:off x="3870252" y="4508203"/>
            <a:ext cx="2817627" cy="9569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62AF54-E4C2-F3CA-5F8F-87A4B1DB94B2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6485860" y="738963"/>
            <a:ext cx="839973" cy="102072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F351AD-6E17-B7DB-CAA0-CAA58DBBBE95}"/>
              </a:ext>
            </a:extLst>
          </p:cNvPr>
          <p:cNvSpPr/>
          <p:nvPr/>
        </p:nvSpPr>
        <p:spPr>
          <a:xfrm>
            <a:off x="7325833" y="489098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79532A-C23A-ABF2-0E3F-69E97EF58632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 flipV="1">
            <a:off x="6485860" y="1586024"/>
            <a:ext cx="981741" cy="1736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856FBD-DC50-DB16-3E8D-019C00EF2E46}"/>
              </a:ext>
            </a:extLst>
          </p:cNvPr>
          <p:cNvSpPr/>
          <p:nvPr/>
        </p:nvSpPr>
        <p:spPr>
          <a:xfrm>
            <a:off x="7467601" y="1173126"/>
            <a:ext cx="3707218" cy="825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261208-0486-D53F-98BB-CC1C25DBD56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81553" y="2461437"/>
            <a:ext cx="871871" cy="79212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035A83-E22A-CBC4-C1F2-E62548D62100}"/>
              </a:ext>
            </a:extLst>
          </p:cNvPr>
          <p:cNvSpPr/>
          <p:nvPr/>
        </p:nvSpPr>
        <p:spPr>
          <a:xfrm>
            <a:off x="7453424" y="2211572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0BF7DF-6D4F-D3AF-F2C7-1525186D60A5}"/>
              </a:ext>
            </a:extLst>
          </p:cNvPr>
          <p:cNvCxnSpPr>
            <a:cxnSpLocks/>
            <a:stCxn id="10" idx="3"/>
            <a:endCxn id="36" idx="1"/>
          </p:cNvCxnSpPr>
          <p:nvPr/>
        </p:nvCxnSpPr>
        <p:spPr>
          <a:xfrm flipV="1">
            <a:off x="6592186" y="3216349"/>
            <a:ext cx="871871" cy="18075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FDB92E6-EC80-BD57-8EC8-23CEC83F4BB4}"/>
              </a:ext>
            </a:extLst>
          </p:cNvPr>
          <p:cNvSpPr/>
          <p:nvPr/>
        </p:nvSpPr>
        <p:spPr>
          <a:xfrm>
            <a:off x="7464057" y="2966484"/>
            <a:ext cx="385961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991293-B1FE-D73F-62DF-62C0879FD03C}"/>
              </a:ext>
            </a:extLst>
          </p:cNvPr>
          <p:cNvCxnSpPr>
            <a:cxnSpLocks/>
            <a:stCxn id="10" idx="3"/>
            <a:endCxn id="39" idx="1"/>
          </p:cNvCxnSpPr>
          <p:nvPr/>
        </p:nvCxnSpPr>
        <p:spPr>
          <a:xfrm>
            <a:off x="6592186" y="3397101"/>
            <a:ext cx="935666" cy="55289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47D2D99-A0B8-E465-0442-4D06430F5FA6}"/>
              </a:ext>
            </a:extLst>
          </p:cNvPr>
          <p:cNvSpPr/>
          <p:nvPr/>
        </p:nvSpPr>
        <p:spPr>
          <a:xfrm>
            <a:off x="7527852" y="3700130"/>
            <a:ext cx="4455041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40FC28-5EC0-B046-B50B-46C3550E122D}"/>
              </a:ext>
            </a:extLst>
          </p:cNvPr>
          <p:cNvCxnSpPr>
            <a:cxnSpLocks/>
            <a:stCxn id="13" idx="3"/>
            <a:endCxn id="42" idx="1"/>
          </p:cNvCxnSpPr>
          <p:nvPr/>
        </p:nvCxnSpPr>
        <p:spPr>
          <a:xfrm flipV="1">
            <a:off x="6687879" y="4768702"/>
            <a:ext cx="903768" cy="21796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CE41BA3-43D3-0307-7484-663366B8FEDA}"/>
              </a:ext>
            </a:extLst>
          </p:cNvPr>
          <p:cNvSpPr/>
          <p:nvPr/>
        </p:nvSpPr>
        <p:spPr>
          <a:xfrm>
            <a:off x="7591647" y="4518837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359F42-49FA-E8C4-DB67-72A94941589F}"/>
              </a:ext>
            </a:extLst>
          </p:cNvPr>
          <p:cNvCxnSpPr>
            <a:cxnSpLocks/>
            <a:stCxn id="13" idx="3"/>
            <a:endCxn id="44" idx="1"/>
          </p:cNvCxnSpPr>
          <p:nvPr/>
        </p:nvCxnSpPr>
        <p:spPr>
          <a:xfrm>
            <a:off x="6687879" y="4986669"/>
            <a:ext cx="914401" cy="53694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430D19E-DD62-F096-9E4D-82F4AF69467D}"/>
              </a:ext>
            </a:extLst>
          </p:cNvPr>
          <p:cNvSpPr/>
          <p:nvPr/>
        </p:nvSpPr>
        <p:spPr>
          <a:xfrm>
            <a:off x="7602280" y="5273749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7FAA7A3-163B-A5A3-0FF4-EB0774D16878}"/>
              </a:ext>
            </a:extLst>
          </p:cNvPr>
          <p:cNvCxnSpPr>
            <a:cxnSpLocks/>
            <a:stCxn id="13" idx="3"/>
            <a:endCxn id="46" idx="1"/>
          </p:cNvCxnSpPr>
          <p:nvPr/>
        </p:nvCxnSpPr>
        <p:spPr>
          <a:xfrm>
            <a:off x="6687879" y="4986669"/>
            <a:ext cx="978196" cy="127059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F1B2CA1-6F96-38B2-4F93-48DA4EB463C3}"/>
              </a:ext>
            </a:extLst>
          </p:cNvPr>
          <p:cNvSpPr/>
          <p:nvPr/>
        </p:nvSpPr>
        <p:spPr>
          <a:xfrm>
            <a:off x="7666075" y="6007395"/>
            <a:ext cx="410416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F2B903-9A9A-C99E-6C93-A6C497A08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8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  <p:bldP spid="17" grpId="0" animBg="1"/>
      <p:bldP spid="22" grpId="0" animBg="1"/>
      <p:bldP spid="33" grpId="0" animBg="1"/>
      <p:bldP spid="36" grpId="0" animBg="1"/>
      <p:bldP spid="39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5632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577017" y="-1830379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27" name="Picture 26" descr="Text, whiteboard&#10;&#10;Description automatically generated">
            <a:extLst>
              <a:ext uri="{FF2B5EF4-FFF2-40B4-BE49-F238E27FC236}">
                <a16:creationId xmlns:a16="http://schemas.microsoft.com/office/drawing/2014/main" id="{17F98289-4B3F-29D6-E5F4-3775B3C61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95" y="161650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945118"/>
            <a:ext cx="12503852" cy="22123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59D2A5-B317-573A-4DE7-62924C8D2BC6}"/>
              </a:ext>
            </a:extLst>
          </p:cNvPr>
          <p:cNvGrpSpPr/>
          <p:nvPr/>
        </p:nvGrpSpPr>
        <p:grpSpPr>
          <a:xfrm>
            <a:off x="665674" y="198741"/>
            <a:ext cx="10722893" cy="1323439"/>
            <a:chOff x="2942745" y="802283"/>
            <a:chExt cx="6264686" cy="132343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812D28-C9CA-DC0F-F110-1FABEABDEEFD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onnsiteX0" fmla="*/ 0 w 6264686"/>
                <a:gd name="connsiteY0" fmla="*/ 304946 h 1248704"/>
                <a:gd name="connsiteX1" fmla="*/ 304946 w 6264686"/>
                <a:gd name="connsiteY1" fmla="*/ 0 h 1248704"/>
                <a:gd name="connsiteX2" fmla="*/ 5959740 w 6264686"/>
                <a:gd name="connsiteY2" fmla="*/ 0 h 1248704"/>
                <a:gd name="connsiteX3" fmla="*/ 6264686 w 6264686"/>
                <a:gd name="connsiteY3" fmla="*/ 304946 h 1248704"/>
                <a:gd name="connsiteX4" fmla="*/ 6264686 w 6264686"/>
                <a:gd name="connsiteY4" fmla="*/ 943758 h 1248704"/>
                <a:gd name="connsiteX5" fmla="*/ 5959740 w 6264686"/>
                <a:gd name="connsiteY5" fmla="*/ 1248704 h 1248704"/>
                <a:gd name="connsiteX6" fmla="*/ 304946 w 6264686"/>
                <a:gd name="connsiteY6" fmla="*/ 1248704 h 1248704"/>
                <a:gd name="connsiteX7" fmla="*/ 0 w 6264686"/>
                <a:gd name="connsiteY7" fmla="*/ 943758 h 1248704"/>
                <a:gd name="connsiteX8" fmla="*/ 0 w 6264686"/>
                <a:gd name="connsiteY8" fmla="*/ 304946 h 12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FB8BE-585D-65F1-5B33-EAB3E4AB7F89}"/>
                </a:ext>
              </a:extLst>
            </p:cNvPr>
            <p:cNvSpPr txBox="1"/>
            <p:nvPr/>
          </p:nvSpPr>
          <p:spPr>
            <a:xfrm>
              <a:off x="3124585" y="802283"/>
              <a:ext cx="59324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2.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lại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nhận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xét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thầy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cô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rồi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sửa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chữa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lỗi</a:t>
              </a:r>
              <a:endParaRPr kumimoji="0" lang="en-US" sz="40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B7DA64-7420-25E3-F5E5-40F18CA3C4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88" y="4225806"/>
            <a:ext cx="2345386" cy="2720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7B9F5-A80D-4CBF-1106-270FCF5FCF1F}"/>
              </a:ext>
            </a:extLst>
          </p:cNvPr>
          <p:cNvSpPr txBox="1"/>
          <p:nvPr/>
        </p:nvSpPr>
        <p:spPr>
          <a:xfrm>
            <a:off x="1520686" y="2077279"/>
            <a:ext cx="3031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triển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khai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thúc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33FD93D-F09C-0B13-5419-9AD1FD6A1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39" y="1586689"/>
            <a:ext cx="4707000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60BB8-899E-57EC-7509-78564D8210B2}"/>
              </a:ext>
            </a:extLst>
          </p:cNvPr>
          <p:cNvSpPr txBox="1"/>
          <p:nvPr/>
        </p:nvSpPr>
        <p:spPr>
          <a:xfrm>
            <a:off x="6281530" y="2027584"/>
            <a:ext cx="421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lí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dẫn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chứng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0939CC65-47B2-793D-DE4B-5D200A9FC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77" y="372360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C54E0-5921-7271-DD42-1C5393D1B68A}"/>
              </a:ext>
            </a:extLst>
          </p:cNvPr>
          <p:cNvSpPr txBox="1"/>
          <p:nvPr/>
        </p:nvSpPr>
        <p:spPr>
          <a:xfrm>
            <a:off x="1490868" y="418437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đặt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4BD9053A-AAC1-6168-206E-97AA6B94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69" y="379317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69C847-2065-6087-3B12-8149E19B295C}"/>
              </a:ext>
            </a:extLst>
          </p:cNvPr>
          <p:cNvSpPr txBox="1"/>
          <p:nvPr/>
        </p:nvSpPr>
        <p:spPr>
          <a:xfrm>
            <a:off x="6390860" y="4293705"/>
            <a:ext cx="303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tả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" y="291248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" y="2671217"/>
            <a:ext cx="2113084" cy="21013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2FD296-4027-EE07-E594-20FF77C82DBE}"/>
              </a:ext>
            </a:extLst>
          </p:cNvPr>
          <p:cNvGrpSpPr/>
          <p:nvPr/>
        </p:nvGrpSpPr>
        <p:grpSpPr>
          <a:xfrm>
            <a:off x="3307559" y="1301313"/>
            <a:ext cx="5528328" cy="3616425"/>
            <a:chOff x="-169443" y="2358641"/>
            <a:chExt cx="2083622" cy="2346797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C5604A36-9532-36D0-D967-BE622AC3141A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4E6A4-0742-2D84-F371-651A97F4CA65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1817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2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5632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577017" y="-1830379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945118"/>
            <a:ext cx="12503852" cy="22123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59D2A5-B317-573A-4DE7-62924C8D2BC6}"/>
              </a:ext>
            </a:extLst>
          </p:cNvPr>
          <p:cNvGrpSpPr/>
          <p:nvPr/>
        </p:nvGrpSpPr>
        <p:grpSpPr>
          <a:xfrm>
            <a:off x="665674" y="208415"/>
            <a:ext cx="10722893" cy="1248704"/>
            <a:chOff x="2942745" y="811957"/>
            <a:chExt cx="6264686" cy="124870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812D28-C9CA-DC0F-F110-1FABEABDEEFD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onnsiteX0" fmla="*/ 0 w 6264686"/>
                <a:gd name="connsiteY0" fmla="*/ 304946 h 1248704"/>
                <a:gd name="connsiteX1" fmla="*/ 304946 w 6264686"/>
                <a:gd name="connsiteY1" fmla="*/ 0 h 1248704"/>
                <a:gd name="connsiteX2" fmla="*/ 5959740 w 6264686"/>
                <a:gd name="connsiteY2" fmla="*/ 0 h 1248704"/>
                <a:gd name="connsiteX3" fmla="*/ 6264686 w 6264686"/>
                <a:gd name="connsiteY3" fmla="*/ 304946 h 1248704"/>
                <a:gd name="connsiteX4" fmla="*/ 6264686 w 6264686"/>
                <a:gd name="connsiteY4" fmla="*/ 943758 h 1248704"/>
                <a:gd name="connsiteX5" fmla="*/ 5959740 w 6264686"/>
                <a:gd name="connsiteY5" fmla="*/ 1248704 h 1248704"/>
                <a:gd name="connsiteX6" fmla="*/ 304946 w 6264686"/>
                <a:gd name="connsiteY6" fmla="*/ 1248704 h 1248704"/>
                <a:gd name="connsiteX7" fmla="*/ 0 w 6264686"/>
                <a:gd name="connsiteY7" fmla="*/ 943758 h 1248704"/>
                <a:gd name="connsiteX8" fmla="*/ 0 w 6264686"/>
                <a:gd name="connsiteY8" fmla="*/ 304946 h 12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FB8BE-585D-65F1-5B33-EAB3E4AB7F89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B7DA64-7420-25E3-F5E5-40F18CA3C4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88" y="4225806"/>
            <a:ext cx="2345386" cy="27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224</Words>
  <Application>Microsoft Office PowerPoint</Application>
  <PresentationFormat>Widescreen</PresentationFormat>
  <Paragraphs>53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Cambria</vt:lpstr>
      <vt:lpstr>iCiel Crocante</vt:lpstr>
      <vt:lpstr>Times New Roman</vt:lpstr>
      <vt:lpstr>UTM Duepuntozero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27</cp:revision>
  <dcterms:created xsi:type="dcterms:W3CDTF">2023-07-10T08:37:02Z</dcterms:created>
  <dcterms:modified xsi:type="dcterms:W3CDTF">2025-12-18T14:30:51Z</dcterms:modified>
</cp:coreProperties>
</file>