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9"/>
  </p:notesMasterIdLst>
  <p:sldIdLst>
    <p:sldId id="366" r:id="rId3"/>
    <p:sldId id="257" r:id="rId4"/>
    <p:sldId id="259" r:id="rId5"/>
    <p:sldId id="263" r:id="rId6"/>
    <p:sldId id="11088507" r:id="rId7"/>
    <p:sldId id="11088508" r:id="rId8"/>
    <p:sldId id="293" r:id="rId9"/>
    <p:sldId id="280" r:id="rId10"/>
    <p:sldId id="11088509" r:id="rId11"/>
    <p:sldId id="11088510" r:id="rId12"/>
    <p:sldId id="277" r:id="rId13"/>
    <p:sldId id="11088511" r:id="rId14"/>
    <p:sldId id="11088512" r:id="rId15"/>
    <p:sldId id="11088513" r:id="rId16"/>
    <p:sldId id="11088514" r:id="rId17"/>
    <p:sldId id="110885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18/12/2025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Ôn tập chủ đề chất</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417" y="1631790"/>
            <a:ext cx="2956816" cy="755970"/>
          </a:xfrm>
          <a:prstGeom prst="rect">
            <a:avLst/>
          </a:prstGeom>
        </p:spPr>
      </p:pic>
      <p:pic>
        <p:nvPicPr>
          <p:cNvPr id="7" name="Picture 6"/>
          <p:cNvPicPr>
            <a:picLocks noChangeAspect="1"/>
          </p:cNvPicPr>
          <p:nvPr/>
        </p:nvPicPr>
        <p:blipFill>
          <a:blip r:embed="rId13"/>
          <a:stretch>
            <a:fillRect/>
          </a:stretch>
        </p:blipFill>
        <p:spPr>
          <a:xfrm>
            <a:off x="3092292" y="2364736"/>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8"/>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704</Words>
  <Application>Microsoft Office PowerPoint</Application>
  <PresentationFormat>Widescreen</PresentationFormat>
  <Paragraphs>77</Paragraphs>
  <Slides>16</Slides>
  <Notes>15</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等线</vt:lpstr>
      <vt:lpstr>等线 Light</vt:lpstr>
      <vt:lpstr>Microsoft YaHei</vt:lpstr>
      <vt:lpstr>Arial</vt:lpstr>
      <vt:lpstr>Calibri</vt:lpstr>
      <vt:lpstr>Calibri Light</vt:lpstr>
      <vt:lpstr>Cambria</vt:lpstr>
      <vt:lpstr>iCiel Cadena</vt:lpstr>
      <vt:lpstr>Times New Roman</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26</cp:revision>
  <dcterms:created xsi:type="dcterms:W3CDTF">2023-08-06T03:21:00Z</dcterms:created>
  <dcterms:modified xsi:type="dcterms:W3CDTF">2025-12-18T15:33:14Z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83C6239F26274C29A33921CF283E07B3</vt:lpwstr>
  </property>
  <property fmtid="{D5CDD505-2E9C-101B-9397-08002B2CF9AE}" pid="3" name="KSOProductBuildVer">
    <vt:lpwstr>1033-11.2.0.11537</vt:lpwstr>
  </property>
</Properties>
</file>