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381" r:id="rId2"/>
    <p:sldId id="257" r:id="rId3"/>
    <p:sldId id="281" r:id="rId4"/>
    <p:sldId id="300" r:id="rId5"/>
    <p:sldId id="307" r:id="rId6"/>
    <p:sldId id="285" r:id="rId7"/>
    <p:sldId id="284" r:id="rId8"/>
    <p:sldId id="308" r:id="rId9"/>
    <p:sldId id="309" r:id="rId10"/>
    <p:sldId id="310" r:id="rId11"/>
    <p:sldId id="305" r:id="rId12"/>
    <p:sldId id="311" r:id="rId13"/>
    <p:sldId id="312" r:id="rId14"/>
    <p:sldId id="313" r:id="rId15"/>
    <p:sldId id="269" r:id="rId16"/>
    <p:sldId id="289" r:id="rId17"/>
    <p:sldId id="314" r:id="rId18"/>
    <p:sldId id="315" r:id="rId19"/>
    <p:sldId id="316" r:id="rId20"/>
    <p:sldId id="317" r:id="rId21"/>
    <p:sldId id="318" r:id="rId22"/>
    <p:sldId id="319" r:id="rId23"/>
    <p:sldId id="320" r:id="rId24"/>
    <p:sldId id="321" r:id="rId25"/>
    <p:sldId id="322" r:id="rId26"/>
    <p:sldId id="323" r:id="rId27"/>
    <p:sldId id="324" r:id="rId28"/>
    <p:sldId id="32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F8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0013" autoAdjust="0"/>
  </p:normalViewPr>
  <p:slideViewPr>
    <p:cSldViewPr snapToGrid="0">
      <p:cViewPr varScale="1">
        <p:scale>
          <a:sx n="67" d="100"/>
          <a:sy n="67" d="100"/>
        </p:scale>
        <p:origin x="7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0EA12D-7983-4238-8F19-71CAC3097C9F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F91B3-49EB-406F-9E63-53B39016F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964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E6BE2-0757-48B3-976A-0C8F54952E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3117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video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nghe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F91B3-49EB-406F-9E63-53B39016FED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824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F91B3-49EB-406F-9E63-53B39016FED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980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F91B3-49EB-406F-9E63-53B39016FED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3977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F91B3-49EB-406F-9E63-53B39016FED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506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F91B3-49EB-406F-9E63-53B39016FE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01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F91B3-49EB-406F-9E63-53B39016FE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99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F91B3-49EB-406F-9E63-53B39016FED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6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F91B3-49EB-406F-9E63-53B39016FED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684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F91B3-49EB-406F-9E63-53B39016FED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059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F91B3-49EB-406F-9E63-53B39016FE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35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F91B3-49EB-406F-9E63-53B39016FED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396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F91B3-49EB-406F-9E63-53B39016FED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512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FC1BF-EB18-4732-BEFF-DE84A7A81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D1F49D-844C-436C-8B1B-A0F8BEE291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C3BD9-579F-4CD8-9BA7-0CB0EFC1F7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9F752-EA8A-4F37-89D0-E695FE7BBE17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75068-179A-484D-AB00-20F4FCF11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83538-DFFF-4696-9D25-89872E9D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43A6713-ED1B-4562-83A0-BB8A805A9B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4038601"/>
            <a:ext cx="1219200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307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47CAF-4174-46AF-97ED-5C5C65926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13212F-E67D-45F5-B839-06F2829C39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6A8E2-EE69-4F8B-8EA3-6B23B6B6E8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9F752-EA8A-4F37-89D0-E695FE7BBE17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6D497-2D5B-48F4-8588-BF5DF0728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A63CE-7403-4DA7-A9B0-9B61F305D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B673BBC-78FA-4BA8-AC1F-60B13C076641}"/>
              </a:ext>
            </a:extLst>
          </p:cNvPr>
          <p:cNvSpPr/>
          <p:nvPr userDrawn="1"/>
        </p:nvSpPr>
        <p:spPr>
          <a:xfrm>
            <a:off x="2940565" y="-951076"/>
            <a:ext cx="6310870" cy="8730343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CBD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83038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A43EC4-7D03-4043-97CA-4DC08AC305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854056-7BA9-4843-95A1-34D5C0E4CF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89A15-A939-410F-B018-A0DBF73C59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9F752-EA8A-4F37-89D0-E695FE7BBE17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57F51-7C88-4636-BB00-4E359FB8B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62C8D-62AF-4B15-8DA7-07300AFD3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628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E26E7-A98A-47D0-9BC1-39A6E7618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737A5-3C20-4D3A-B7A9-722A52EB6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57774-EF44-4597-A602-D33F6A2342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9F752-EA8A-4F37-89D0-E695FE7BBE17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E7594-5574-4EBE-AC5E-89AB90CA2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104DA-35D2-40E4-BC9F-A1891E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D93AB7C-6BE4-4BEA-8C23-737C7F9624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1" y="0"/>
            <a:ext cx="1219200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71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6B88-7B1D-487D-80EF-4A0D821D9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A6BD6-CE99-44EA-B94C-A1FA5B261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157CB-80D4-4DEC-B286-337D55B3A0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9F752-EA8A-4F37-89D0-E695FE7BBE17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3053-56D0-4A74-B562-F74399085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C0B0E-D1F1-4346-A0DC-E83759C56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7E32E41-A954-4897-A550-90F95194423A}"/>
              </a:ext>
            </a:extLst>
          </p:cNvPr>
          <p:cNvSpPr/>
          <p:nvPr userDrawn="1"/>
        </p:nvSpPr>
        <p:spPr>
          <a:xfrm>
            <a:off x="2940565" y="-951076"/>
            <a:ext cx="6310870" cy="8730343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90242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AA9EC-37C5-4C97-95F3-74C28B0BB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F38A5-968B-4462-BE16-AEBB6B3A0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495173-4700-4D73-AC17-562BE881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A708C-6199-4A0F-83B8-4308927B0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9F752-EA8A-4F37-89D0-E695FE7BBE17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45834F-189C-4861-8F72-3FA818D1B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30A0BC-63BC-457D-8CD3-37788C11A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05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EF483-E54D-4954-88DF-77D3E400B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132E9-44F5-494C-963F-5171115C0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0B7C89-50D9-40BC-BFCA-9597BF886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E9B866-279C-451C-90BD-95B9F1D2EC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475E0-A112-4057-9E30-12FDE599ED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5C25A2-7D05-4453-9D1D-A798C1C255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9F752-EA8A-4F37-89D0-E695FE7BBE17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ABEE26-D9AC-46E6-9CF3-00F2222A1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30DEA0-22F3-4C3A-8860-978C0B666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5D39B9F-1FAE-46CA-A58F-0818F1990DBD}"/>
              </a:ext>
            </a:extLst>
          </p:cNvPr>
          <p:cNvSpPr/>
          <p:nvPr userDrawn="1"/>
        </p:nvSpPr>
        <p:spPr>
          <a:xfrm>
            <a:off x="6654016" y="-457199"/>
            <a:ext cx="7225270" cy="6141584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97D3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5240AFA-A0E2-4A2D-A619-8FE0B912D220}"/>
              </a:ext>
            </a:extLst>
          </p:cNvPr>
          <p:cNvSpPr/>
          <p:nvPr userDrawn="1"/>
        </p:nvSpPr>
        <p:spPr>
          <a:xfrm>
            <a:off x="6186321" y="-337514"/>
            <a:ext cx="7225270" cy="6141584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69902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D73F-C56A-46CA-9FD6-8F4562876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23C00E-F400-4DC7-9976-8B5AD0425C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9F752-EA8A-4F37-89D0-E695FE7BBE17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239923-07C7-4115-94E9-AAA3D6F75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C9972F-7636-4753-AD35-B82AFEDA9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8669187-F105-48B9-A597-B5BAA124F1FA}"/>
              </a:ext>
            </a:extLst>
          </p:cNvPr>
          <p:cNvSpPr/>
          <p:nvPr userDrawn="1"/>
        </p:nvSpPr>
        <p:spPr>
          <a:xfrm>
            <a:off x="2517444" y="494091"/>
            <a:ext cx="7157111" cy="5869817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06145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4AB62B-2CE4-4F8A-85AF-4E5C2523F6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9F752-EA8A-4F37-89D0-E695FE7BBE17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DDF96-9579-491E-86A2-2679B43DC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F4254A-F310-48E6-A56B-7DBF9685E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864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6D70D-C775-4675-93FE-42FAB09B8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163" y="3556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386CA-A6DF-490C-8B19-A09FC3664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1163" y="19558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0F30D8-7666-420E-B951-87636E9640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9F752-EA8A-4F37-89D0-E695FE7BBE17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648ABF-3A72-4692-932B-D3F9AD608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9AF99-273E-4231-97B0-246990717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A39CDD7-2CC0-43A4-9231-F1B636969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2" y="0"/>
            <a:ext cx="12192001" cy="16002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4129437-C4E9-45A9-B1DF-2E93E37556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257800"/>
            <a:ext cx="12192001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43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58BFF-577E-45C5-940A-AF2E1A44D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04158C-92A0-4416-AFF2-9449F59A5A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A358B9-DED3-444D-8AC5-111A04CA9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72ADD0-446F-4ABD-A2B5-745A0994D1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9F752-EA8A-4F37-89D0-E695FE7BBE17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7DC675-4DD3-40ED-877E-C07D0A7C2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1FDD00-BA86-4A73-883F-DDF0633B7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024BB962-6F78-8F26-3A20-9E6DE56F7D7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375" y="123825"/>
            <a:ext cx="14287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95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1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svg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2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3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48.png"/><Relationship Id="rId5" Type="http://schemas.openxmlformats.org/officeDocument/2006/relationships/image" Target="../media/image12.png"/><Relationship Id="rId10" Type="http://schemas.openxmlformats.org/officeDocument/2006/relationships/image" Target="../media/image47.svg"/><Relationship Id="rId4" Type="http://schemas.openxmlformats.org/officeDocument/2006/relationships/image" Target="../media/image33.sv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3.png"/><Relationship Id="rId3" Type="http://schemas.openxmlformats.org/officeDocument/2006/relationships/image" Target="../media/image9.emf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12.png"/><Relationship Id="rId4" Type="http://schemas.openxmlformats.org/officeDocument/2006/relationships/image" Target="../media/image33.svg"/><Relationship Id="rId9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58.png"/><Relationship Id="rId5" Type="http://schemas.microsoft.com/office/2007/relationships/media" Target="../media/media3.mp4"/><Relationship Id="rId10" Type="http://schemas.openxmlformats.org/officeDocument/2006/relationships/image" Target="../media/image57.png"/><Relationship Id="rId4" Type="http://schemas.openxmlformats.org/officeDocument/2006/relationships/video" Target="../media/media2.mp4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3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33.svg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3.svg"/><Relationship Id="rId7" Type="http://schemas.openxmlformats.org/officeDocument/2006/relationships/image" Target="../media/image35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4.svg"/><Relationship Id="rId4" Type="http://schemas.openxmlformats.org/officeDocument/2006/relationships/image" Target="../media/image12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B0C478-C035-FA6F-AA34-F931B2895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25" y="0"/>
            <a:ext cx="12192000" cy="71410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D62439-CF74-0E00-34EA-EDB8372EC665}"/>
              </a:ext>
            </a:extLst>
          </p:cNvPr>
          <p:cNvSpPr txBox="1"/>
          <p:nvPr/>
        </p:nvSpPr>
        <p:spPr>
          <a:xfrm>
            <a:off x="49875" y="1180698"/>
            <a:ext cx="12058650" cy="1323439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FA38FDC1-6A6C-54F5-7E8E-7326CD884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25" y="2708730"/>
            <a:ext cx="12191999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thanh trong cuộc sống</a:t>
            </a:r>
            <a:endParaRPr lang="en-US" alt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Kết quả hình ảnh cho hình động con bướm">
            <a:extLst>
              <a:ext uri="{FF2B5EF4-FFF2-40B4-BE49-F238E27FC236}">
                <a16:creationId xmlns:a16="http://schemas.microsoft.com/office/drawing/2014/main" id="{F754281D-D15C-B244-9762-7C27AF54A0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15792">
            <a:off x="11159935" y="2674708"/>
            <a:ext cx="116205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Kết quả hình ảnh cho hình động con bướm">
            <a:extLst>
              <a:ext uri="{FF2B5EF4-FFF2-40B4-BE49-F238E27FC236}">
                <a16:creationId xmlns:a16="http://schemas.microsoft.com/office/drawing/2014/main" id="{FBF50010-B9A7-4DF3-1D67-9A0E7A5E93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1636">
            <a:off x="527214" y="84571"/>
            <a:ext cx="102301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01981" y="253961"/>
            <a:ext cx="5084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vi-VN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PHƯỜNG HƯNG ĐẠO</a:t>
            </a:r>
          </a:p>
          <a:p>
            <a:pPr algn="ctr"/>
            <a:r>
              <a:rPr lang="en-US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TIỂU HỌC ĐA PHÚC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112624" y="830896"/>
            <a:ext cx="1356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49950" y="4562240"/>
            <a:ext cx="6659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GV THỰC HIỆN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PHẠM THỊ THU HƯƠNG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202</a:t>
            </a:r>
            <a:r>
              <a:rPr lang="vi-VN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- 202</a:t>
            </a:r>
            <a:r>
              <a:rPr lang="vi-VN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190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34684D3E-229A-1C79-E5CF-2B51B059A941}"/>
              </a:ext>
            </a:extLst>
          </p:cNvPr>
          <p:cNvSpPr/>
          <p:nvPr/>
        </p:nvSpPr>
        <p:spPr>
          <a:xfrm>
            <a:off x="129209" y="506896"/>
            <a:ext cx="11837503" cy="5973417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peech Bubble: Rectangle with Corners Rounded 4">
            <a:extLst>
              <a:ext uri="{FF2B5EF4-FFF2-40B4-BE49-F238E27FC236}">
                <a16:creationId xmlns:a16="http://schemas.microsoft.com/office/drawing/2014/main" id="{542AAD44-F067-5FF0-FF1E-CD0DCD6F9991}"/>
              </a:ext>
            </a:extLst>
          </p:cNvPr>
          <p:cNvSpPr/>
          <p:nvPr/>
        </p:nvSpPr>
        <p:spPr>
          <a:xfrm flipH="1">
            <a:off x="5679437" y="2206735"/>
            <a:ext cx="5655312" cy="206999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Âm thanh giúp chúng ta nghe hiệu lệnh của cảnh sát giao thông.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51FBB3-AF0B-7442-69CE-22AB4C30F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246" y="49344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982411-F178-8F1D-0574-BD345B446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025" y="1828801"/>
            <a:ext cx="3609010" cy="33766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8906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58B6D8BD-E2D2-4596-B7B5-4A5C53CBF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61883" y="355674"/>
            <a:ext cx="2444487" cy="114531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A31D248-8BD8-4C00-B94D-48523E5BA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2946" y="721357"/>
            <a:ext cx="1723597" cy="8075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2E93F21-EC97-460E-8368-13977FB6D8C1}"/>
              </a:ext>
            </a:extLst>
          </p:cNvPr>
          <p:cNvSpPr txBox="1"/>
          <p:nvPr/>
        </p:nvSpPr>
        <p:spPr>
          <a:xfrm>
            <a:off x="2137100" y="432539"/>
            <a:ext cx="74742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VD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C201EF-5AAE-CCAD-6B63-56DF807D7505}"/>
              </a:ext>
            </a:extLst>
          </p:cNvPr>
          <p:cNvGrpSpPr/>
          <p:nvPr/>
        </p:nvGrpSpPr>
        <p:grpSpPr>
          <a:xfrm>
            <a:off x="6591300" y="2334543"/>
            <a:ext cx="5731495" cy="3818608"/>
            <a:chOff x="6328276" y="280496"/>
            <a:chExt cx="5731495" cy="3818608"/>
          </a:xfrm>
        </p:grpSpPr>
        <p:pic>
          <p:nvPicPr>
            <p:cNvPr id="3" name="Picture 5">
              <a:extLst>
                <a:ext uri="{FF2B5EF4-FFF2-40B4-BE49-F238E27FC236}">
                  <a16:creationId xmlns:a16="http://schemas.microsoft.com/office/drawing/2014/main" id="{FD2707E3-CD23-7E8F-CD8B-A814C1C01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328276" y="280496"/>
              <a:ext cx="5731495" cy="381860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4B8B46A-67F2-103C-C421-124E409104F7}"/>
                </a:ext>
              </a:extLst>
            </p:cNvPr>
            <p:cNvSpPr txBox="1"/>
            <p:nvPr/>
          </p:nvSpPr>
          <p:spPr>
            <a:xfrm>
              <a:off x="6852151" y="1166234"/>
              <a:ext cx="507682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12121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Âm</a:t>
              </a:r>
              <a:r>
                <a:rPr lang="en-US" sz="4000" b="1" dirty="0">
                  <a:solidFill>
                    <a:srgbClr val="12121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12121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4000" b="1" dirty="0">
                  <a:solidFill>
                    <a:srgbClr val="12121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12121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sz="4000" b="1" dirty="0">
                  <a:solidFill>
                    <a:srgbClr val="12121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12121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báo</a:t>
              </a:r>
              <a:r>
                <a:rPr lang="en-US" sz="4000" b="1" dirty="0">
                  <a:solidFill>
                    <a:srgbClr val="12121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12121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4000" b="1" dirty="0">
                  <a:solidFill>
                    <a:srgbClr val="12121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4000" b="1" dirty="0" err="1">
                  <a:solidFill>
                    <a:srgbClr val="12121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tiếng</a:t>
              </a:r>
              <a:r>
                <a:rPr lang="en-US" sz="4000" b="1" dirty="0">
                  <a:solidFill>
                    <a:srgbClr val="12121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12121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trống</a:t>
              </a:r>
              <a:r>
                <a:rPr lang="en-US" sz="4000" b="1" dirty="0">
                  <a:solidFill>
                    <a:srgbClr val="12121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A44D7CF-C8BA-6B8F-0A7B-B1515F736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13" b="3713"/>
          <a:stretch/>
        </p:blipFill>
        <p:spPr>
          <a:xfrm>
            <a:off x="728408" y="2640107"/>
            <a:ext cx="5497178" cy="2734275"/>
          </a:xfrm>
          <a:prstGeom prst="roundRect">
            <a:avLst>
              <a:gd name="adj" fmla="val 20813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29595E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94700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58B6D8BD-E2D2-4596-B7B5-4A5C53CBF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61883" y="355674"/>
            <a:ext cx="2444487" cy="114531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A31D248-8BD8-4C00-B94D-48523E5BA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2946" y="721357"/>
            <a:ext cx="1723597" cy="8075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2E93F21-EC97-460E-8368-13977FB6D8C1}"/>
              </a:ext>
            </a:extLst>
          </p:cNvPr>
          <p:cNvSpPr txBox="1"/>
          <p:nvPr/>
        </p:nvSpPr>
        <p:spPr>
          <a:xfrm>
            <a:off x="2137100" y="432539"/>
            <a:ext cx="74742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VD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C201EF-5AAE-CCAD-6B63-56DF807D7505}"/>
              </a:ext>
            </a:extLst>
          </p:cNvPr>
          <p:cNvGrpSpPr/>
          <p:nvPr/>
        </p:nvGrpSpPr>
        <p:grpSpPr>
          <a:xfrm>
            <a:off x="6591300" y="2334543"/>
            <a:ext cx="5731495" cy="3818608"/>
            <a:chOff x="6328276" y="280496"/>
            <a:chExt cx="5731495" cy="3818608"/>
          </a:xfrm>
        </p:grpSpPr>
        <p:pic>
          <p:nvPicPr>
            <p:cNvPr id="3" name="Picture 5">
              <a:extLst>
                <a:ext uri="{FF2B5EF4-FFF2-40B4-BE49-F238E27FC236}">
                  <a16:creationId xmlns:a16="http://schemas.microsoft.com/office/drawing/2014/main" id="{FD2707E3-CD23-7E8F-CD8B-A814C1C01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328276" y="280496"/>
              <a:ext cx="5731495" cy="381860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4B8B46A-67F2-103C-C421-124E409104F7}"/>
                </a:ext>
              </a:extLst>
            </p:cNvPr>
            <p:cNvSpPr txBox="1"/>
            <p:nvPr/>
          </p:nvSpPr>
          <p:spPr>
            <a:xfrm>
              <a:off x="6852151" y="1166234"/>
              <a:ext cx="5076825" cy="1574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0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Âm thanh giúp chúng ta nói chuyện </a:t>
              </a:r>
              <a:endParaRPr lang="en-US" sz="4000" b="1" dirty="0">
                <a:solidFill>
                  <a:srgbClr val="002060"/>
                </a:solidFill>
                <a:effectLst/>
                <a:ea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207C31B-214A-026E-2FA9-3EB83C4278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" t="30676" r="145" b="9474"/>
          <a:stretch/>
        </p:blipFill>
        <p:spPr>
          <a:xfrm>
            <a:off x="217999" y="2611649"/>
            <a:ext cx="5916101" cy="3064310"/>
          </a:xfrm>
          <a:prstGeom prst="roundRect">
            <a:avLst>
              <a:gd name="adj" fmla="val 20813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29595E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99008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58B6D8BD-E2D2-4596-B7B5-4A5C53CBF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61883" y="355674"/>
            <a:ext cx="2444487" cy="114531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A31D248-8BD8-4C00-B94D-48523E5BA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2946" y="721357"/>
            <a:ext cx="1723597" cy="8075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2E93F21-EC97-460E-8368-13977FB6D8C1}"/>
              </a:ext>
            </a:extLst>
          </p:cNvPr>
          <p:cNvSpPr txBox="1"/>
          <p:nvPr/>
        </p:nvSpPr>
        <p:spPr>
          <a:xfrm>
            <a:off x="2137100" y="432539"/>
            <a:ext cx="74742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VD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C201EF-5AAE-CCAD-6B63-56DF807D7505}"/>
              </a:ext>
            </a:extLst>
          </p:cNvPr>
          <p:cNvGrpSpPr/>
          <p:nvPr/>
        </p:nvGrpSpPr>
        <p:grpSpPr>
          <a:xfrm>
            <a:off x="5734050" y="2334543"/>
            <a:ext cx="6588745" cy="3818608"/>
            <a:chOff x="6328276" y="280496"/>
            <a:chExt cx="5731495" cy="3818608"/>
          </a:xfrm>
        </p:grpSpPr>
        <p:pic>
          <p:nvPicPr>
            <p:cNvPr id="3" name="Picture 5">
              <a:extLst>
                <a:ext uri="{FF2B5EF4-FFF2-40B4-BE49-F238E27FC236}">
                  <a16:creationId xmlns:a16="http://schemas.microsoft.com/office/drawing/2014/main" id="{FD2707E3-CD23-7E8F-CD8B-A814C1C01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328276" y="280496"/>
              <a:ext cx="5731495" cy="381860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4B8B46A-67F2-103C-C421-124E409104F7}"/>
                </a:ext>
              </a:extLst>
            </p:cNvPr>
            <p:cNvSpPr txBox="1"/>
            <p:nvPr/>
          </p:nvSpPr>
          <p:spPr>
            <a:xfrm>
              <a:off x="6643133" y="1290059"/>
              <a:ext cx="5186860" cy="127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Âm thanh giúp chúng ta báo hiệu những nguy hiểm cần tránh.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84DE680-60E8-59B6-C584-DCAFD7718D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24" y="2438401"/>
            <a:ext cx="4033500" cy="339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02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58B6D8BD-E2D2-4596-B7B5-4A5C53CBF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61883" y="355674"/>
            <a:ext cx="2444487" cy="114531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A31D248-8BD8-4C00-B94D-48523E5BA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2946" y="721357"/>
            <a:ext cx="1723597" cy="8075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2E93F21-EC97-460E-8368-13977FB6D8C1}"/>
              </a:ext>
            </a:extLst>
          </p:cNvPr>
          <p:cNvSpPr txBox="1"/>
          <p:nvPr/>
        </p:nvSpPr>
        <p:spPr>
          <a:xfrm>
            <a:off x="2137100" y="432539"/>
            <a:ext cx="74742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VD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C201EF-5AAE-CCAD-6B63-56DF807D7505}"/>
              </a:ext>
            </a:extLst>
          </p:cNvPr>
          <p:cNvGrpSpPr/>
          <p:nvPr/>
        </p:nvGrpSpPr>
        <p:grpSpPr>
          <a:xfrm>
            <a:off x="6076950" y="2334543"/>
            <a:ext cx="6245845" cy="3818608"/>
            <a:chOff x="6328276" y="280496"/>
            <a:chExt cx="5731495" cy="3818608"/>
          </a:xfrm>
        </p:grpSpPr>
        <p:pic>
          <p:nvPicPr>
            <p:cNvPr id="3" name="Picture 5">
              <a:extLst>
                <a:ext uri="{FF2B5EF4-FFF2-40B4-BE49-F238E27FC236}">
                  <a16:creationId xmlns:a16="http://schemas.microsoft.com/office/drawing/2014/main" id="{FD2707E3-CD23-7E8F-CD8B-A814C1C01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328276" y="280496"/>
              <a:ext cx="5731495" cy="381860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4B8B46A-67F2-103C-C421-124E409104F7}"/>
                </a:ext>
              </a:extLst>
            </p:cNvPr>
            <p:cNvSpPr txBox="1"/>
            <p:nvPr/>
          </p:nvSpPr>
          <p:spPr>
            <a:xfrm>
              <a:off x="6643133" y="1290059"/>
              <a:ext cx="5186860" cy="733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Âm thanh giúp truyền tin.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2614039-9ED1-9091-4F5C-32E58FC97309}"/>
              </a:ext>
            </a:extLst>
          </p:cNvPr>
          <p:cNvGrpSpPr/>
          <p:nvPr/>
        </p:nvGrpSpPr>
        <p:grpSpPr>
          <a:xfrm>
            <a:off x="573255" y="1800225"/>
            <a:ext cx="5170320" cy="4716911"/>
            <a:chOff x="163680" y="2817206"/>
            <a:chExt cx="5024721" cy="434763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C748DC1-9EED-2EC5-657F-0D001FA44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426" b="92623" l="9752" r="89894">
                          <a14:foregroundMark x1="70213" y1="42418" x2="70567" y2="49795"/>
                          <a14:foregroundMark x1="78901" y1="42418" x2="77660" y2="53689"/>
                          <a14:foregroundMark x1="71454" y1="89344" x2="66135" y2="90779"/>
                          <a14:foregroundMark x1="70035" y1="92213" x2="76418" y2="92213"/>
                          <a14:foregroundMark x1="77837" y1="91803" x2="76773" y2="92008"/>
                          <a14:foregroundMark x1="79610" y1="91803" x2="67730" y2="91803"/>
                          <a14:foregroundMark x1="24645" y1="37910" x2="25177" y2="64344"/>
                          <a14:foregroundMark x1="33156" y1="53279" x2="31560" y2="61270"/>
                          <a14:foregroundMark x1="39362" y1="55738" x2="33688" y2="56967"/>
                          <a14:foregroundMark x1="22695" y1="90779" x2="26950" y2="90984"/>
                          <a14:foregroundMark x1="30851" y1="90984" x2="22518" y2="90574"/>
                          <a14:foregroundMark x1="21631" y1="91393" x2="29078" y2="91803"/>
                          <a14:foregroundMark x1="28901" y1="92008" x2="31028" y2="91393"/>
                          <a14:foregroundMark x1="29787" y1="92008" x2="32624" y2="91803"/>
                          <a14:foregroundMark x1="22695" y1="92008" x2="20922" y2="92213"/>
                          <a14:foregroundMark x1="20390" y1="92418" x2="18794" y2="91803"/>
                          <a14:foregroundMark x1="33609" y1="50000" x2="32092" y2="51434"/>
                          <a14:foregroundMark x1="34043" y1="49590" x2="33609" y2="50000"/>
                          <a14:backgroundMark x1="66667" y1="56352" x2="66667" y2="56352"/>
                          <a14:backgroundMark x1="74468" y1="84221" x2="74468" y2="84221"/>
                          <a14:backgroundMark x1="74468" y1="80533" x2="72695" y2="86680"/>
                          <a14:backgroundMark x1="58511" y1="51025" x2="59220" y2="50410"/>
                          <a14:backgroundMark x1="59043" y1="50615" x2="57092" y2="50820"/>
                          <a14:backgroundMark x1="58156" y1="47746" x2="59929" y2="48770"/>
                          <a14:backgroundMark x1="59220" y1="48770" x2="58688" y2="53074"/>
                          <a14:backgroundMark x1="40957" y1="30123" x2="41312" y2="29918"/>
                          <a14:backgroundMark x1="23050" y1="54918" x2="22695" y2="54303"/>
                          <a14:backgroundMark x1="21645" y1="93443" x2="20859" y2="93443"/>
                          <a14:backgroundMark x1="33333" y1="49180" x2="33333" y2="49180"/>
                          <a14:backgroundMark x1="32979" y1="49385" x2="32979" y2="49385"/>
                          <a14:backgroundMark x1="33333" y1="49590" x2="33333" y2="49590"/>
                          <a14:backgroundMark x1="32801" y1="50000" x2="32801" y2="50000"/>
                          <a14:backgroundMark x1="33865" y1="49180" x2="33865" y2="49180"/>
                          <a14:backgroundMark x1="39716" y1="33197" x2="39550" y2="33413"/>
                          <a14:backgroundMark x1="25355" y1="7172" x2="53014" y2="30738"/>
                          <a14:backgroundMark x1="68794" y1="22746" x2="61879" y2="35656"/>
                          <a14:backgroundMark x1="35638" y1="29918" x2="40248" y2="35656"/>
                          <a14:backgroundMark x1="42021" y1="10451" x2="53014" y2="24795"/>
                          <a14:backgroundMark x1="51596" y1="10041" x2="52482" y2="26025"/>
                          <a14:backgroundMark x1="30142" y1="10451" x2="34043" y2="28279"/>
                          <a14:backgroundMark x1="34043" y1="28279" x2="34043" y2="28279"/>
                          <a14:backgroundMark x1="37766" y1="27049" x2="41489" y2="28893"/>
                          <a14:backgroundMark x1="27305" y1="80123" x2="27660" y2="85246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680" y="2817206"/>
              <a:ext cx="5024721" cy="4347630"/>
            </a:xfrm>
            <a:prstGeom prst="rect">
              <a:avLst/>
            </a:prstGeom>
          </p:spPr>
        </p:pic>
        <p:pic>
          <p:nvPicPr>
            <p:cNvPr id="8" name="Picture 16">
              <a:extLst>
                <a:ext uri="{FF2B5EF4-FFF2-40B4-BE49-F238E27FC236}">
                  <a16:creationId xmlns:a16="http://schemas.microsoft.com/office/drawing/2014/main" id="{A2897874-1D36-B9F9-3292-D9409F223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2538009" y="4123547"/>
              <a:ext cx="911195" cy="572720"/>
            </a:xfrm>
            <a:prstGeom prst="rect">
              <a:avLst/>
            </a:prstGeom>
          </p:spPr>
        </p:pic>
        <p:pic>
          <p:nvPicPr>
            <p:cNvPr id="9" name="Picture 16">
              <a:extLst>
                <a:ext uri="{FF2B5EF4-FFF2-40B4-BE49-F238E27FC236}">
                  <a16:creationId xmlns:a16="http://schemas.microsoft.com/office/drawing/2014/main" id="{9AD61B8F-7C35-5AED-F631-7CCA4BD73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685328" y="3732713"/>
              <a:ext cx="1023827" cy="5854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244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DF382EE-DDF3-4149-96FC-31D9481F32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2627312"/>
            <a:ext cx="12191781" cy="4230688"/>
          </a:xfrm>
          <a:prstGeom prst="rect">
            <a:avLst/>
          </a:prstGeom>
        </p:spPr>
      </p:pic>
      <p:sp>
        <p:nvSpPr>
          <p:cNvPr id="5" name="Graphic 3">
            <a:extLst>
              <a:ext uri="{FF2B5EF4-FFF2-40B4-BE49-F238E27FC236}">
                <a16:creationId xmlns:a16="http://schemas.microsoft.com/office/drawing/2014/main" id="{24CEC53B-EB28-4301-A0C9-1146B589BB1E}"/>
              </a:ext>
            </a:extLst>
          </p:cNvPr>
          <p:cNvSpPr/>
          <p:nvPr/>
        </p:nvSpPr>
        <p:spPr>
          <a:xfrm>
            <a:off x="219" y="279400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84D2C7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Graphic 3">
            <a:extLst>
              <a:ext uri="{FF2B5EF4-FFF2-40B4-BE49-F238E27FC236}">
                <a16:creationId xmlns:a16="http://schemas.microsoft.com/office/drawing/2014/main" id="{5E07D301-D1F5-4B35-9B03-8366637CE28B}"/>
              </a:ext>
            </a:extLst>
          </p:cNvPr>
          <p:cNvSpPr/>
          <p:nvPr/>
        </p:nvSpPr>
        <p:spPr>
          <a:xfrm>
            <a:off x="0" y="0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74BABA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10" name="Graphic 143">
            <a:extLst>
              <a:ext uri="{FF2B5EF4-FFF2-40B4-BE49-F238E27FC236}">
                <a16:creationId xmlns:a16="http://schemas.microsoft.com/office/drawing/2014/main" id="{E9B75939-462F-4EDE-9F90-CDD8BB3919BD}"/>
              </a:ext>
            </a:extLst>
          </p:cNvPr>
          <p:cNvGrpSpPr/>
          <p:nvPr/>
        </p:nvGrpSpPr>
        <p:grpSpPr>
          <a:xfrm>
            <a:off x="10534594" y="3283412"/>
            <a:ext cx="1876002" cy="3664187"/>
            <a:chOff x="10445531" y="3270549"/>
            <a:chExt cx="1876002" cy="366418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C9AA2E6-3972-4EAF-A71B-3E2223C37EAD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4F92EFD-AE72-4141-BF6B-F9560E21C1F8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52DF677-BCD5-4571-A847-E97BDA26E22E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9818E3A-B7E0-4111-B976-92E9D31FC5E9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8539B0D-C992-4ABF-8F8D-ABD462EFB5E8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6E5FDF8-9617-49CD-9751-A80FFF290B9B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F546BA0-7172-4179-9723-141C606D245B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022B3B9-DC65-46E7-923F-AE1EF007AF04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9" name="Graphic 153">
            <a:extLst>
              <a:ext uri="{FF2B5EF4-FFF2-40B4-BE49-F238E27FC236}">
                <a16:creationId xmlns:a16="http://schemas.microsoft.com/office/drawing/2014/main" id="{9AF86EE5-700D-410A-A89B-32EBF3C114B3}"/>
              </a:ext>
            </a:extLst>
          </p:cNvPr>
          <p:cNvGrpSpPr/>
          <p:nvPr/>
        </p:nvGrpSpPr>
        <p:grpSpPr>
          <a:xfrm>
            <a:off x="11161825" y="3187825"/>
            <a:ext cx="1068908" cy="1281259"/>
            <a:chOff x="11161825" y="3187825"/>
            <a:chExt cx="1068908" cy="1281259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B356B4D-3784-43F2-A28E-F75020CB9D06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7B476EC-8FCE-440C-A1E7-2768425702BE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FF31C83-9929-4985-BEEA-C1C535C3D6CF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ECD860E-64BE-4740-B45E-DF93D446DF4F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FDC15BE-3AC2-40FC-BDCB-95D853ADCDFE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5" name="Graphic 154">
            <a:extLst>
              <a:ext uri="{FF2B5EF4-FFF2-40B4-BE49-F238E27FC236}">
                <a16:creationId xmlns:a16="http://schemas.microsoft.com/office/drawing/2014/main" id="{B31CE3C3-DB7A-4E06-9AA2-EEAA04A23463}"/>
              </a:ext>
            </a:extLst>
          </p:cNvPr>
          <p:cNvGrpSpPr/>
          <p:nvPr/>
        </p:nvGrpSpPr>
        <p:grpSpPr>
          <a:xfrm>
            <a:off x="9887102" y="4984376"/>
            <a:ext cx="1734184" cy="1380521"/>
            <a:chOff x="9167261" y="3475651"/>
            <a:chExt cx="1734184" cy="138052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114148C-A5A8-4F19-B1BF-84CAB99B8F32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BB5F1D1-BA24-4966-B717-00F7B8CC12AA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DD92B20-8CF7-46A2-8123-D8F7C497E832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2D7D26D-28C3-4420-897F-5E2B52E2A043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79C4CC5-857F-4A62-A271-DA00E21D8B6A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763604D-D438-4F22-A870-60F25A3EB419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E5ACC8D-6C3D-43C5-AC79-12763472D0A6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5140C40-D8B2-46BA-A7E1-1A4E69276E44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3535D8B-26B9-4458-A6DF-65D0A24BADC3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2AC001D-A9D4-4D05-A53A-35B8E00BB9B8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58BBFED-785C-4EBE-8103-FEB169827FDB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1ACA511-DB4C-4713-8033-A333D30E9BE1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0C8227A-E47C-46ED-8471-CE0F10A2059F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F75D72A-33D7-4871-A4E2-407D1AC40573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F2E9B10-B592-412F-A2FA-DB088DDF1FC0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237A3CB-E172-4D05-A50B-BBD285B7DCF9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86D0CF4-AF4B-41B0-9992-1B90AA7AD166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F58084F-00A9-44A7-9890-06229A2AFF9A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CEE918C-B7C5-42A4-96D7-A62E12F025A9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71" name="Graphic 70">
            <a:extLst>
              <a:ext uri="{FF2B5EF4-FFF2-40B4-BE49-F238E27FC236}">
                <a16:creationId xmlns:a16="http://schemas.microsoft.com/office/drawing/2014/main" id="{9FEF3030-06E7-4044-AE60-FEAC52AF48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46101" y="2605828"/>
            <a:ext cx="1433328" cy="961600"/>
          </a:xfrm>
          <a:prstGeom prst="rect">
            <a:avLst/>
          </a:prstGeom>
        </p:spPr>
      </p:pic>
      <p:grpSp>
        <p:nvGrpSpPr>
          <p:cNvPr id="72" name="Graphic 243">
            <a:extLst>
              <a:ext uri="{FF2B5EF4-FFF2-40B4-BE49-F238E27FC236}">
                <a16:creationId xmlns:a16="http://schemas.microsoft.com/office/drawing/2014/main" id="{712B6FDC-51F0-4948-A2D5-2A4A6500FB1B}"/>
              </a:ext>
            </a:extLst>
          </p:cNvPr>
          <p:cNvGrpSpPr/>
          <p:nvPr/>
        </p:nvGrpSpPr>
        <p:grpSpPr>
          <a:xfrm>
            <a:off x="10022800" y="5553654"/>
            <a:ext cx="1630724" cy="1255170"/>
            <a:chOff x="7982733" y="5589867"/>
            <a:chExt cx="1630724" cy="1255170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853DEAE-92C0-48B2-B2E8-06F271769B70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FDE5B4E-289A-468C-BCA5-3F4AF664EC54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0E2C9AC-4292-4374-9548-5C30600071D5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48EA499-0577-43DE-8CAC-5E8939B47749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83D7761-F95E-4171-B931-9777D7CDA1D9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78" name="Graphic 143">
            <a:extLst>
              <a:ext uri="{FF2B5EF4-FFF2-40B4-BE49-F238E27FC236}">
                <a16:creationId xmlns:a16="http://schemas.microsoft.com/office/drawing/2014/main" id="{8B97A4C2-3300-4A68-B6A1-27730643047E}"/>
              </a:ext>
            </a:extLst>
          </p:cNvPr>
          <p:cNvGrpSpPr/>
          <p:nvPr/>
        </p:nvGrpSpPr>
        <p:grpSpPr>
          <a:xfrm flipH="1">
            <a:off x="-614447" y="3386307"/>
            <a:ext cx="1876002" cy="3664187"/>
            <a:chOff x="10445531" y="3270549"/>
            <a:chExt cx="1876002" cy="3664187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A1968D9-6616-4DDD-99D7-AF9045A5B776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FEEFF98-DE6B-42BA-A6F6-4F95BCE8806F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195D8F4-7CAF-4241-978B-C7D5B91CFDE8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82C07D56-0FED-499C-B5C6-A5F5ED65B5D8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20B87E71-58DD-4C8B-BD06-45BF40D8744F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663C600-602A-4576-8CEA-0CDD0D763A15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3BC640B-F686-4A2F-8662-1FBD082228FD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DE7EB07-A54A-4EF2-B6EF-67A6B0A83F99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87" name="Graphic 153">
            <a:extLst>
              <a:ext uri="{FF2B5EF4-FFF2-40B4-BE49-F238E27FC236}">
                <a16:creationId xmlns:a16="http://schemas.microsoft.com/office/drawing/2014/main" id="{5F17B979-F944-4C43-B265-915CA6ABACC9}"/>
              </a:ext>
            </a:extLst>
          </p:cNvPr>
          <p:cNvGrpSpPr/>
          <p:nvPr/>
        </p:nvGrpSpPr>
        <p:grpSpPr>
          <a:xfrm flipH="1">
            <a:off x="-75591" y="3124096"/>
            <a:ext cx="1068908" cy="1281260"/>
            <a:chOff x="11161825" y="3187825"/>
            <a:chExt cx="1068908" cy="1281260"/>
          </a:xfrm>
        </p:grpSpPr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36E7316A-8A89-4CE8-B339-665DA0B64835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6D3C2E5A-6747-4A4B-B46B-0C5F0488471F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2CD143B-EC84-4B79-9FE6-4113761BE56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0ACB969-9B37-4021-9A02-6231D650FCF1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0A37A2C6-40A3-47AA-A027-C5D2B5F0AD21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93" name="Graphic 154">
            <a:extLst>
              <a:ext uri="{FF2B5EF4-FFF2-40B4-BE49-F238E27FC236}">
                <a16:creationId xmlns:a16="http://schemas.microsoft.com/office/drawing/2014/main" id="{0EB511D1-DA50-49F6-91B9-35F9726D9131}"/>
              </a:ext>
            </a:extLst>
          </p:cNvPr>
          <p:cNvGrpSpPr/>
          <p:nvPr/>
        </p:nvGrpSpPr>
        <p:grpSpPr>
          <a:xfrm flipH="1">
            <a:off x="267398" y="4109338"/>
            <a:ext cx="1734183" cy="1380521"/>
            <a:chOff x="9167261" y="3475651"/>
            <a:chExt cx="1734183" cy="1380521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7150E9D-DF79-45CE-A609-BD5CE035BB35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44AD6995-D7E9-41A0-AC92-F88E29A4D19C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E941C6F-5643-4BC8-9B9E-6B51EE7FA646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568BFA23-4DB3-45CF-A730-A0F91DE4902B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CFF75EE-30F1-4BA2-A495-2FF639EAA5E1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85C4F285-99B6-4544-917E-382A558B3FA8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59EA8A71-921E-4592-ACF4-75E72E1FF52E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F5E80ED-BB26-417B-9774-D119A0D8D0B1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7F1D21ED-6E95-4570-944F-8EABF74BEEEE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82BD992-15BF-4B90-9F6A-FBBDD4266D32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FD3495E-061D-48D7-A8ED-B0B3E0C90DAA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756C804-AA5A-4E99-B89B-A4E06B22D3D9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9EB7525D-81F0-4A62-9220-9EE91CE546FD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A1E8B70-F6CE-4CA6-896B-18C217FE17E8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14BA0F80-914D-4DA6-A244-D0F9DD4BCB1F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745C77CA-D2DB-49D9-86E1-95B0B5BAF4E0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81B74302-069F-438B-A4B6-183980C549AA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CEF07532-9B69-4F63-B2F1-DD623EE22710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1A19C230-E8F0-41DD-A58D-40DE6094D70D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39" name="Graphic 138">
            <a:extLst>
              <a:ext uri="{FF2B5EF4-FFF2-40B4-BE49-F238E27FC236}">
                <a16:creationId xmlns:a16="http://schemas.microsoft.com/office/drawing/2014/main" id="{D9426C2D-08C4-461C-B4CE-A005BBCBED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-24287" y="2542099"/>
            <a:ext cx="1433328" cy="961600"/>
          </a:xfrm>
          <a:prstGeom prst="rect">
            <a:avLst/>
          </a:prstGeom>
        </p:spPr>
      </p:pic>
      <p:grpSp>
        <p:nvGrpSpPr>
          <p:cNvPr id="140" name="Graphic 243">
            <a:extLst>
              <a:ext uri="{FF2B5EF4-FFF2-40B4-BE49-F238E27FC236}">
                <a16:creationId xmlns:a16="http://schemas.microsoft.com/office/drawing/2014/main" id="{7BDF3D80-AC3E-4B02-9E67-E51808F94685}"/>
              </a:ext>
            </a:extLst>
          </p:cNvPr>
          <p:cNvGrpSpPr/>
          <p:nvPr/>
        </p:nvGrpSpPr>
        <p:grpSpPr>
          <a:xfrm flipH="1">
            <a:off x="355560" y="5449273"/>
            <a:ext cx="1630724" cy="1255169"/>
            <a:chOff x="7982733" y="5589867"/>
            <a:chExt cx="1630724" cy="1255169"/>
          </a:xfrm>
        </p:grpSpPr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028789C-DC36-492C-8451-03C0E1275DC9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B7E6FEF5-651A-49FF-8CC2-FFC8A6C0B3D2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4320D53C-566D-47CE-AFC2-948D58E91E90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581D1EC4-8332-43D4-8FA9-FED0B8130EA4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7F7A3021-AC94-4378-9EF3-F7F7652BCC55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50" name="Graphic 149">
            <a:extLst>
              <a:ext uri="{FF2B5EF4-FFF2-40B4-BE49-F238E27FC236}">
                <a16:creationId xmlns:a16="http://schemas.microsoft.com/office/drawing/2014/main" id="{C8FEB1EA-94CD-44BB-9380-9A56DEFD2B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57413" y="5463713"/>
            <a:ext cx="2444487" cy="1145318"/>
          </a:xfrm>
          <a:prstGeom prst="rect">
            <a:avLst/>
          </a:prstGeom>
        </p:spPr>
      </p:pic>
      <p:pic>
        <p:nvPicPr>
          <p:cNvPr id="154" name="Graphic 153">
            <a:extLst>
              <a:ext uri="{FF2B5EF4-FFF2-40B4-BE49-F238E27FC236}">
                <a16:creationId xmlns:a16="http://schemas.microsoft.com/office/drawing/2014/main" id="{4E125F4B-7A9D-4C42-B965-30BF58A305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19354" y="313264"/>
            <a:ext cx="1460633" cy="684352"/>
          </a:xfrm>
          <a:prstGeom prst="rect">
            <a:avLst/>
          </a:prstGeom>
        </p:spPr>
      </p:pic>
      <p:pic>
        <p:nvPicPr>
          <p:cNvPr id="156" name="Graphic 155">
            <a:extLst>
              <a:ext uri="{FF2B5EF4-FFF2-40B4-BE49-F238E27FC236}">
                <a16:creationId xmlns:a16="http://schemas.microsoft.com/office/drawing/2014/main" id="{7967F9D1-D364-43AC-B561-F29775D4C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653348" y="817618"/>
            <a:ext cx="2444487" cy="1145318"/>
          </a:xfrm>
          <a:prstGeom prst="rect">
            <a:avLst/>
          </a:prstGeom>
        </p:spPr>
      </p:pic>
      <p:pic>
        <p:nvPicPr>
          <p:cNvPr id="158" name="Graphic 157">
            <a:extLst>
              <a:ext uri="{FF2B5EF4-FFF2-40B4-BE49-F238E27FC236}">
                <a16:creationId xmlns:a16="http://schemas.microsoft.com/office/drawing/2014/main" id="{91C03452-DE87-41E8-8D3C-117CDB3F39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35202" y="4449321"/>
            <a:ext cx="1090936" cy="511137"/>
          </a:xfrm>
          <a:prstGeom prst="rect">
            <a:avLst/>
          </a:prstGeom>
        </p:spPr>
      </p:pic>
      <p:sp>
        <p:nvSpPr>
          <p:cNvPr id="114" name="Rectangles 77828">
            <a:extLst>
              <a:ext uri="{FF2B5EF4-FFF2-40B4-BE49-F238E27FC236}">
                <a16:creationId xmlns:a16="http://schemas.microsoft.com/office/drawing/2014/main" id="{3D737733-7F78-45C6-9A09-9CE878241082}"/>
              </a:ext>
            </a:extLst>
          </p:cNvPr>
          <p:cNvSpPr/>
          <p:nvPr/>
        </p:nvSpPr>
        <p:spPr>
          <a:xfrm>
            <a:off x="1963963" y="1885777"/>
            <a:ext cx="8467293" cy="3970318"/>
          </a:xfrm>
          <a:custGeom>
            <a:avLst/>
            <a:gdLst>
              <a:gd name="connsiteX0" fmla="*/ 0 w 8467293"/>
              <a:gd name="connsiteY0" fmla="*/ 0 h 3970318"/>
              <a:gd name="connsiteX1" fmla="*/ 564486 w 8467293"/>
              <a:gd name="connsiteY1" fmla="*/ 0 h 3970318"/>
              <a:gd name="connsiteX2" fmla="*/ 874954 w 8467293"/>
              <a:gd name="connsiteY2" fmla="*/ 0 h 3970318"/>
              <a:gd name="connsiteX3" fmla="*/ 1354767 w 8467293"/>
              <a:gd name="connsiteY3" fmla="*/ 0 h 3970318"/>
              <a:gd name="connsiteX4" fmla="*/ 2088599 w 8467293"/>
              <a:gd name="connsiteY4" fmla="*/ 0 h 3970318"/>
              <a:gd name="connsiteX5" fmla="*/ 2737758 w 8467293"/>
              <a:gd name="connsiteY5" fmla="*/ 0 h 3970318"/>
              <a:gd name="connsiteX6" fmla="*/ 3048225 w 8467293"/>
              <a:gd name="connsiteY6" fmla="*/ 0 h 3970318"/>
              <a:gd name="connsiteX7" fmla="*/ 3612712 w 8467293"/>
              <a:gd name="connsiteY7" fmla="*/ 0 h 3970318"/>
              <a:gd name="connsiteX8" fmla="*/ 3923179 w 8467293"/>
              <a:gd name="connsiteY8" fmla="*/ 0 h 3970318"/>
              <a:gd name="connsiteX9" fmla="*/ 4572338 w 8467293"/>
              <a:gd name="connsiteY9" fmla="*/ 0 h 3970318"/>
              <a:gd name="connsiteX10" fmla="*/ 5136824 w 8467293"/>
              <a:gd name="connsiteY10" fmla="*/ 0 h 3970318"/>
              <a:gd name="connsiteX11" fmla="*/ 5531965 w 8467293"/>
              <a:gd name="connsiteY11" fmla="*/ 0 h 3970318"/>
              <a:gd name="connsiteX12" fmla="*/ 6011778 w 8467293"/>
              <a:gd name="connsiteY12" fmla="*/ 0 h 3970318"/>
              <a:gd name="connsiteX13" fmla="*/ 6491591 w 8467293"/>
              <a:gd name="connsiteY13" fmla="*/ 0 h 3970318"/>
              <a:gd name="connsiteX14" fmla="*/ 6886732 w 8467293"/>
              <a:gd name="connsiteY14" fmla="*/ 0 h 3970318"/>
              <a:gd name="connsiteX15" fmla="*/ 7535891 w 8467293"/>
              <a:gd name="connsiteY15" fmla="*/ 0 h 3970318"/>
              <a:gd name="connsiteX16" fmla="*/ 8467293 w 8467293"/>
              <a:gd name="connsiteY16" fmla="*/ 0 h 3970318"/>
              <a:gd name="connsiteX17" fmla="*/ 8467293 w 8467293"/>
              <a:gd name="connsiteY17" fmla="*/ 527485 h 3970318"/>
              <a:gd name="connsiteX18" fmla="*/ 8467293 w 8467293"/>
              <a:gd name="connsiteY18" fmla="*/ 1094673 h 3970318"/>
              <a:gd name="connsiteX19" fmla="*/ 8467293 w 8467293"/>
              <a:gd name="connsiteY19" fmla="*/ 1542752 h 3970318"/>
              <a:gd name="connsiteX20" fmla="*/ 8467293 w 8467293"/>
              <a:gd name="connsiteY20" fmla="*/ 2109940 h 3970318"/>
              <a:gd name="connsiteX21" fmla="*/ 8467293 w 8467293"/>
              <a:gd name="connsiteY21" fmla="*/ 2597722 h 3970318"/>
              <a:gd name="connsiteX22" fmla="*/ 8467293 w 8467293"/>
              <a:gd name="connsiteY22" fmla="*/ 3085504 h 3970318"/>
              <a:gd name="connsiteX23" fmla="*/ 8467293 w 8467293"/>
              <a:gd name="connsiteY23" fmla="*/ 3970318 h 3970318"/>
              <a:gd name="connsiteX24" fmla="*/ 7902807 w 8467293"/>
              <a:gd name="connsiteY24" fmla="*/ 3970318 h 3970318"/>
              <a:gd name="connsiteX25" fmla="*/ 7253648 w 8467293"/>
              <a:gd name="connsiteY25" fmla="*/ 3970318 h 3970318"/>
              <a:gd name="connsiteX26" fmla="*/ 6773834 w 8467293"/>
              <a:gd name="connsiteY26" fmla="*/ 3970318 h 3970318"/>
              <a:gd name="connsiteX27" fmla="*/ 6294021 w 8467293"/>
              <a:gd name="connsiteY27" fmla="*/ 3970318 h 3970318"/>
              <a:gd name="connsiteX28" fmla="*/ 5983554 w 8467293"/>
              <a:gd name="connsiteY28" fmla="*/ 3970318 h 3970318"/>
              <a:gd name="connsiteX29" fmla="*/ 5419068 w 8467293"/>
              <a:gd name="connsiteY29" fmla="*/ 3970318 h 3970318"/>
              <a:gd name="connsiteX30" fmla="*/ 4685235 w 8467293"/>
              <a:gd name="connsiteY30" fmla="*/ 3970318 h 3970318"/>
              <a:gd name="connsiteX31" fmla="*/ 4036076 w 8467293"/>
              <a:gd name="connsiteY31" fmla="*/ 3970318 h 3970318"/>
              <a:gd name="connsiteX32" fmla="*/ 3640936 w 8467293"/>
              <a:gd name="connsiteY32" fmla="*/ 3970318 h 3970318"/>
              <a:gd name="connsiteX33" fmla="*/ 3161123 w 8467293"/>
              <a:gd name="connsiteY33" fmla="*/ 3970318 h 3970318"/>
              <a:gd name="connsiteX34" fmla="*/ 2427291 w 8467293"/>
              <a:gd name="connsiteY34" fmla="*/ 3970318 h 3970318"/>
              <a:gd name="connsiteX35" fmla="*/ 1778132 w 8467293"/>
              <a:gd name="connsiteY35" fmla="*/ 3970318 h 3970318"/>
              <a:gd name="connsiteX36" fmla="*/ 1213645 w 8467293"/>
              <a:gd name="connsiteY36" fmla="*/ 3970318 h 3970318"/>
              <a:gd name="connsiteX37" fmla="*/ 733832 w 8467293"/>
              <a:gd name="connsiteY37" fmla="*/ 3970318 h 3970318"/>
              <a:gd name="connsiteX38" fmla="*/ 0 w 8467293"/>
              <a:gd name="connsiteY38" fmla="*/ 3970318 h 3970318"/>
              <a:gd name="connsiteX39" fmla="*/ 0 w 8467293"/>
              <a:gd name="connsiteY39" fmla="*/ 3363427 h 3970318"/>
              <a:gd name="connsiteX40" fmla="*/ 0 w 8467293"/>
              <a:gd name="connsiteY40" fmla="*/ 2915348 h 3970318"/>
              <a:gd name="connsiteX41" fmla="*/ 0 w 8467293"/>
              <a:gd name="connsiteY41" fmla="*/ 2308456 h 3970318"/>
              <a:gd name="connsiteX42" fmla="*/ 0 w 8467293"/>
              <a:gd name="connsiteY42" fmla="*/ 1701565 h 3970318"/>
              <a:gd name="connsiteX43" fmla="*/ 0 w 8467293"/>
              <a:gd name="connsiteY43" fmla="*/ 1094673 h 3970318"/>
              <a:gd name="connsiteX44" fmla="*/ 0 w 8467293"/>
              <a:gd name="connsiteY44" fmla="*/ 567188 h 3970318"/>
              <a:gd name="connsiteX45" fmla="*/ 0 w 8467293"/>
              <a:gd name="connsiteY45" fmla="*/ 0 h 3970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8467293" h="3970318" fill="none" extrusionOk="0">
                <a:moveTo>
                  <a:pt x="0" y="0"/>
                </a:moveTo>
                <a:cubicBezTo>
                  <a:pt x="267655" y="-38906"/>
                  <a:pt x="415005" y="32780"/>
                  <a:pt x="564486" y="0"/>
                </a:cubicBezTo>
                <a:cubicBezTo>
                  <a:pt x="713967" y="-32780"/>
                  <a:pt x="806356" y="29055"/>
                  <a:pt x="874954" y="0"/>
                </a:cubicBezTo>
                <a:cubicBezTo>
                  <a:pt x="943552" y="-29055"/>
                  <a:pt x="1244000" y="44402"/>
                  <a:pt x="1354767" y="0"/>
                </a:cubicBezTo>
                <a:cubicBezTo>
                  <a:pt x="1465534" y="-44402"/>
                  <a:pt x="1871252" y="33436"/>
                  <a:pt x="2088599" y="0"/>
                </a:cubicBezTo>
                <a:cubicBezTo>
                  <a:pt x="2305946" y="-33436"/>
                  <a:pt x="2604851" y="10927"/>
                  <a:pt x="2737758" y="0"/>
                </a:cubicBezTo>
                <a:cubicBezTo>
                  <a:pt x="2870665" y="-10927"/>
                  <a:pt x="2899869" y="30948"/>
                  <a:pt x="3048225" y="0"/>
                </a:cubicBezTo>
                <a:cubicBezTo>
                  <a:pt x="3196581" y="-30948"/>
                  <a:pt x="3436027" y="40759"/>
                  <a:pt x="3612712" y="0"/>
                </a:cubicBezTo>
                <a:cubicBezTo>
                  <a:pt x="3789397" y="-40759"/>
                  <a:pt x="3807897" y="8900"/>
                  <a:pt x="3923179" y="0"/>
                </a:cubicBezTo>
                <a:cubicBezTo>
                  <a:pt x="4038461" y="-8900"/>
                  <a:pt x="4335772" y="73258"/>
                  <a:pt x="4572338" y="0"/>
                </a:cubicBezTo>
                <a:cubicBezTo>
                  <a:pt x="4808904" y="-73258"/>
                  <a:pt x="4955005" y="61198"/>
                  <a:pt x="5136824" y="0"/>
                </a:cubicBezTo>
                <a:cubicBezTo>
                  <a:pt x="5318643" y="-61198"/>
                  <a:pt x="5437741" y="19669"/>
                  <a:pt x="5531965" y="0"/>
                </a:cubicBezTo>
                <a:cubicBezTo>
                  <a:pt x="5626189" y="-19669"/>
                  <a:pt x="5855605" y="48376"/>
                  <a:pt x="6011778" y="0"/>
                </a:cubicBezTo>
                <a:cubicBezTo>
                  <a:pt x="6167951" y="-48376"/>
                  <a:pt x="6322302" y="6195"/>
                  <a:pt x="6491591" y="0"/>
                </a:cubicBezTo>
                <a:cubicBezTo>
                  <a:pt x="6660880" y="-6195"/>
                  <a:pt x="6705625" y="17119"/>
                  <a:pt x="6886732" y="0"/>
                </a:cubicBezTo>
                <a:cubicBezTo>
                  <a:pt x="7067839" y="-17119"/>
                  <a:pt x="7279375" y="65135"/>
                  <a:pt x="7535891" y="0"/>
                </a:cubicBezTo>
                <a:cubicBezTo>
                  <a:pt x="7792407" y="-65135"/>
                  <a:pt x="8182318" y="36855"/>
                  <a:pt x="8467293" y="0"/>
                </a:cubicBezTo>
                <a:cubicBezTo>
                  <a:pt x="8528765" y="213193"/>
                  <a:pt x="8410455" y="335561"/>
                  <a:pt x="8467293" y="527485"/>
                </a:cubicBezTo>
                <a:cubicBezTo>
                  <a:pt x="8524131" y="719409"/>
                  <a:pt x="8443066" y="865917"/>
                  <a:pt x="8467293" y="1094673"/>
                </a:cubicBezTo>
                <a:cubicBezTo>
                  <a:pt x="8491520" y="1323429"/>
                  <a:pt x="8453805" y="1438136"/>
                  <a:pt x="8467293" y="1542752"/>
                </a:cubicBezTo>
                <a:cubicBezTo>
                  <a:pt x="8480781" y="1647368"/>
                  <a:pt x="8444016" y="1884801"/>
                  <a:pt x="8467293" y="2109940"/>
                </a:cubicBezTo>
                <a:cubicBezTo>
                  <a:pt x="8490570" y="2335079"/>
                  <a:pt x="8458368" y="2497903"/>
                  <a:pt x="8467293" y="2597722"/>
                </a:cubicBezTo>
                <a:cubicBezTo>
                  <a:pt x="8476218" y="2697541"/>
                  <a:pt x="8444460" y="2961186"/>
                  <a:pt x="8467293" y="3085504"/>
                </a:cubicBezTo>
                <a:cubicBezTo>
                  <a:pt x="8490126" y="3209822"/>
                  <a:pt x="8446629" y="3791629"/>
                  <a:pt x="8467293" y="3970318"/>
                </a:cubicBezTo>
                <a:cubicBezTo>
                  <a:pt x="8277519" y="4012601"/>
                  <a:pt x="8131269" y="3941413"/>
                  <a:pt x="7902807" y="3970318"/>
                </a:cubicBezTo>
                <a:cubicBezTo>
                  <a:pt x="7674345" y="3999223"/>
                  <a:pt x="7553539" y="3943578"/>
                  <a:pt x="7253648" y="3970318"/>
                </a:cubicBezTo>
                <a:cubicBezTo>
                  <a:pt x="6953757" y="3997058"/>
                  <a:pt x="6887769" y="3930626"/>
                  <a:pt x="6773834" y="3970318"/>
                </a:cubicBezTo>
                <a:cubicBezTo>
                  <a:pt x="6659899" y="4010010"/>
                  <a:pt x="6441844" y="3928442"/>
                  <a:pt x="6294021" y="3970318"/>
                </a:cubicBezTo>
                <a:cubicBezTo>
                  <a:pt x="6146198" y="4012194"/>
                  <a:pt x="6117235" y="3966328"/>
                  <a:pt x="5983554" y="3970318"/>
                </a:cubicBezTo>
                <a:cubicBezTo>
                  <a:pt x="5849873" y="3974308"/>
                  <a:pt x="5578933" y="3938962"/>
                  <a:pt x="5419068" y="3970318"/>
                </a:cubicBezTo>
                <a:cubicBezTo>
                  <a:pt x="5259203" y="4001674"/>
                  <a:pt x="5039729" y="3967619"/>
                  <a:pt x="4685235" y="3970318"/>
                </a:cubicBezTo>
                <a:cubicBezTo>
                  <a:pt x="4330741" y="3973017"/>
                  <a:pt x="4319607" y="3938350"/>
                  <a:pt x="4036076" y="3970318"/>
                </a:cubicBezTo>
                <a:cubicBezTo>
                  <a:pt x="3752545" y="4002286"/>
                  <a:pt x="3729677" y="3927106"/>
                  <a:pt x="3640936" y="3970318"/>
                </a:cubicBezTo>
                <a:cubicBezTo>
                  <a:pt x="3552195" y="4013530"/>
                  <a:pt x="3369375" y="3930460"/>
                  <a:pt x="3161123" y="3970318"/>
                </a:cubicBezTo>
                <a:cubicBezTo>
                  <a:pt x="2952871" y="4010176"/>
                  <a:pt x="2676639" y="3938272"/>
                  <a:pt x="2427291" y="3970318"/>
                </a:cubicBezTo>
                <a:cubicBezTo>
                  <a:pt x="2177943" y="4002364"/>
                  <a:pt x="2077981" y="3959232"/>
                  <a:pt x="1778132" y="3970318"/>
                </a:cubicBezTo>
                <a:cubicBezTo>
                  <a:pt x="1478283" y="3981404"/>
                  <a:pt x="1477587" y="3942521"/>
                  <a:pt x="1213645" y="3970318"/>
                </a:cubicBezTo>
                <a:cubicBezTo>
                  <a:pt x="949703" y="3998115"/>
                  <a:pt x="925157" y="3968817"/>
                  <a:pt x="733832" y="3970318"/>
                </a:cubicBezTo>
                <a:cubicBezTo>
                  <a:pt x="542507" y="3971819"/>
                  <a:pt x="331916" y="3938844"/>
                  <a:pt x="0" y="3970318"/>
                </a:cubicBezTo>
                <a:cubicBezTo>
                  <a:pt x="-55726" y="3773532"/>
                  <a:pt x="3553" y="3627091"/>
                  <a:pt x="0" y="3363427"/>
                </a:cubicBezTo>
                <a:cubicBezTo>
                  <a:pt x="-3553" y="3099763"/>
                  <a:pt x="35946" y="3113252"/>
                  <a:pt x="0" y="2915348"/>
                </a:cubicBezTo>
                <a:cubicBezTo>
                  <a:pt x="-35946" y="2717444"/>
                  <a:pt x="67922" y="2466923"/>
                  <a:pt x="0" y="2308456"/>
                </a:cubicBezTo>
                <a:cubicBezTo>
                  <a:pt x="-67922" y="2149989"/>
                  <a:pt x="65107" y="1993875"/>
                  <a:pt x="0" y="1701565"/>
                </a:cubicBezTo>
                <a:cubicBezTo>
                  <a:pt x="-65107" y="1409255"/>
                  <a:pt x="45589" y="1361603"/>
                  <a:pt x="0" y="1094673"/>
                </a:cubicBezTo>
                <a:cubicBezTo>
                  <a:pt x="-45589" y="827743"/>
                  <a:pt x="46159" y="802828"/>
                  <a:pt x="0" y="567188"/>
                </a:cubicBezTo>
                <a:cubicBezTo>
                  <a:pt x="-46159" y="331549"/>
                  <a:pt x="11474" y="167024"/>
                  <a:pt x="0" y="0"/>
                </a:cubicBezTo>
                <a:close/>
              </a:path>
              <a:path w="8467293" h="3970318" stroke="0" extrusionOk="0">
                <a:moveTo>
                  <a:pt x="0" y="0"/>
                </a:moveTo>
                <a:cubicBezTo>
                  <a:pt x="232976" y="-1604"/>
                  <a:pt x="332059" y="7650"/>
                  <a:pt x="479813" y="0"/>
                </a:cubicBezTo>
                <a:cubicBezTo>
                  <a:pt x="627567" y="-7650"/>
                  <a:pt x="779953" y="44205"/>
                  <a:pt x="874954" y="0"/>
                </a:cubicBezTo>
                <a:cubicBezTo>
                  <a:pt x="969955" y="-44205"/>
                  <a:pt x="1174988" y="13021"/>
                  <a:pt x="1270094" y="0"/>
                </a:cubicBezTo>
                <a:cubicBezTo>
                  <a:pt x="1365200" y="-13021"/>
                  <a:pt x="1562521" y="31716"/>
                  <a:pt x="1665234" y="0"/>
                </a:cubicBezTo>
                <a:cubicBezTo>
                  <a:pt x="1767947" y="-31716"/>
                  <a:pt x="1863450" y="26"/>
                  <a:pt x="1975702" y="0"/>
                </a:cubicBezTo>
                <a:cubicBezTo>
                  <a:pt x="2087954" y="-26"/>
                  <a:pt x="2369789" y="24525"/>
                  <a:pt x="2540188" y="0"/>
                </a:cubicBezTo>
                <a:cubicBezTo>
                  <a:pt x="2710587" y="-24525"/>
                  <a:pt x="3006135" y="24340"/>
                  <a:pt x="3189347" y="0"/>
                </a:cubicBezTo>
                <a:cubicBezTo>
                  <a:pt x="3372559" y="-24340"/>
                  <a:pt x="3474782" y="23644"/>
                  <a:pt x="3753833" y="0"/>
                </a:cubicBezTo>
                <a:cubicBezTo>
                  <a:pt x="4032884" y="-23644"/>
                  <a:pt x="4219376" y="63199"/>
                  <a:pt x="4402992" y="0"/>
                </a:cubicBezTo>
                <a:cubicBezTo>
                  <a:pt x="4586608" y="-63199"/>
                  <a:pt x="4811532" y="26390"/>
                  <a:pt x="4967479" y="0"/>
                </a:cubicBezTo>
                <a:cubicBezTo>
                  <a:pt x="5123426" y="-26390"/>
                  <a:pt x="5476983" y="36027"/>
                  <a:pt x="5701311" y="0"/>
                </a:cubicBezTo>
                <a:cubicBezTo>
                  <a:pt x="5925639" y="-36027"/>
                  <a:pt x="6279816" y="35256"/>
                  <a:pt x="6435143" y="0"/>
                </a:cubicBezTo>
                <a:cubicBezTo>
                  <a:pt x="6590470" y="-35256"/>
                  <a:pt x="6925212" y="4626"/>
                  <a:pt x="7168975" y="0"/>
                </a:cubicBezTo>
                <a:cubicBezTo>
                  <a:pt x="7412738" y="-4626"/>
                  <a:pt x="7580064" y="44125"/>
                  <a:pt x="7818134" y="0"/>
                </a:cubicBezTo>
                <a:cubicBezTo>
                  <a:pt x="8056204" y="-44125"/>
                  <a:pt x="8219557" y="46379"/>
                  <a:pt x="8467293" y="0"/>
                </a:cubicBezTo>
                <a:cubicBezTo>
                  <a:pt x="8505911" y="234517"/>
                  <a:pt x="8443617" y="386559"/>
                  <a:pt x="8467293" y="527485"/>
                </a:cubicBezTo>
                <a:cubicBezTo>
                  <a:pt x="8490969" y="668411"/>
                  <a:pt x="8412412" y="884239"/>
                  <a:pt x="8467293" y="1015267"/>
                </a:cubicBezTo>
                <a:cubicBezTo>
                  <a:pt x="8522174" y="1146295"/>
                  <a:pt x="8446625" y="1270564"/>
                  <a:pt x="8467293" y="1463346"/>
                </a:cubicBezTo>
                <a:cubicBezTo>
                  <a:pt x="8487961" y="1656128"/>
                  <a:pt x="8463597" y="1784850"/>
                  <a:pt x="8467293" y="1911425"/>
                </a:cubicBezTo>
                <a:cubicBezTo>
                  <a:pt x="8470989" y="2038000"/>
                  <a:pt x="8401010" y="2265897"/>
                  <a:pt x="8467293" y="2478613"/>
                </a:cubicBezTo>
                <a:cubicBezTo>
                  <a:pt x="8533576" y="2691329"/>
                  <a:pt x="8431979" y="2865489"/>
                  <a:pt x="8467293" y="3006098"/>
                </a:cubicBezTo>
                <a:cubicBezTo>
                  <a:pt x="8502607" y="3146708"/>
                  <a:pt x="8403178" y="3594925"/>
                  <a:pt x="8467293" y="3970318"/>
                </a:cubicBezTo>
                <a:cubicBezTo>
                  <a:pt x="8229243" y="4022418"/>
                  <a:pt x="8155309" y="3942067"/>
                  <a:pt x="7987480" y="3970318"/>
                </a:cubicBezTo>
                <a:cubicBezTo>
                  <a:pt x="7819651" y="3998569"/>
                  <a:pt x="7615259" y="3968247"/>
                  <a:pt x="7507666" y="3970318"/>
                </a:cubicBezTo>
                <a:cubicBezTo>
                  <a:pt x="7400073" y="3972389"/>
                  <a:pt x="7245671" y="3938507"/>
                  <a:pt x="7027853" y="3970318"/>
                </a:cubicBezTo>
                <a:cubicBezTo>
                  <a:pt x="6810035" y="4002129"/>
                  <a:pt x="6605762" y="3921556"/>
                  <a:pt x="6378694" y="3970318"/>
                </a:cubicBezTo>
                <a:cubicBezTo>
                  <a:pt x="6151626" y="4019080"/>
                  <a:pt x="5949544" y="3948881"/>
                  <a:pt x="5644862" y="3970318"/>
                </a:cubicBezTo>
                <a:cubicBezTo>
                  <a:pt x="5340180" y="3991755"/>
                  <a:pt x="5160756" y="3969870"/>
                  <a:pt x="4911030" y="3970318"/>
                </a:cubicBezTo>
                <a:cubicBezTo>
                  <a:pt x="4661304" y="3970766"/>
                  <a:pt x="4563780" y="3929709"/>
                  <a:pt x="4431217" y="3970318"/>
                </a:cubicBezTo>
                <a:cubicBezTo>
                  <a:pt x="4298654" y="4010927"/>
                  <a:pt x="4127449" y="3930886"/>
                  <a:pt x="3866730" y="3970318"/>
                </a:cubicBezTo>
                <a:cubicBezTo>
                  <a:pt x="3606011" y="4009750"/>
                  <a:pt x="3634464" y="3968786"/>
                  <a:pt x="3556263" y="3970318"/>
                </a:cubicBezTo>
                <a:cubicBezTo>
                  <a:pt x="3478062" y="3971850"/>
                  <a:pt x="3243965" y="3939320"/>
                  <a:pt x="3161123" y="3970318"/>
                </a:cubicBezTo>
                <a:cubicBezTo>
                  <a:pt x="3078281" y="4001316"/>
                  <a:pt x="2807406" y="3959455"/>
                  <a:pt x="2511964" y="3970318"/>
                </a:cubicBezTo>
                <a:cubicBezTo>
                  <a:pt x="2216522" y="3981181"/>
                  <a:pt x="2183781" y="3948721"/>
                  <a:pt x="2032150" y="3970318"/>
                </a:cubicBezTo>
                <a:cubicBezTo>
                  <a:pt x="1880519" y="3991915"/>
                  <a:pt x="1745366" y="3926169"/>
                  <a:pt x="1637010" y="3970318"/>
                </a:cubicBezTo>
                <a:cubicBezTo>
                  <a:pt x="1528654" y="4014467"/>
                  <a:pt x="1210580" y="3936308"/>
                  <a:pt x="1072524" y="3970318"/>
                </a:cubicBezTo>
                <a:cubicBezTo>
                  <a:pt x="934468" y="4004328"/>
                  <a:pt x="861312" y="3967347"/>
                  <a:pt x="762056" y="3970318"/>
                </a:cubicBezTo>
                <a:cubicBezTo>
                  <a:pt x="662800" y="3973289"/>
                  <a:pt x="303955" y="3950638"/>
                  <a:pt x="0" y="3970318"/>
                </a:cubicBezTo>
                <a:cubicBezTo>
                  <a:pt x="-68295" y="3666825"/>
                  <a:pt x="9260" y="3545134"/>
                  <a:pt x="0" y="3323723"/>
                </a:cubicBezTo>
                <a:cubicBezTo>
                  <a:pt x="-9260" y="3102313"/>
                  <a:pt x="22095" y="2866138"/>
                  <a:pt x="0" y="2677129"/>
                </a:cubicBezTo>
                <a:cubicBezTo>
                  <a:pt x="-22095" y="2488120"/>
                  <a:pt x="24883" y="2276432"/>
                  <a:pt x="0" y="2149644"/>
                </a:cubicBezTo>
                <a:cubicBezTo>
                  <a:pt x="-24883" y="2022856"/>
                  <a:pt x="53489" y="1818055"/>
                  <a:pt x="0" y="1701565"/>
                </a:cubicBezTo>
                <a:cubicBezTo>
                  <a:pt x="-53489" y="1585075"/>
                  <a:pt x="14737" y="1436117"/>
                  <a:pt x="0" y="1174080"/>
                </a:cubicBezTo>
                <a:cubicBezTo>
                  <a:pt x="-14737" y="912044"/>
                  <a:pt x="35852" y="846781"/>
                  <a:pt x="0" y="606891"/>
                </a:cubicBezTo>
                <a:cubicBezTo>
                  <a:pt x="-35852" y="367001"/>
                  <a:pt x="23517" y="173687"/>
                  <a:pt x="0" y="0"/>
                </a:cubicBezTo>
                <a:close/>
              </a:path>
            </a:pathLst>
          </a:custGeom>
          <a:solidFill>
            <a:schemeClr val="bg1">
              <a:lumMod val="20000"/>
              <a:lumOff val="80000"/>
              <a:alpha val="62000"/>
            </a:schemeClr>
          </a:solidFill>
          <a:ln w="38100"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0003024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lvl="0" indent="511175" algn="just">
              <a:buFont typeface="Wingdings" panose="05000000000000000000" pitchFamily="2" charset="2"/>
              <a:buChar char="ü"/>
            </a:pPr>
            <a:r>
              <a:rPr lang="vi-VN" sz="3600" b="1" dirty="0">
                <a:solidFill>
                  <a:srgbClr val="121212"/>
                </a:solidFill>
              </a:rPr>
              <a:t>Âm thanh mang lại nhiều ích lợi trong cuộc sống của chúng ta. Nhờ có âm thanh, chúng ta có thể nói chuyện được với nhau; nghe được những bài hát, bản nhạc; học tập; truyền tin; báo hiệu những nguy hiểm cần tránh,…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srgbClr val="121212"/>
              </a:solidFill>
              <a:effectLst/>
              <a:uLnTx/>
              <a:uFillTx/>
            </a:endParaRPr>
          </a:p>
        </p:txBody>
      </p:sp>
      <p:pic>
        <p:nvPicPr>
          <p:cNvPr id="115" name="Graphic 114">
            <a:extLst>
              <a:ext uri="{FF2B5EF4-FFF2-40B4-BE49-F238E27FC236}">
                <a16:creationId xmlns:a16="http://schemas.microsoft.com/office/drawing/2014/main" id="{FA0A2C88-3828-4FE0-8CDF-2A4922A5D4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469069" y="-59990"/>
            <a:ext cx="1646425" cy="14079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53AACD-BB3D-3E81-7C36-8241AF40AE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3221" y="-566560"/>
            <a:ext cx="10229975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7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77556E-17 L -0.39193 0.0868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96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1DC80C5-EF90-67B7-B10A-1E053F51B528}"/>
              </a:ext>
            </a:extLst>
          </p:cNvPr>
          <p:cNvGrpSpPr/>
          <p:nvPr/>
        </p:nvGrpSpPr>
        <p:grpSpPr>
          <a:xfrm>
            <a:off x="675361" y="292101"/>
            <a:ext cx="10520907" cy="1822450"/>
            <a:chOff x="761086" y="2540001"/>
            <a:chExt cx="10520907" cy="194936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38A7DC2-14D0-14DA-C8B3-C79A887D06CB}"/>
                </a:ext>
              </a:extLst>
            </p:cNvPr>
            <p:cNvGrpSpPr/>
            <p:nvPr/>
          </p:nvGrpSpPr>
          <p:grpSpPr>
            <a:xfrm>
              <a:off x="1062408" y="2540001"/>
              <a:ext cx="10219585" cy="1949367"/>
              <a:chOff x="986208" y="774700"/>
              <a:chExt cx="10219585" cy="5533688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DD7B4EB2-5D52-96B8-AC1D-92E2393400CD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8219B7B8-1E46-E6E0-68B2-E9D8D836D96A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DCE4AB3C-EBA4-E89C-9DF5-E9CA3FAC3BF6}"/>
                    </a:ext>
                  </a:extLst>
                </p:cNvPr>
                <p:cNvSpPr/>
                <p:nvPr/>
              </p:nvSpPr>
              <p:spPr>
                <a:xfrm>
                  <a:off x="1161143" y="957492"/>
                  <a:ext cx="9869714" cy="4943019"/>
                </a:xfrm>
                <a:prstGeom prst="round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2060"/>
                    </a:solidFill>
                  </a:endParaRPr>
                </a:p>
              </p:txBody>
            </p:sp>
          </p:grpSp>
          <p:sp>
            <p:nvSpPr>
              <p:cNvPr id="11" name="标题 1">
                <a:extLst>
                  <a:ext uri="{FF2B5EF4-FFF2-40B4-BE49-F238E27FC236}">
                    <a16:creationId xmlns:a16="http://schemas.microsoft.com/office/drawing/2014/main" id="{47426103-B848-CB2D-1ACD-DD1B035FE23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50000"/>
                  </a:lnSpc>
                </a:pPr>
                <a:endParaRPr lang="zh-CN" altLang="en-US" sz="4800" b="1" dirty="0">
                  <a:solidFill>
                    <a:srgbClr val="002060"/>
                  </a:solidFill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pic>
          <p:nvPicPr>
            <p:cNvPr id="8" name="Picture 2" descr="Dấu chấm hỏi png | PNGEgg">
              <a:extLst>
                <a:ext uri="{FF2B5EF4-FFF2-40B4-BE49-F238E27FC236}">
                  <a16:creationId xmlns:a16="http://schemas.microsoft.com/office/drawing/2014/main" id="{46968B1B-C0A6-4721-577D-F852280AC6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594" b="96542" l="9483" r="89943">
                          <a14:foregroundMark x1="36207" y1="8934" x2="65230" y2="6916"/>
                          <a14:foregroundMark x1="65230" y1="6916" x2="67241" y2="8357"/>
                          <a14:foregroundMark x1="44828" y1="85014" x2="53448" y2="88473"/>
                          <a14:foregroundMark x1="46552" y1="2594" x2="59195" y2="2594"/>
                          <a14:foregroundMark x1="47126" y1="96542" x2="52299" y2="959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086" y="2566480"/>
              <a:ext cx="1877339" cy="187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D7D5E15-BCB5-93E6-8D09-8E42A9C37266}"/>
                </a:ext>
              </a:extLst>
            </p:cNvPr>
            <p:cNvSpPr/>
            <p:nvPr/>
          </p:nvSpPr>
          <p:spPr>
            <a:xfrm>
              <a:off x="2288520" y="2666222"/>
              <a:ext cx="8608079" cy="148144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Những người khiếm thính 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hông nghe được âm thanh gặp khó khăn gì trong cuộc sống? Hãy đề xuất cách giúp họ vượt qua khó khăn này.</a:t>
              </a:r>
              <a:endPara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5" name="Picture 14" descr="A person with her thumb up&#10;&#10;Description automatically generated">
            <a:extLst>
              <a:ext uri="{FF2B5EF4-FFF2-40B4-BE49-F238E27FC236}">
                <a16:creationId xmlns:a16="http://schemas.microsoft.com/office/drawing/2014/main" id="{C70CA197-3369-E6F9-9AF5-108CD9F132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851" y="2124075"/>
            <a:ext cx="4905375" cy="49053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5D9F5D-797C-C57C-CDF7-B1785B44B4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7501" y="2955100"/>
            <a:ext cx="4032736" cy="327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48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1B0A7E-5A09-732F-58BB-D09A2C911FC6}"/>
              </a:ext>
            </a:extLst>
          </p:cNvPr>
          <p:cNvSpPr/>
          <p:nvPr/>
        </p:nvSpPr>
        <p:spPr>
          <a:xfrm>
            <a:off x="400051" y="261539"/>
            <a:ext cx="11035966" cy="2554545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fontAlgn="base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khó khăn của người khiếm thính không nghe được mọi người đang nói gì, không nghe được ca nhạc, không nghe được cô giáo giảng bài,…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0FCF4D7-8643-2E07-F975-6C5DA88C25B1}"/>
              </a:ext>
            </a:extLst>
          </p:cNvPr>
          <p:cNvGrpSpPr/>
          <p:nvPr/>
        </p:nvGrpSpPr>
        <p:grpSpPr>
          <a:xfrm>
            <a:off x="0" y="3019425"/>
            <a:ext cx="4694070" cy="3631061"/>
            <a:chOff x="163680" y="2817206"/>
            <a:chExt cx="5024721" cy="434763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782E1EE-F2CC-E5BD-A441-155F4600A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26" b="92623" l="9752" r="89894">
                          <a14:foregroundMark x1="70213" y1="42418" x2="70567" y2="49795"/>
                          <a14:foregroundMark x1="78901" y1="42418" x2="77660" y2="53689"/>
                          <a14:foregroundMark x1="71454" y1="89344" x2="66135" y2="90779"/>
                          <a14:foregroundMark x1="70035" y1="92213" x2="76418" y2="92213"/>
                          <a14:foregroundMark x1="77837" y1="91803" x2="76773" y2="92008"/>
                          <a14:foregroundMark x1="79610" y1="91803" x2="67730" y2="91803"/>
                          <a14:foregroundMark x1="24645" y1="37910" x2="25177" y2="64344"/>
                          <a14:foregroundMark x1="33156" y1="53279" x2="31560" y2="61270"/>
                          <a14:foregroundMark x1="39362" y1="55738" x2="33688" y2="56967"/>
                          <a14:foregroundMark x1="22695" y1="90779" x2="26950" y2="90984"/>
                          <a14:foregroundMark x1="30851" y1="90984" x2="22518" y2="90574"/>
                          <a14:foregroundMark x1="21631" y1="91393" x2="29078" y2="91803"/>
                          <a14:foregroundMark x1="28901" y1="92008" x2="31028" y2="91393"/>
                          <a14:foregroundMark x1="29787" y1="92008" x2="32624" y2="91803"/>
                          <a14:foregroundMark x1="22695" y1="92008" x2="20922" y2="92213"/>
                          <a14:foregroundMark x1="20390" y1="92418" x2="18794" y2="91803"/>
                          <a14:foregroundMark x1="33609" y1="50000" x2="32092" y2="51434"/>
                          <a14:foregroundMark x1="34043" y1="49590" x2="33609" y2="50000"/>
                          <a14:backgroundMark x1="66667" y1="56352" x2="66667" y2="56352"/>
                          <a14:backgroundMark x1="74468" y1="84221" x2="74468" y2="84221"/>
                          <a14:backgroundMark x1="74468" y1="80533" x2="72695" y2="86680"/>
                          <a14:backgroundMark x1="58511" y1="51025" x2="59220" y2="50410"/>
                          <a14:backgroundMark x1="59043" y1="50615" x2="57092" y2="50820"/>
                          <a14:backgroundMark x1="58156" y1="47746" x2="59929" y2="48770"/>
                          <a14:backgroundMark x1="59220" y1="48770" x2="58688" y2="53074"/>
                          <a14:backgroundMark x1="40957" y1="30123" x2="41312" y2="29918"/>
                          <a14:backgroundMark x1="23050" y1="54918" x2="22695" y2="54303"/>
                          <a14:backgroundMark x1="21645" y1="93443" x2="20859" y2="93443"/>
                          <a14:backgroundMark x1="33333" y1="49180" x2="33333" y2="49180"/>
                          <a14:backgroundMark x1="32979" y1="49385" x2="32979" y2="49385"/>
                          <a14:backgroundMark x1="33333" y1="49590" x2="33333" y2="49590"/>
                          <a14:backgroundMark x1="32801" y1="50000" x2="32801" y2="50000"/>
                          <a14:backgroundMark x1="33865" y1="49180" x2="33865" y2="49180"/>
                          <a14:backgroundMark x1="39716" y1="33197" x2="39550" y2="33413"/>
                          <a14:backgroundMark x1="25355" y1="7172" x2="53014" y2="30738"/>
                          <a14:backgroundMark x1="68794" y1="22746" x2="61879" y2="35656"/>
                          <a14:backgroundMark x1="35638" y1="29918" x2="40248" y2="35656"/>
                          <a14:backgroundMark x1="42021" y1="10451" x2="53014" y2="24795"/>
                          <a14:backgroundMark x1="51596" y1="10041" x2="52482" y2="26025"/>
                          <a14:backgroundMark x1="30142" y1="10451" x2="34043" y2="28279"/>
                          <a14:backgroundMark x1="34043" y1="28279" x2="34043" y2="28279"/>
                          <a14:backgroundMark x1="37766" y1="27049" x2="41489" y2="28893"/>
                          <a14:backgroundMark x1="27305" y1="80123" x2="27660" y2="85246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680" y="2817206"/>
              <a:ext cx="5024721" cy="4347630"/>
            </a:xfrm>
            <a:prstGeom prst="rect">
              <a:avLst/>
            </a:prstGeom>
          </p:spPr>
        </p:pic>
        <p:pic>
          <p:nvPicPr>
            <p:cNvPr id="14" name="Picture 16">
              <a:extLst>
                <a:ext uri="{FF2B5EF4-FFF2-40B4-BE49-F238E27FC236}">
                  <a16:creationId xmlns:a16="http://schemas.microsoft.com/office/drawing/2014/main" id="{5B0E3495-210E-2AE4-A08A-156993655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538009" y="4123547"/>
              <a:ext cx="911195" cy="572720"/>
            </a:xfrm>
            <a:prstGeom prst="rect">
              <a:avLst/>
            </a:prstGeom>
          </p:spPr>
        </p:pic>
        <p:pic>
          <p:nvPicPr>
            <p:cNvPr id="15" name="Picture 16">
              <a:extLst>
                <a:ext uri="{FF2B5EF4-FFF2-40B4-BE49-F238E27FC236}">
                  <a16:creationId xmlns:a16="http://schemas.microsoft.com/office/drawing/2014/main" id="{12DE40FA-631C-3650-F3EC-B140EBDE9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5328" y="3732713"/>
              <a:ext cx="1023827" cy="585419"/>
            </a:xfrm>
            <a:prstGeom prst="rect">
              <a:avLst/>
            </a:prstGeom>
          </p:spPr>
        </p:pic>
      </p:grpSp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5D0F722-0BDA-1E86-3E1D-EE383FD9B3A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4" b="91633" l="2466" r="91310">
                        <a14:foregroundMark x1="9822" y1="86661" x2="9822" y2="86661"/>
                        <a14:foregroundMark x1="7478" y1="26031" x2="7720" y2="26031"/>
                        <a14:foregroundMark x1="5659" y1="24737" x2="8246" y2="27324"/>
                        <a14:foregroundMark x1="2749" y1="26556" x2="2506" y2="27850"/>
                        <a14:foregroundMark x1="29426" y1="33347" x2="28901" y2="35449"/>
                        <a14:foregroundMark x1="25505" y1="30719" x2="25627" y2="39369"/>
                        <a14:foregroundMark x1="25627" y1="39369" x2="26799" y2="40137"/>
                        <a14:foregroundMark x1="31245" y1="32579" x2="31002" y2="35449"/>
                        <a14:foregroundMark x1="54527" y1="36217" x2="52708" y2="36742"/>
                        <a14:foregroundMark x1="54002" y1="37268" x2="50889" y2="37793"/>
                        <a14:foregroundMark x1="55053" y1="36217" x2="52708" y2="37793"/>
                        <a14:foregroundMark x1="50364" y1="44058" x2="47736" y2="44058"/>
                        <a14:foregroundMark x1="49555" y1="42765" x2="48787" y2="43816"/>
                        <a14:foregroundMark x1="55053" y1="35166" x2="53759" y2="39086"/>
                        <a14:foregroundMark x1="74131" y1="37025" x2="74939" y2="41956"/>
                        <a14:foregroundMark x1="75182" y1="37510" x2="74414" y2="42482"/>
                        <a14:foregroundMark x1="75465" y1="39612" x2="75465" y2="39612"/>
                        <a14:foregroundMark x1="75465" y1="39612" x2="75465" y2="39612"/>
                        <a14:foregroundMark x1="75182" y1="39612" x2="75182" y2="39612"/>
                        <a14:foregroundMark x1="49555" y1="36500" x2="47211" y2="37268"/>
                        <a14:foregroundMark x1="47211" y1="35166" x2="46160" y2="36742"/>
                        <a14:foregroundMark x1="46160" y1="36742" x2="46160" y2="36742"/>
                        <a14:foregroundMark x1="46160" y1="36742" x2="46160" y2="36742"/>
                        <a14:foregroundMark x1="46160" y1="36742" x2="46160" y2="36742"/>
                        <a14:foregroundMark x1="46160" y1="36500" x2="46160" y2="36500"/>
                        <a14:foregroundMark x1="44058" y1="36217" x2="44058" y2="36217"/>
                        <a14:foregroundMark x1="44058" y1="36217" x2="44058" y2="36217"/>
                        <a14:foregroundMark x1="43533" y1="36217" x2="43533" y2="36217"/>
                        <a14:foregroundMark x1="46968" y1="37025" x2="46968" y2="37025"/>
                        <a14:foregroundMark x1="90622" y1="87187" x2="91390" y2="86944"/>
                        <a14:foregroundMark x1="89046" y1="87712" x2="90622" y2="86661"/>
                        <a14:foregroundMark x1="53759" y1="89289" x2="52183" y2="90865"/>
                        <a14:foregroundMark x1="52183" y1="90865" x2="52183" y2="90865"/>
                        <a14:foregroundMark x1="52183" y1="90865" x2="52183" y2="90865"/>
                        <a14:foregroundMark x1="52183" y1="90865" x2="52183" y2="90865"/>
                        <a14:foregroundMark x1="52183" y1="90865" x2="52183" y2="90865"/>
                        <a14:foregroundMark x1="44584" y1="89814" x2="40946" y2="90340"/>
                        <a14:foregroundMark x1="43533" y1="90340" x2="41714" y2="90865"/>
                        <a14:foregroundMark x1="46443" y1="91633" x2="46443" y2="91633"/>
                        <a14:foregroundMark x1="55295" y1="36500" x2="48787" y2="37510"/>
                        <a14:foregroundMark x1="73605" y1="38844" x2="75707" y2="39369"/>
                        <a14:foregroundMark x1="73080" y1="39369" x2="75950" y2="39369"/>
                        <a14:foregroundMark x1="71787" y1="39895" x2="75950" y2="39369"/>
                        <a14:foregroundMark x1="73605" y1="38844" x2="75950" y2="39895"/>
                        <a14:foregroundMark x1="75707" y1="37268" x2="73888" y2="44058"/>
                        <a14:foregroundMark x1="53234" y1="34923" x2="52708" y2="39369"/>
                        <a14:foregroundMark x1="44341" y1="35449" x2="48504" y2="44260"/>
                        <a14:foregroundMark x1="48504" y1="44260" x2="48787" y2="47211"/>
                        <a14:foregroundMark x1="31447" y1="33428" x2="30275" y2="35327"/>
                        <a14:foregroundMark x1="30396" y1="33549" x2="30841" y2="34276"/>
                        <a14:foregroundMark x1="28375" y1="33549" x2="28375" y2="33549"/>
                        <a14:foregroundMark x1="28941" y1="33549" x2="29547" y2="33711"/>
                        <a14:foregroundMark x1="29224" y1="34883" x2="26435" y2="38561"/>
                        <a14:foregroundMark x1="25707" y1="37389" x2="26031" y2="40582"/>
                        <a14:foregroundMark x1="26031" y1="36621" x2="26597" y2="41916"/>
                        <a14:foregroundMark x1="26152" y1="36055" x2="28941" y2="43088"/>
                        <a14:foregroundMark x1="28941" y1="43088" x2="28941" y2="43088"/>
                        <a14:foregroundMark x1="28941" y1="42199" x2="29224" y2="42926"/>
                        <a14:foregroundMark x1="48141" y1="35449" x2="40501" y2="40016"/>
                        <a14:foregroundMark x1="40501" y1="40016" x2="40501" y2="40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387" y="3090112"/>
            <a:ext cx="3872663" cy="3872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44BA44-9869-C4B0-8025-4A17C2BB3A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3379" y="3714750"/>
            <a:ext cx="3550021" cy="2503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079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1B0A7E-5A09-732F-58BB-D09A2C911FC6}"/>
              </a:ext>
            </a:extLst>
          </p:cNvPr>
          <p:cNvSpPr/>
          <p:nvPr/>
        </p:nvSpPr>
        <p:spPr>
          <a:xfrm>
            <a:off x="400051" y="261539"/>
            <a:ext cx="11035966" cy="830997"/>
          </a:xfrm>
          <a:prstGeom prst="rect">
            <a:avLst/>
          </a:prstGeom>
          <a:solidFill>
            <a:schemeClr val="accent3">
              <a:lumMod val="20000"/>
              <a:lumOff val="80000"/>
              <a:alpha val="76000"/>
            </a:scheme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 fontAlgn="base"/>
            <a:r>
              <a:rPr lang="vi-V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giúp người khiếm thính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Người khiếm thính gặp khó khăn khi muốn tìm hiểu sản phẩm công nghệ">
            <a:extLst>
              <a:ext uri="{FF2B5EF4-FFF2-40B4-BE49-F238E27FC236}">
                <a16:creationId xmlns:a16="http://schemas.microsoft.com/office/drawing/2014/main" id="{E63B2EAB-3102-2965-5759-24FD57A08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43970"/>
            <a:ext cx="5157788" cy="369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BE55A9-3ECD-97A1-D852-051C20780C70}"/>
              </a:ext>
            </a:extLst>
          </p:cNvPr>
          <p:cNvSpPr txBox="1"/>
          <p:nvPr/>
        </p:nvSpPr>
        <p:spPr>
          <a:xfrm>
            <a:off x="1247775" y="5581650"/>
            <a:ext cx="5133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8" name="Picture 4" descr="Video Cách Sử Dụng Máy Trợ Thính Và Những Lưu ý Khi Sử Dụng">
            <a:extLst>
              <a:ext uri="{FF2B5EF4-FFF2-40B4-BE49-F238E27FC236}">
                <a16:creationId xmlns:a16="http://schemas.microsoft.com/office/drawing/2014/main" id="{16FABEBB-AB57-3D54-9C0A-699345D65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1676400"/>
            <a:ext cx="4933949" cy="368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DF14AC-75BD-D404-18A7-F0639ECD62C1}"/>
              </a:ext>
            </a:extLst>
          </p:cNvPr>
          <p:cNvSpPr txBox="1"/>
          <p:nvPr/>
        </p:nvSpPr>
        <p:spPr>
          <a:xfrm>
            <a:off x="6962775" y="5543550"/>
            <a:ext cx="5133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trợ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thính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5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1B0A7E-5A09-732F-58BB-D09A2C911FC6}"/>
              </a:ext>
            </a:extLst>
          </p:cNvPr>
          <p:cNvSpPr/>
          <p:nvPr/>
        </p:nvSpPr>
        <p:spPr>
          <a:xfrm>
            <a:off x="400051" y="261539"/>
            <a:ext cx="11035966" cy="830997"/>
          </a:xfrm>
          <a:prstGeom prst="rect">
            <a:avLst/>
          </a:prstGeom>
          <a:solidFill>
            <a:schemeClr val="accent3">
              <a:lumMod val="20000"/>
              <a:lumOff val="80000"/>
              <a:alpha val="76000"/>
            </a:scheme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 giúp người khiếm thính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DF14AC-75BD-D404-18A7-F0639ECD62C1}"/>
              </a:ext>
            </a:extLst>
          </p:cNvPr>
          <p:cNvSpPr txBox="1"/>
          <p:nvPr/>
        </p:nvSpPr>
        <p:spPr>
          <a:xfrm>
            <a:off x="2676525" y="5610225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giấy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4 cách đơn giản hỗ trợ trí nhớ » Báo Phụ Nữ Việt Nam">
            <a:extLst>
              <a:ext uri="{FF2B5EF4-FFF2-40B4-BE49-F238E27FC236}">
                <a16:creationId xmlns:a16="http://schemas.microsoft.com/office/drawing/2014/main" id="{81168F8D-F162-693D-A890-DD9D4DC0E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99" y="1457325"/>
            <a:ext cx="6067425" cy="405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44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图片 1">
            <a:extLst>
              <a:ext uri="{FF2B5EF4-FFF2-40B4-BE49-F238E27FC236}">
                <a16:creationId xmlns:a16="http://schemas.microsoft.com/office/drawing/2014/main" id="{0956A574-51EB-46C7-9F06-2A35B7915A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44" r="6004" b="-3571"/>
          <a:stretch/>
        </p:blipFill>
        <p:spPr>
          <a:xfrm>
            <a:off x="4273926" y="1977056"/>
            <a:ext cx="7188839" cy="4516732"/>
          </a:xfrm>
          <a:prstGeom prst="rect">
            <a:avLst/>
          </a:prstGeom>
        </p:spPr>
      </p:pic>
      <p:sp>
        <p:nvSpPr>
          <p:cNvPr id="245" name="Freeform: Shape 244">
            <a:extLst>
              <a:ext uri="{FF2B5EF4-FFF2-40B4-BE49-F238E27FC236}">
                <a16:creationId xmlns:a16="http://schemas.microsoft.com/office/drawing/2014/main" id="{368C9FEB-FACD-4060-B058-6CF83C01A565}"/>
              </a:ext>
            </a:extLst>
          </p:cNvPr>
          <p:cNvSpPr/>
          <p:nvPr/>
        </p:nvSpPr>
        <p:spPr>
          <a:xfrm rot="20589086">
            <a:off x="-1812688" y="3806400"/>
            <a:ext cx="4284552" cy="3641931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DB0548D-D74D-4FE4-9F03-571EDC4C4E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0692" y="911582"/>
            <a:ext cx="2271946" cy="1064478"/>
          </a:xfrm>
          <a:prstGeom prst="rect">
            <a:avLst/>
          </a:prstGeom>
        </p:spPr>
      </p:pic>
      <p:grpSp>
        <p:nvGrpSpPr>
          <p:cNvPr id="7" name="Graphic 143">
            <a:extLst>
              <a:ext uri="{FF2B5EF4-FFF2-40B4-BE49-F238E27FC236}">
                <a16:creationId xmlns:a16="http://schemas.microsoft.com/office/drawing/2014/main" id="{F097E6BD-8CF4-4113-BA6D-E46347973F2B}"/>
              </a:ext>
            </a:extLst>
          </p:cNvPr>
          <p:cNvGrpSpPr/>
          <p:nvPr/>
        </p:nvGrpSpPr>
        <p:grpSpPr>
          <a:xfrm>
            <a:off x="10783413" y="3639722"/>
            <a:ext cx="1876002" cy="3664187"/>
            <a:chOff x="10445531" y="3270549"/>
            <a:chExt cx="1876002" cy="3664187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B777A7B-050E-404F-996B-BBDF0132104B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49A1115-45E5-4B12-B270-73FEB1007B2C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D434F93-BD80-4BD7-BE46-271436367037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EEB31FB-0BF8-4B97-BBD6-CE6F653B2132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281E77D-57EC-48AB-A586-B3F46BAD6CFD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79D4A5C-7155-4565-9A4A-A4C637033BF1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8301BA0-7743-4C99-9BAF-EBDCF039622E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8746C2D-1145-485B-8539-FDEEAFE9FFF8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6" name="Graphic 153">
            <a:extLst>
              <a:ext uri="{FF2B5EF4-FFF2-40B4-BE49-F238E27FC236}">
                <a16:creationId xmlns:a16="http://schemas.microsoft.com/office/drawing/2014/main" id="{A81350EC-B2A5-4F73-BD5D-D491D1AFA7A0}"/>
              </a:ext>
            </a:extLst>
          </p:cNvPr>
          <p:cNvGrpSpPr/>
          <p:nvPr/>
        </p:nvGrpSpPr>
        <p:grpSpPr>
          <a:xfrm>
            <a:off x="11328737" y="3265626"/>
            <a:ext cx="1068908" cy="1281259"/>
            <a:chOff x="11161825" y="3187825"/>
            <a:chExt cx="1068908" cy="1281259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B87F291-996B-4D52-BC43-3B3D37BE150F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54C7A92-F6F6-4A42-BDBF-3F58216B4843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66B429-3420-45BA-95A4-AE8F21477EAD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EF4B023-9041-4AB7-BCF7-E65000D3D999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7E0AF59-F0A1-44CB-80DF-635B003D3B7A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2" name="Graphic 154">
            <a:extLst>
              <a:ext uri="{FF2B5EF4-FFF2-40B4-BE49-F238E27FC236}">
                <a16:creationId xmlns:a16="http://schemas.microsoft.com/office/drawing/2014/main" id="{F5C53CD7-C260-46A7-9B45-B0D92CF09A3F}"/>
              </a:ext>
            </a:extLst>
          </p:cNvPr>
          <p:cNvGrpSpPr/>
          <p:nvPr/>
        </p:nvGrpSpPr>
        <p:grpSpPr>
          <a:xfrm>
            <a:off x="9613807" y="3721185"/>
            <a:ext cx="1734184" cy="1380521"/>
            <a:chOff x="9167261" y="3475651"/>
            <a:chExt cx="1734184" cy="1380521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242EABD-D5A0-479E-B4C7-FF5E8BD0E3B4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C03ED2D-4C71-4EF6-9491-27C28F98B2D2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363A67B-16D3-4FE9-A37C-9AAEFAC74442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0873EAD-D09A-4B08-A1CF-05DDDCE099DB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267D73E-BCEE-4DCD-BB19-64C3CA7FB686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179633A-53C5-4CCA-A919-17932F294776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B63D155-9237-406E-AE44-42A996437C8B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63F963E-F6E9-4F8D-A7DD-3C03E3554C01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1679CE0-2F27-4BFF-842B-8D115C476B35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1A8DB31-2C69-4B81-BD9D-C5B7057680FB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D8426AA-E701-4AE2-B030-8BB3A1A8A0ED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682E26F-5FE2-4C8B-A689-509F75EB666B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A5F3FF7-4D4A-4332-9392-94FA95765A53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855AD87-3E54-4C7E-9396-FDE87FCD4DCD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16326E8-1F53-4462-90A2-66BFED084516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257BDAD-9DF9-461B-9F4C-53D891302E0D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D3D4129-ED64-4AA8-B6B2-9480E48E7BEC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081F44D-6FE4-4D80-B6C4-8D5160374954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B483CB3-B7EC-4B9B-9A90-E15D0533E919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42" name="Graphic 181">
            <a:extLst>
              <a:ext uri="{FF2B5EF4-FFF2-40B4-BE49-F238E27FC236}">
                <a16:creationId xmlns:a16="http://schemas.microsoft.com/office/drawing/2014/main" id="{8D1C9C10-6F92-4AC3-B06A-918063002878}"/>
              </a:ext>
            </a:extLst>
          </p:cNvPr>
          <p:cNvGrpSpPr/>
          <p:nvPr/>
        </p:nvGrpSpPr>
        <p:grpSpPr>
          <a:xfrm>
            <a:off x="9095918" y="258374"/>
            <a:ext cx="3189522" cy="1425943"/>
            <a:chOff x="5558018" y="660645"/>
            <a:chExt cx="3325282" cy="1526875"/>
          </a:xfrm>
        </p:grpSpPr>
        <p:grpSp>
          <p:nvGrpSpPr>
            <p:cNvPr id="43" name="Graphic 181">
              <a:extLst>
                <a:ext uri="{FF2B5EF4-FFF2-40B4-BE49-F238E27FC236}">
                  <a16:creationId xmlns:a16="http://schemas.microsoft.com/office/drawing/2014/main" id="{0D9ADF61-8985-4490-8E40-D14ABE52B224}"/>
                </a:ext>
              </a:extLst>
            </p:cNvPr>
            <p:cNvGrpSpPr/>
            <p:nvPr/>
          </p:nvGrpSpPr>
          <p:grpSpPr>
            <a:xfrm>
              <a:off x="5558018" y="660645"/>
              <a:ext cx="3325282" cy="1526875"/>
              <a:chOff x="5558018" y="660645"/>
              <a:chExt cx="3325282" cy="1526875"/>
            </a:xfrm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35FE65E3-8BD1-49E7-A8D8-43BE3BD3E205}"/>
                  </a:ext>
                </a:extLst>
              </p:cNvPr>
              <p:cNvSpPr/>
              <p:nvPr/>
            </p:nvSpPr>
            <p:spPr>
              <a:xfrm>
                <a:off x="6011999" y="660779"/>
                <a:ext cx="2382377" cy="1260231"/>
              </a:xfrm>
              <a:custGeom>
                <a:avLst/>
                <a:gdLst>
                  <a:gd name="connsiteX0" fmla="*/ 6450 w 2382377"/>
                  <a:gd name="connsiteY0" fmla="*/ 1242400 h 1260231"/>
                  <a:gd name="connsiteX1" fmla="*/ 1170254 w 2382377"/>
                  <a:gd name="connsiteY1" fmla="*/ 193 h 1260231"/>
                  <a:gd name="connsiteX2" fmla="*/ 2379656 w 2382377"/>
                  <a:gd name="connsiteY2" fmla="*/ 1224432 h 1260231"/>
                  <a:gd name="connsiteX3" fmla="*/ 1729151 w 2382377"/>
                  <a:gd name="connsiteY3" fmla="*/ 1228924 h 1260231"/>
                  <a:gd name="connsiteX4" fmla="*/ 1253557 w 2382377"/>
                  <a:gd name="connsiteY4" fmla="*/ 497702 h 1260231"/>
                  <a:gd name="connsiteX5" fmla="*/ 701738 w 2382377"/>
                  <a:gd name="connsiteY5" fmla="*/ 1260231 h 1260231"/>
                  <a:gd name="connsiteX6" fmla="*/ 6450 w 2382377"/>
                  <a:gd name="connsiteY6" fmla="*/ 1242400 h 126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82377" h="1260231">
                    <a:moveTo>
                      <a:pt x="6450" y="1242400"/>
                    </a:moveTo>
                    <a:cubicBezTo>
                      <a:pt x="6450" y="1242400"/>
                      <a:pt x="-157707" y="18161"/>
                      <a:pt x="1170254" y="193"/>
                    </a:cubicBezTo>
                    <a:cubicBezTo>
                      <a:pt x="2498214" y="-17774"/>
                      <a:pt x="2379656" y="1224432"/>
                      <a:pt x="2379656" y="1224432"/>
                    </a:cubicBezTo>
                    <a:lnTo>
                      <a:pt x="1729151" y="1228924"/>
                    </a:lnTo>
                    <a:cubicBezTo>
                      <a:pt x="1729151" y="1228924"/>
                      <a:pt x="1787410" y="506686"/>
                      <a:pt x="1253557" y="497702"/>
                    </a:cubicBezTo>
                    <a:cubicBezTo>
                      <a:pt x="562762" y="485996"/>
                      <a:pt x="706230" y="1251384"/>
                      <a:pt x="701738" y="1260231"/>
                    </a:cubicBezTo>
                    <a:lnTo>
                      <a:pt x="6450" y="1242400"/>
                    </a:lnTo>
                    <a:close/>
                  </a:path>
                </a:pathLst>
              </a:custGeom>
              <a:solidFill>
                <a:srgbClr val="FFDB69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6A4BA39A-78BD-4223-84E8-DA2FB4292D07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505" cy="1253558"/>
              </a:xfrm>
              <a:custGeom>
                <a:avLst/>
                <a:gdLst>
                  <a:gd name="connsiteX0" fmla="*/ 1170253 w 2382505"/>
                  <a:gd name="connsiteY0" fmla="*/ 190 h 1253558"/>
                  <a:gd name="connsiteX1" fmla="*/ 6450 w 2382505"/>
                  <a:gd name="connsiteY1" fmla="*/ 1242397 h 1253558"/>
                  <a:gd name="connsiteX2" fmla="*/ 497289 w 2382505"/>
                  <a:gd name="connsiteY2" fmla="*/ 1253558 h 1253558"/>
                  <a:gd name="connsiteX3" fmla="*/ 676420 w 2382505"/>
                  <a:gd name="connsiteY3" fmla="*/ 550512 h 1253558"/>
                  <a:gd name="connsiteX4" fmla="*/ 1148203 w 2382505"/>
                  <a:gd name="connsiteY4" fmla="*/ 365257 h 1253558"/>
                  <a:gd name="connsiteX5" fmla="*/ 1632780 w 2382505"/>
                  <a:gd name="connsiteY5" fmla="*/ 515122 h 1253558"/>
                  <a:gd name="connsiteX6" fmla="*/ 1854788 w 2382505"/>
                  <a:gd name="connsiteY6" fmla="*/ 859363 h 1253558"/>
                  <a:gd name="connsiteX7" fmla="*/ 1925569 w 2382505"/>
                  <a:gd name="connsiteY7" fmla="*/ 1227696 h 1253558"/>
                  <a:gd name="connsiteX8" fmla="*/ 2379792 w 2382505"/>
                  <a:gd name="connsiteY8" fmla="*/ 1224566 h 1253558"/>
                  <a:gd name="connsiteX9" fmla="*/ 1170253 w 2382505"/>
                  <a:gd name="connsiteY9" fmla="*/ 190 h 1253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82505" h="1253558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497289" y="1253558"/>
                    </a:lnTo>
                    <a:cubicBezTo>
                      <a:pt x="477961" y="1001061"/>
                      <a:pt x="491981" y="723654"/>
                      <a:pt x="676420" y="550512"/>
                    </a:cubicBezTo>
                    <a:cubicBezTo>
                      <a:pt x="795522" y="438624"/>
                      <a:pt x="983228" y="378052"/>
                      <a:pt x="1148203" y="365257"/>
                    </a:cubicBezTo>
                    <a:cubicBezTo>
                      <a:pt x="1265808" y="356137"/>
                      <a:pt x="1469848" y="370565"/>
                      <a:pt x="1632780" y="515122"/>
                    </a:cubicBezTo>
                    <a:cubicBezTo>
                      <a:pt x="1784279" y="649606"/>
                      <a:pt x="1812591" y="733318"/>
                      <a:pt x="1854788" y="859363"/>
                    </a:cubicBezTo>
                    <a:cubicBezTo>
                      <a:pt x="1894670" y="978738"/>
                      <a:pt x="1907873" y="1103693"/>
                      <a:pt x="1925569" y="1227696"/>
                    </a:cubicBezTo>
                    <a:lnTo>
                      <a:pt x="2379792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BFC462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EFA11FC-2459-40BD-A884-67847BCD6FCC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421" cy="1249611"/>
              </a:xfrm>
              <a:custGeom>
                <a:avLst/>
                <a:gdLst>
                  <a:gd name="connsiteX0" fmla="*/ 1170253 w 2382421"/>
                  <a:gd name="connsiteY0" fmla="*/ 190 h 1249611"/>
                  <a:gd name="connsiteX1" fmla="*/ 6450 w 2382421"/>
                  <a:gd name="connsiteY1" fmla="*/ 1242397 h 1249611"/>
                  <a:gd name="connsiteX2" fmla="*/ 283449 w 2382421"/>
                  <a:gd name="connsiteY2" fmla="*/ 1249611 h 1249611"/>
                  <a:gd name="connsiteX3" fmla="*/ 424194 w 2382421"/>
                  <a:gd name="connsiteY3" fmla="*/ 620477 h 1249611"/>
                  <a:gd name="connsiteX4" fmla="*/ 906594 w 2382421"/>
                  <a:gd name="connsiteY4" fmla="*/ 255546 h 1249611"/>
                  <a:gd name="connsiteX5" fmla="*/ 1871122 w 2382421"/>
                  <a:gd name="connsiteY5" fmla="*/ 563035 h 1249611"/>
                  <a:gd name="connsiteX6" fmla="*/ 2154790 w 2382421"/>
                  <a:gd name="connsiteY6" fmla="*/ 1226063 h 1249611"/>
                  <a:gd name="connsiteX7" fmla="*/ 2379656 w 2382421"/>
                  <a:gd name="connsiteY7" fmla="*/ 1224566 h 1249611"/>
                  <a:gd name="connsiteX8" fmla="*/ 1170253 w 2382421"/>
                  <a:gd name="connsiteY8" fmla="*/ 190 h 1249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421" h="1249611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283449" y="1249611"/>
                    </a:lnTo>
                    <a:cubicBezTo>
                      <a:pt x="287260" y="1033457"/>
                      <a:pt x="315028" y="810497"/>
                      <a:pt x="424194" y="620477"/>
                    </a:cubicBezTo>
                    <a:cubicBezTo>
                      <a:pt x="531046" y="434677"/>
                      <a:pt x="696429" y="303868"/>
                      <a:pt x="906594" y="255546"/>
                    </a:cubicBezTo>
                    <a:cubicBezTo>
                      <a:pt x="1256824" y="174965"/>
                      <a:pt x="1634005" y="290937"/>
                      <a:pt x="1871122" y="563035"/>
                    </a:cubicBezTo>
                    <a:cubicBezTo>
                      <a:pt x="2033510" y="749380"/>
                      <a:pt x="2126342" y="983366"/>
                      <a:pt x="2154790" y="1226063"/>
                    </a:cubicBezTo>
                    <a:lnTo>
                      <a:pt x="2379656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67BAB4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72A7E38A-6C7D-4326-92DA-5F51BD1540A5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338" cy="1246752"/>
              </a:xfrm>
              <a:custGeom>
                <a:avLst/>
                <a:gdLst>
                  <a:gd name="connsiteX0" fmla="*/ 1170253 w 2382338"/>
                  <a:gd name="connsiteY0" fmla="*/ 190 h 1246752"/>
                  <a:gd name="connsiteX1" fmla="*/ 6450 w 2382338"/>
                  <a:gd name="connsiteY1" fmla="*/ 1242397 h 1246752"/>
                  <a:gd name="connsiteX2" fmla="*/ 177278 w 2382338"/>
                  <a:gd name="connsiteY2" fmla="*/ 1246753 h 1246752"/>
                  <a:gd name="connsiteX3" fmla="*/ 440937 w 2382338"/>
                  <a:gd name="connsiteY3" fmla="*/ 370974 h 1246752"/>
                  <a:gd name="connsiteX4" fmla="*/ 1187132 w 2382338"/>
                  <a:gd name="connsiteY4" fmla="*/ 116434 h 1246752"/>
                  <a:gd name="connsiteX5" fmla="*/ 2048347 w 2382338"/>
                  <a:gd name="connsiteY5" fmla="*/ 549151 h 1246752"/>
                  <a:gd name="connsiteX6" fmla="*/ 2278385 w 2382338"/>
                  <a:gd name="connsiteY6" fmla="*/ 1225110 h 1246752"/>
                  <a:gd name="connsiteX7" fmla="*/ 2379520 w 2382338"/>
                  <a:gd name="connsiteY7" fmla="*/ 1224429 h 1246752"/>
                  <a:gd name="connsiteX8" fmla="*/ 1170253 w 2382338"/>
                  <a:gd name="connsiteY8" fmla="*/ 190 h 1246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338" h="1246752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177278" y="1246753"/>
                    </a:lnTo>
                    <a:cubicBezTo>
                      <a:pt x="191978" y="938447"/>
                      <a:pt x="207223" y="601284"/>
                      <a:pt x="440937" y="370974"/>
                    </a:cubicBezTo>
                    <a:cubicBezTo>
                      <a:pt x="632998" y="181907"/>
                      <a:pt x="924562" y="112215"/>
                      <a:pt x="1187132" y="116434"/>
                    </a:cubicBezTo>
                    <a:cubicBezTo>
                      <a:pt x="1525928" y="121879"/>
                      <a:pt x="1850568" y="267661"/>
                      <a:pt x="2048347" y="549151"/>
                    </a:cubicBezTo>
                    <a:cubicBezTo>
                      <a:pt x="2187731" y="747610"/>
                      <a:pt x="2256198" y="984455"/>
                      <a:pt x="2278385" y="1225110"/>
                    </a:cubicBezTo>
                    <a:lnTo>
                      <a:pt x="2379520" y="1224429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FF8888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F3C2F54-30B0-461A-B943-7BC56196D8BF}"/>
                  </a:ext>
                </a:extLst>
              </p:cNvPr>
              <p:cNvSpPr/>
              <p:nvPr/>
            </p:nvSpPr>
            <p:spPr>
              <a:xfrm>
                <a:off x="555801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205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AF7A6D3B-2D76-431A-8FA8-F5547064C610}"/>
                  </a:ext>
                </a:extLst>
              </p:cNvPr>
              <p:cNvSpPr/>
              <p:nvPr/>
            </p:nvSpPr>
            <p:spPr>
              <a:xfrm>
                <a:off x="737082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341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48F2827-13A3-4274-A8CC-6C0F04D35195}"/>
                </a:ext>
              </a:extLst>
            </p:cNvPr>
            <p:cNvSpPr/>
            <p:nvPr/>
          </p:nvSpPr>
          <p:spPr>
            <a:xfrm>
              <a:off x="6223372" y="1240623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537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0D7E274-1CB8-4AB0-AE97-FD307FA25D0F}"/>
                </a:ext>
              </a:extLst>
            </p:cNvPr>
            <p:cNvSpPr/>
            <p:nvPr/>
          </p:nvSpPr>
          <p:spPr>
            <a:xfrm>
              <a:off x="6643294" y="116167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A43BA8B-3A88-4A5C-871A-728C2D33BE38}"/>
                </a:ext>
              </a:extLst>
            </p:cNvPr>
            <p:cNvSpPr/>
            <p:nvPr/>
          </p:nvSpPr>
          <p:spPr>
            <a:xfrm>
              <a:off x="6687396" y="792797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862E438-0384-4AE1-A1F2-24515CFFC9BD}"/>
                </a:ext>
              </a:extLst>
            </p:cNvPr>
            <p:cNvSpPr/>
            <p:nvPr/>
          </p:nvSpPr>
          <p:spPr>
            <a:xfrm>
              <a:off x="7234860" y="857725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C35BE93-D7E9-4CC6-9CA4-8653D9820411}"/>
                </a:ext>
              </a:extLst>
            </p:cNvPr>
            <p:cNvSpPr/>
            <p:nvPr/>
          </p:nvSpPr>
          <p:spPr>
            <a:xfrm>
              <a:off x="7745300" y="1279961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172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4120"/>
                    <a:pt x="117267" y="66225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183733B-5914-4443-88F8-F1C07CD984BA}"/>
                </a:ext>
              </a:extLst>
            </p:cNvPr>
            <p:cNvSpPr/>
            <p:nvPr/>
          </p:nvSpPr>
          <p:spPr>
            <a:xfrm>
              <a:off x="7784774" y="90645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30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4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8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2C479DB-1E5D-4B20-B069-466A99D8A86D}"/>
                </a:ext>
              </a:extLst>
            </p:cNvPr>
            <p:cNvSpPr/>
            <p:nvPr/>
          </p:nvSpPr>
          <p:spPr>
            <a:xfrm>
              <a:off x="6513536" y="1047847"/>
              <a:ext cx="35671" cy="33737"/>
            </a:xfrm>
            <a:custGeom>
              <a:avLst/>
              <a:gdLst>
                <a:gd name="connsiteX0" fmla="*/ 34955 w 35671"/>
                <a:gd name="connsiteY0" fmla="*/ 19163 h 33737"/>
                <a:gd name="connsiteX1" fmla="*/ 27332 w 35671"/>
                <a:gd name="connsiteY1" fmla="*/ 12901 h 33737"/>
                <a:gd name="connsiteX2" fmla="*/ 31007 w 35671"/>
                <a:gd name="connsiteY2" fmla="*/ 3373 h 33737"/>
                <a:gd name="connsiteX3" fmla="*/ 27468 w 35671"/>
                <a:gd name="connsiteY3" fmla="*/ 651 h 33737"/>
                <a:gd name="connsiteX4" fmla="*/ 19165 w 35671"/>
                <a:gd name="connsiteY4" fmla="*/ 5959 h 33737"/>
                <a:gd name="connsiteX5" fmla="*/ 10453 w 35671"/>
                <a:gd name="connsiteY5" fmla="*/ 106 h 33737"/>
                <a:gd name="connsiteX6" fmla="*/ 7595 w 35671"/>
                <a:gd name="connsiteY6" fmla="*/ 1740 h 33737"/>
                <a:gd name="connsiteX7" fmla="*/ 8003 w 35671"/>
                <a:gd name="connsiteY7" fmla="*/ 13037 h 33737"/>
                <a:gd name="connsiteX8" fmla="*/ 789 w 35671"/>
                <a:gd name="connsiteY8" fmla="*/ 18346 h 33737"/>
                <a:gd name="connsiteX9" fmla="*/ 2423 w 35671"/>
                <a:gd name="connsiteY9" fmla="*/ 22429 h 33737"/>
                <a:gd name="connsiteX10" fmla="*/ 10453 w 35671"/>
                <a:gd name="connsiteY10" fmla="*/ 23110 h 33737"/>
                <a:gd name="connsiteX11" fmla="*/ 10590 w 35671"/>
                <a:gd name="connsiteY11" fmla="*/ 23655 h 33737"/>
                <a:gd name="connsiteX12" fmla="*/ 12495 w 35671"/>
                <a:gd name="connsiteY12" fmla="*/ 30597 h 33737"/>
                <a:gd name="connsiteX13" fmla="*/ 12495 w 35671"/>
                <a:gd name="connsiteY13" fmla="*/ 30597 h 33737"/>
                <a:gd name="connsiteX14" fmla="*/ 13040 w 35671"/>
                <a:gd name="connsiteY14" fmla="*/ 31685 h 33737"/>
                <a:gd name="connsiteX15" fmla="*/ 13992 w 35671"/>
                <a:gd name="connsiteY15" fmla="*/ 33047 h 33737"/>
                <a:gd name="connsiteX16" fmla="*/ 17668 w 35671"/>
                <a:gd name="connsiteY16" fmla="*/ 32502 h 33737"/>
                <a:gd name="connsiteX17" fmla="*/ 22568 w 35671"/>
                <a:gd name="connsiteY17" fmla="*/ 23246 h 33737"/>
                <a:gd name="connsiteX18" fmla="*/ 32913 w 35671"/>
                <a:gd name="connsiteY18" fmla="*/ 22974 h 33737"/>
                <a:gd name="connsiteX19" fmla="*/ 34955 w 35671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71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382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2" y="33047"/>
                  </a:cubicBezTo>
                  <a:cubicBezTo>
                    <a:pt x="14945" y="34272"/>
                    <a:pt x="16987" y="33727"/>
                    <a:pt x="17668" y="32502"/>
                  </a:cubicBezTo>
                  <a:cubicBezTo>
                    <a:pt x="19573" y="29508"/>
                    <a:pt x="21207" y="26513"/>
                    <a:pt x="22568" y="23246"/>
                  </a:cubicBezTo>
                  <a:cubicBezTo>
                    <a:pt x="25971" y="23246"/>
                    <a:pt x="29510" y="23110"/>
                    <a:pt x="32913" y="22974"/>
                  </a:cubicBezTo>
                  <a:cubicBezTo>
                    <a:pt x="35227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3478170-E563-477A-B1AE-84AFFAE846ED}"/>
                </a:ext>
              </a:extLst>
            </p:cNvPr>
            <p:cNvSpPr/>
            <p:nvPr/>
          </p:nvSpPr>
          <p:spPr>
            <a:xfrm>
              <a:off x="6919846" y="1002928"/>
              <a:ext cx="35649" cy="33737"/>
            </a:xfrm>
            <a:custGeom>
              <a:avLst/>
              <a:gdLst>
                <a:gd name="connsiteX0" fmla="*/ 34955 w 35649"/>
                <a:gd name="connsiteY0" fmla="*/ 19163 h 33737"/>
                <a:gd name="connsiteX1" fmla="*/ 27332 w 35649"/>
                <a:gd name="connsiteY1" fmla="*/ 12901 h 33737"/>
                <a:gd name="connsiteX2" fmla="*/ 31007 w 35649"/>
                <a:gd name="connsiteY2" fmla="*/ 3373 h 33737"/>
                <a:gd name="connsiteX3" fmla="*/ 27468 w 35649"/>
                <a:gd name="connsiteY3" fmla="*/ 651 h 33737"/>
                <a:gd name="connsiteX4" fmla="*/ 19165 w 35649"/>
                <a:gd name="connsiteY4" fmla="*/ 5959 h 33737"/>
                <a:gd name="connsiteX5" fmla="*/ 10453 w 35649"/>
                <a:gd name="connsiteY5" fmla="*/ 106 h 33737"/>
                <a:gd name="connsiteX6" fmla="*/ 7595 w 35649"/>
                <a:gd name="connsiteY6" fmla="*/ 1740 h 33737"/>
                <a:gd name="connsiteX7" fmla="*/ 8003 w 35649"/>
                <a:gd name="connsiteY7" fmla="*/ 13037 h 33737"/>
                <a:gd name="connsiteX8" fmla="*/ 789 w 35649"/>
                <a:gd name="connsiteY8" fmla="*/ 18346 h 33737"/>
                <a:gd name="connsiteX9" fmla="*/ 2423 w 35649"/>
                <a:gd name="connsiteY9" fmla="*/ 22429 h 33737"/>
                <a:gd name="connsiteX10" fmla="*/ 10453 w 35649"/>
                <a:gd name="connsiteY10" fmla="*/ 23110 h 33737"/>
                <a:gd name="connsiteX11" fmla="*/ 10590 w 35649"/>
                <a:gd name="connsiteY11" fmla="*/ 23655 h 33737"/>
                <a:gd name="connsiteX12" fmla="*/ 12495 w 35649"/>
                <a:gd name="connsiteY12" fmla="*/ 30596 h 33737"/>
                <a:gd name="connsiteX13" fmla="*/ 12495 w 35649"/>
                <a:gd name="connsiteY13" fmla="*/ 30596 h 33737"/>
                <a:gd name="connsiteX14" fmla="*/ 13040 w 35649"/>
                <a:gd name="connsiteY14" fmla="*/ 31685 h 33737"/>
                <a:gd name="connsiteX15" fmla="*/ 13992 w 35649"/>
                <a:gd name="connsiteY15" fmla="*/ 33047 h 33737"/>
                <a:gd name="connsiteX16" fmla="*/ 17804 w 35649"/>
                <a:gd name="connsiteY16" fmla="*/ 32502 h 33737"/>
                <a:gd name="connsiteX17" fmla="*/ 22704 w 35649"/>
                <a:gd name="connsiteY17" fmla="*/ 23246 h 33737"/>
                <a:gd name="connsiteX18" fmla="*/ 33049 w 35649"/>
                <a:gd name="connsiteY18" fmla="*/ 22974 h 33737"/>
                <a:gd name="connsiteX19" fmla="*/ 34955 w 35649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49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5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6"/>
                  </a:cubicBezTo>
                  <a:cubicBezTo>
                    <a:pt x="12495" y="30596"/>
                    <a:pt x="12495" y="30596"/>
                    <a:pt x="12495" y="30596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720" y="32638"/>
                    <a:pt x="13992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377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153DED-C270-45A1-BC50-BF444D5276AC}"/>
                </a:ext>
              </a:extLst>
            </p:cNvPr>
            <p:cNvSpPr/>
            <p:nvPr/>
          </p:nvSpPr>
          <p:spPr>
            <a:xfrm>
              <a:off x="7771320" y="1062003"/>
              <a:ext cx="35456" cy="33737"/>
            </a:xfrm>
            <a:custGeom>
              <a:avLst/>
              <a:gdLst>
                <a:gd name="connsiteX0" fmla="*/ 34758 w 35456"/>
                <a:gd name="connsiteY0" fmla="*/ 19027 h 33737"/>
                <a:gd name="connsiteX1" fmla="*/ 27136 w 35456"/>
                <a:gd name="connsiteY1" fmla="*/ 12765 h 33737"/>
                <a:gd name="connsiteX2" fmla="*/ 30947 w 35456"/>
                <a:gd name="connsiteY2" fmla="*/ 3237 h 33737"/>
                <a:gd name="connsiteX3" fmla="*/ 27408 w 35456"/>
                <a:gd name="connsiteY3" fmla="*/ 515 h 33737"/>
                <a:gd name="connsiteX4" fmla="*/ 19105 w 35456"/>
                <a:gd name="connsiteY4" fmla="*/ 5823 h 33737"/>
                <a:gd name="connsiteX5" fmla="*/ 10393 w 35456"/>
                <a:gd name="connsiteY5" fmla="*/ 106 h 33737"/>
                <a:gd name="connsiteX6" fmla="*/ 7535 w 35456"/>
                <a:gd name="connsiteY6" fmla="*/ 1740 h 33737"/>
                <a:gd name="connsiteX7" fmla="*/ 7943 w 35456"/>
                <a:gd name="connsiteY7" fmla="*/ 13037 h 33737"/>
                <a:gd name="connsiteX8" fmla="*/ 729 w 35456"/>
                <a:gd name="connsiteY8" fmla="*/ 18346 h 33737"/>
                <a:gd name="connsiteX9" fmla="*/ 2362 w 35456"/>
                <a:gd name="connsiteY9" fmla="*/ 22429 h 33737"/>
                <a:gd name="connsiteX10" fmla="*/ 10393 w 35456"/>
                <a:gd name="connsiteY10" fmla="*/ 23110 h 33737"/>
                <a:gd name="connsiteX11" fmla="*/ 10529 w 35456"/>
                <a:gd name="connsiteY11" fmla="*/ 23655 h 33737"/>
                <a:gd name="connsiteX12" fmla="*/ 12435 w 35456"/>
                <a:gd name="connsiteY12" fmla="*/ 30597 h 33737"/>
                <a:gd name="connsiteX13" fmla="*/ 12435 w 35456"/>
                <a:gd name="connsiteY13" fmla="*/ 30597 h 33737"/>
                <a:gd name="connsiteX14" fmla="*/ 12979 w 35456"/>
                <a:gd name="connsiteY14" fmla="*/ 31685 h 33737"/>
                <a:gd name="connsiteX15" fmla="*/ 13932 w 35456"/>
                <a:gd name="connsiteY15" fmla="*/ 33047 h 33737"/>
                <a:gd name="connsiteX16" fmla="*/ 17743 w 35456"/>
                <a:gd name="connsiteY16" fmla="*/ 32502 h 33737"/>
                <a:gd name="connsiteX17" fmla="*/ 22644 w 35456"/>
                <a:gd name="connsiteY17" fmla="*/ 23246 h 33737"/>
                <a:gd name="connsiteX18" fmla="*/ 32989 w 35456"/>
                <a:gd name="connsiteY18" fmla="*/ 22974 h 33737"/>
                <a:gd name="connsiteX19" fmla="*/ 34758 w 35456"/>
                <a:gd name="connsiteY19" fmla="*/ 19027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456" h="33737">
                  <a:moveTo>
                    <a:pt x="34758" y="19027"/>
                  </a:moveTo>
                  <a:cubicBezTo>
                    <a:pt x="32308" y="16849"/>
                    <a:pt x="29722" y="14807"/>
                    <a:pt x="27136" y="12765"/>
                  </a:cubicBezTo>
                  <a:cubicBezTo>
                    <a:pt x="28361" y="9634"/>
                    <a:pt x="29586" y="6368"/>
                    <a:pt x="30947" y="3237"/>
                  </a:cubicBezTo>
                  <a:cubicBezTo>
                    <a:pt x="31763" y="1195"/>
                    <a:pt x="29041" y="-438"/>
                    <a:pt x="27408" y="515"/>
                  </a:cubicBezTo>
                  <a:cubicBezTo>
                    <a:pt x="24549" y="2148"/>
                    <a:pt x="21827" y="3918"/>
                    <a:pt x="19105" y="5823"/>
                  </a:cubicBezTo>
                  <a:cubicBezTo>
                    <a:pt x="16518" y="3509"/>
                    <a:pt x="13796" y="1331"/>
                    <a:pt x="10393" y="106"/>
                  </a:cubicBezTo>
                  <a:cubicBezTo>
                    <a:pt x="9304" y="-302"/>
                    <a:pt x="7671" y="515"/>
                    <a:pt x="7535" y="1740"/>
                  </a:cubicBezTo>
                  <a:cubicBezTo>
                    <a:pt x="6990" y="5551"/>
                    <a:pt x="7262" y="9362"/>
                    <a:pt x="7943" y="13037"/>
                  </a:cubicBezTo>
                  <a:cubicBezTo>
                    <a:pt x="5493" y="14671"/>
                    <a:pt x="3043" y="16304"/>
                    <a:pt x="729" y="18346"/>
                  </a:cubicBezTo>
                  <a:cubicBezTo>
                    <a:pt x="-905" y="19843"/>
                    <a:pt x="457" y="22293"/>
                    <a:pt x="2362" y="22429"/>
                  </a:cubicBezTo>
                  <a:cubicBezTo>
                    <a:pt x="5085" y="22702"/>
                    <a:pt x="7671" y="22838"/>
                    <a:pt x="10393" y="23110"/>
                  </a:cubicBezTo>
                  <a:cubicBezTo>
                    <a:pt x="10393" y="23382"/>
                    <a:pt x="10529" y="23518"/>
                    <a:pt x="10529" y="23655"/>
                  </a:cubicBezTo>
                  <a:cubicBezTo>
                    <a:pt x="10801" y="26105"/>
                    <a:pt x="11346" y="28419"/>
                    <a:pt x="12435" y="30597"/>
                  </a:cubicBezTo>
                  <a:cubicBezTo>
                    <a:pt x="12435" y="30597"/>
                    <a:pt x="12435" y="30597"/>
                    <a:pt x="12435" y="30597"/>
                  </a:cubicBezTo>
                  <a:cubicBezTo>
                    <a:pt x="12571" y="31141"/>
                    <a:pt x="12707" y="31413"/>
                    <a:pt x="12979" y="31685"/>
                  </a:cubicBezTo>
                  <a:cubicBezTo>
                    <a:pt x="13252" y="32094"/>
                    <a:pt x="13660" y="32638"/>
                    <a:pt x="13932" y="33047"/>
                  </a:cubicBezTo>
                  <a:cubicBezTo>
                    <a:pt x="14885" y="34272"/>
                    <a:pt x="16927" y="33727"/>
                    <a:pt x="17743" y="32502"/>
                  </a:cubicBezTo>
                  <a:cubicBezTo>
                    <a:pt x="19649" y="29508"/>
                    <a:pt x="21146" y="26513"/>
                    <a:pt x="22644" y="23246"/>
                  </a:cubicBezTo>
                  <a:cubicBezTo>
                    <a:pt x="26047" y="23246"/>
                    <a:pt x="29586" y="23110"/>
                    <a:pt x="32989" y="22974"/>
                  </a:cubicBezTo>
                  <a:cubicBezTo>
                    <a:pt x="34894" y="22974"/>
                    <a:pt x="36392" y="20524"/>
                    <a:pt x="34758" y="19027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6871524-F67C-4A36-B2F5-87432D1488BC}"/>
                </a:ext>
              </a:extLst>
            </p:cNvPr>
            <p:cNvSpPr/>
            <p:nvPr/>
          </p:nvSpPr>
          <p:spPr>
            <a:xfrm>
              <a:off x="8123804" y="1182467"/>
              <a:ext cx="35543" cy="33737"/>
            </a:xfrm>
            <a:custGeom>
              <a:avLst/>
              <a:gdLst>
                <a:gd name="connsiteX0" fmla="*/ 34818 w 35543"/>
                <a:gd name="connsiteY0" fmla="*/ 19163 h 33737"/>
                <a:gd name="connsiteX1" fmla="*/ 27196 w 35543"/>
                <a:gd name="connsiteY1" fmla="*/ 12901 h 33737"/>
                <a:gd name="connsiteX2" fmla="*/ 31007 w 35543"/>
                <a:gd name="connsiteY2" fmla="*/ 3373 h 33737"/>
                <a:gd name="connsiteX3" fmla="*/ 27468 w 35543"/>
                <a:gd name="connsiteY3" fmla="*/ 651 h 33737"/>
                <a:gd name="connsiteX4" fmla="*/ 19165 w 35543"/>
                <a:gd name="connsiteY4" fmla="*/ 5959 h 33737"/>
                <a:gd name="connsiteX5" fmla="*/ 10453 w 35543"/>
                <a:gd name="connsiteY5" fmla="*/ 106 h 33737"/>
                <a:gd name="connsiteX6" fmla="*/ 7595 w 35543"/>
                <a:gd name="connsiteY6" fmla="*/ 1740 h 33737"/>
                <a:gd name="connsiteX7" fmla="*/ 8003 w 35543"/>
                <a:gd name="connsiteY7" fmla="*/ 13037 h 33737"/>
                <a:gd name="connsiteX8" fmla="*/ 789 w 35543"/>
                <a:gd name="connsiteY8" fmla="*/ 18346 h 33737"/>
                <a:gd name="connsiteX9" fmla="*/ 2422 w 35543"/>
                <a:gd name="connsiteY9" fmla="*/ 22429 h 33737"/>
                <a:gd name="connsiteX10" fmla="*/ 10453 w 35543"/>
                <a:gd name="connsiteY10" fmla="*/ 23110 h 33737"/>
                <a:gd name="connsiteX11" fmla="*/ 10590 w 35543"/>
                <a:gd name="connsiteY11" fmla="*/ 23655 h 33737"/>
                <a:gd name="connsiteX12" fmla="*/ 12495 w 35543"/>
                <a:gd name="connsiteY12" fmla="*/ 30597 h 33737"/>
                <a:gd name="connsiteX13" fmla="*/ 12495 w 35543"/>
                <a:gd name="connsiteY13" fmla="*/ 30597 h 33737"/>
                <a:gd name="connsiteX14" fmla="*/ 13040 w 35543"/>
                <a:gd name="connsiteY14" fmla="*/ 31685 h 33737"/>
                <a:gd name="connsiteX15" fmla="*/ 13993 w 35543"/>
                <a:gd name="connsiteY15" fmla="*/ 33047 h 33737"/>
                <a:gd name="connsiteX16" fmla="*/ 17804 w 35543"/>
                <a:gd name="connsiteY16" fmla="*/ 32502 h 33737"/>
                <a:gd name="connsiteX17" fmla="*/ 22704 w 35543"/>
                <a:gd name="connsiteY17" fmla="*/ 23246 h 33737"/>
                <a:gd name="connsiteX18" fmla="*/ 33049 w 35543"/>
                <a:gd name="connsiteY18" fmla="*/ 22974 h 33737"/>
                <a:gd name="connsiteX19" fmla="*/ 34818 w 35543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43" h="33737">
                  <a:moveTo>
                    <a:pt x="34818" y="19163"/>
                  </a:moveTo>
                  <a:cubicBezTo>
                    <a:pt x="32368" y="16985"/>
                    <a:pt x="29782" y="14943"/>
                    <a:pt x="27196" y="12901"/>
                  </a:cubicBezTo>
                  <a:cubicBezTo>
                    <a:pt x="28421" y="9771"/>
                    <a:pt x="29646" y="6504"/>
                    <a:pt x="31007" y="3373"/>
                  </a:cubicBezTo>
                  <a:cubicBezTo>
                    <a:pt x="31824" y="1331"/>
                    <a:pt x="29102" y="-166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2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3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513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452" y="20660"/>
                    <a:pt x="34818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71708E8-4AE5-405F-B740-8EDC3B7B1CE5}"/>
                </a:ext>
              </a:extLst>
            </p:cNvPr>
            <p:cNvSpPr/>
            <p:nvPr/>
          </p:nvSpPr>
          <p:spPr>
            <a:xfrm>
              <a:off x="7323389" y="716129"/>
              <a:ext cx="35584" cy="33737"/>
            </a:xfrm>
            <a:custGeom>
              <a:avLst/>
              <a:gdLst>
                <a:gd name="connsiteX0" fmla="*/ 34864 w 35584"/>
                <a:gd name="connsiteY0" fmla="*/ 19163 h 33737"/>
                <a:gd name="connsiteX1" fmla="*/ 27241 w 35584"/>
                <a:gd name="connsiteY1" fmla="*/ 12901 h 33737"/>
                <a:gd name="connsiteX2" fmla="*/ 31052 w 35584"/>
                <a:gd name="connsiteY2" fmla="*/ 3373 h 33737"/>
                <a:gd name="connsiteX3" fmla="*/ 27514 w 35584"/>
                <a:gd name="connsiteY3" fmla="*/ 651 h 33737"/>
                <a:gd name="connsiteX4" fmla="*/ 19210 w 35584"/>
                <a:gd name="connsiteY4" fmla="*/ 5959 h 33737"/>
                <a:gd name="connsiteX5" fmla="*/ 10499 w 35584"/>
                <a:gd name="connsiteY5" fmla="*/ 106 h 33737"/>
                <a:gd name="connsiteX6" fmla="*/ 7504 w 35584"/>
                <a:gd name="connsiteY6" fmla="*/ 1740 h 33737"/>
                <a:gd name="connsiteX7" fmla="*/ 7913 w 35584"/>
                <a:gd name="connsiteY7" fmla="*/ 13037 h 33737"/>
                <a:gd name="connsiteX8" fmla="*/ 698 w 35584"/>
                <a:gd name="connsiteY8" fmla="*/ 18346 h 33737"/>
                <a:gd name="connsiteX9" fmla="*/ 2468 w 35584"/>
                <a:gd name="connsiteY9" fmla="*/ 22429 h 33737"/>
                <a:gd name="connsiteX10" fmla="*/ 10499 w 35584"/>
                <a:gd name="connsiteY10" fmla="*/ 23110 h 33737"/>
                <a:gd name="connsiteX11" fmla="*/ 10635 w 35584"/>
                <a:gd name="connsiteY11" fmla="*/ 23655 h 33737"/>
                <a:gd name="connsiteX12" fmla="*/ 12541 w 35584"/>
                <a:gd name="connsiteY12" fmla="*/ 30597 h 33737"/>
                <a:gd name="connsiteX13" fmla="*/ 12541 w 35584"/>
                <a:gd name="connsiteY13" fmla="*/ 30597 h 33737"/>
                <a:gd name="connsiteX14" fmla="*/ 13085 w 35584"/>
                <a:gd name="connsiteY14" fmla="*/ 31685 h 33737"/>
                <a:gd name="connsiteX15" fmla="*/ 14038 w 35584"/>
                <a:gd name="connsiteY15" fmla="*/ 33047 h 33737"/>
                <a:gd name="connsiteX16" fmla="*/ 17713 w 35584"/>
                <a:gd name="connsiteY16" fmla="*/ 32502 h 33737"/>
                <a:gd name="connsiteX17" fmla="*/ 22613 w 35584"/>
                <a:gd name="connsiteY17" fmla="*/ 23246 h 33737"/>
                <a:gd name="connsiteX18" fmla="*/ 32958 w 35584"/>
                <a:gd name="connsiteY18" fmla="*/ 22974 h 33737"/>
                <a:gd name="connsiteX19" fmla="*/ 34864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4" y="19163"/>
                  </a:moveTo>
                  <a:cubicBezTo>
                    <a:pt x="32414" y="16985"/>
                    <a:pt x="29827" y="14943"/>
                    <a:pt x="27241" y="12901"/>
                  </a:cubicBezTo>
                  <a:cubicBezTo>
                    <a:pt x="28466" y="9771"/>
                    <a:pt x="29691" y="6504"/>
                    <a:pt x="31052" y="3373"/>
                  </a:cubicBezTo>
                  <a:cubicBezTo>
                    <a:pt x="31869" y="1331"/>
                    <a:pt x="29147" y="-302"/>
                    <a:pt x="27514" y="651"/>
                  </a:cubicBezTo>
                  <a:cubicBezTo>
                    <a:pt x="24655" y="2284"/>
                    <a:pt x="21933" y="4054"/>
                    <a:pt x="19210" y="5959"/>
                  </a:cubicBezTo>
                  <a:cubicBezTo>
                    <a:pt x="16624" y="3645"/>
                    <a:pt x="13902" y="1467"/>
                    <a:pt x="10499" y="106"/>
                  </a:cubicBezTo>
                  <a:cubicBezTo>
                    <a:pt x="9410" y="-302"/>
                    <a:pt x="7776" y="515"/>
                    <a:pt x="7504" y="1740"/>
                  </a:cubicBezTo>
                  <a:cubicBezTo>
                    <a:pt x="6960" y="5551"/>
                    <a:pt x="7232" y="9362"/>
                    <a:pt x="7913" y="13037"/>
                  </a:cubicBezTo>
                  <a:cubicBezTo>
                    <a:pt x="5326" y="14671"/>
                    <a:pt x="3012" y="16304"/>
                    <a:pt x="698" y="18346"/>
                  </a:cubicBezTo>
                  <a:cubicBezTo>
                    <a:pt x="-935" y="19843"/>
                    <a:pt x="562" y="22293"/>
                    <a:pt x="2468" y="22429"/>
                  </a:cubicBezTo>
                  <a:cubicBezTo>
                    <a:pt x="5190" y="22702"/>
                    <a:pt x="7776" y="22838"/>
                    <a:pt x="10499" y="23110"/>
                  </a:cubicBezTo>
                  <a:cubicBezTo>
                    <a:pt x="10499" y="23382"/>
                    <a:pt x="10635" y="23518"/>
                    <a:pt x="10635" y="23655"/>
                  </a:cubicBezTo>
                  <a:cubicBezTo>
                    <a:pt x="10907" y="26105"/>
                    <a:pt x="11452" y="28419"/>
                    <a:pt x="12541" y="30597"/>
                  </a:cubicBezTo>
                  <a:cubicBezTo>
                    <a:pt x="12541" y="30597"/>
                    <a:pt x="12541" y="30597"/>
                    <a:pt x="12541" y="30597"/>
                  </a:cubicBezTo>
                  <a:cubicBezTo>
                    <a:pt x="12677" y="31005"/>
                    <a:pt x="12813" y="31413"/>
                    <a:pt x="13085" y="31685"/>
                  </a:cubicBezTo>
                  <a:cubicBezTo>
                    <a:pt x="13357" y="32230"/>
                    <a:pt x="13629" y="32638"/>
                    <a:pt x="14038" y="33047"/>
                  </a:cubicBezTo>
                  <a:cubicBezTo>
                    <a:pt x="14991" y="34272"/>
                    <a:pt x="17032" y="33727"/>
                    <a:pt x="17713" y="32502"/>
                  </a:cubicBezTo>
                  <a:cubicBezTo>
                    <a:pt x="19619" y="29508"/>
                    <a:pt x="21116" y="26513"/>
                    <a:pt x="22613" y="23246"/>
                  </a:cubicBezTo>
                  <a:cubicBezTo>
                    <a:pt x="26016" y="23246"/>
                    <a:pt x="29555" y="23110"/>
                    <a:pt x="32958" y="22974"/>
                  </a:cubicBezTo>
                  <a:cubicBezTo>
                    <a:pt x="35136" y="23110"/>
                    <a:pt x="36497" y="20660"/>
                    <a:pt x="34864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DFA19AE9-F2D0-4FFB-AAFE-F56D1BBA38B0}"/>
                </a:ext>
              </a:extLst>
            </p:cNvPr>
            <p:cNvSpPr/>
            <p:nvPr/>
          </p:nvSpPr>
          <p:spPr>
            <a:xfrm>
              <a:off x="6601827" y="1491045"/>
              <a:ext cx="35584" cy="33737"/>
            </a:xfrm>
            <a:custGeom>
              <a:avLst/>
              <a:gdLst>
                <a:gd name="connsiteX0" fmla="*/ 34867 w 35584"/>
                <a:gd name="connsiteY0" fmla="*/ 19163 h 33737"/>
                <a:gd name="connsiteX1" fmla="*/ 27245 w 35584"/>
                <a:gd name="connsiteY1" fmla="*/ 12901 h 33737"/>
                <a:gd name="connsiteX2" fmla="*/ 30920 w 35584"/>
                <a:gd name="connsiteY2" fmla="*/ 3373 h 33737"/>
                <a:gd name="connsiteX3" fmla="*/ 27381 w 35584"/>
                <a:gd name="connsiteY3" fmla="*/ 651 h 33737"/>
                <a:gd name="connsiteX4" fmla="*/ 19078 w 35584"/>
                <a:gd name="connsiteY4" fmla="*/ 5959 h 33737"/>
                <a:gd name="connsiteX5" fmla="*/ 10366 w 35584"/>
                <a:gd name="connsiteY5" fmla="*/ 106 h 33737"/>
                <a:gd name="connsiteX6" fmla="*/ 7508 w 35584"/>
                <a:gd name="connsiteY6" fmla="*/ 1740 h 33737"/>
                <a:gd name="connsiteX7" fmla="*/ 7916 w 35584"/>
                <a:gd name="connsiteY7" fmla="*/ 13037 h 33737"/>
                <a:gd name="connsiteX8" fmla="*/ 702 w 35584"/>
                <a:gd name="connsiteY8" fmla="*/ 18346 h 33737"/>
                <a:gd name="connsiteX9" fmla="*/ 2335 w 35584"/>
                <a:gd name="connsiteY9" fmla="*/ 22430 h 33737"/>
                <a:gd name="connsiteX10" fmla="*/ 10366 w 35584"/>
                <a:gd name="connsiteY10" fmla="*/ 23110 h 33737"/>
                <a:gd name="connsiteX11" fmla="*/ 10502 w 35584"/>
                <a:gd name="connsiteY11" fmla="*/ 23655 h 33737"/>
                <a:gd name="connsiteX12" fmla="*/ 12408 w 35584"/>
                <a:gd name="connsiteY12" fmla="*/ 30597 h 33737"/>
                <a:gd name="connsiteX13" fmla="*/ 12408 w 35584"/>
                <a:gd name="connsiteY13" fmla="*/ 30597 h 33737"/>
                <a:gd name="connsiteX14" fmla="*/ 12953 w 35584"/>
                <a:gd name="connsiteY14" fmla="*/ 31685 h 33737"/>
                <a:gd name="connsiteX15" fmla="*/ 13905 w 35584"/>
                <a:gd name="connsiteY15" fmla="*/ 33047 h 33737"/>
                <a:gd name="connsiteX16" fmla="*/ 17581 w 35584"/>
                <a:gd name="connsiteY16" fmla="*/ 32502 h 33737"/>
                <a:gd name="connsiteX17" fmla="*/ 22481 w 35584"/>
                <a:gd name="connsiteY17" fmla="*/ 23246 h 33737"/>
                <a:gd name="connsiteX18" fmla="*/ 32826 w 35584"/>
                <a:gd name="connsiteY18" fmla="*/ 22974 h 33737"/>
                <a:gd name="connsiteX19" fmla="*/ 34867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7" y="19163"/>
                  </a:moveTo>
                  <a:cubicBezTo>
                    <a:pt x="32417" y="16985"/>
                    <a:pt x="29831" y="14943"/>
                    <a:pt x="27245" y="12901"/>
                  </a:cubicBezTo>
                  <a:cubicBezTo>
                    <a:pt x="28470" y="9771"/>
                    <a:pt x="29695" y="6504"/>
                    <a:pt x="30920" y="3373"/>
                  </a:cubicBezTo>
                  <a:cubicBezTo>
                    <a:pt x="31737" y="1331"/>
                    <a:pt x="29014" y="-302"/>
                    <a:pt x="27381" y="651"/>
                  </a:cubicBezTo>
                  <a:cubicBezTo>
                    <a:pt x="24523" y="2284"/>
                    <a:pt x="21800" y="4054"/>
                    <a:pt x="19078" y="5959"/>
                  </a:cubicBezTo>
                  <a:cubicBezTo>
                    <a:pt x="16492" y="3645"/>
                    <a:pt x="13769" y="1467"/>
                    <a:pt x="10366" y="106"/>
                  </a:cubicBezTo>
                  <a:cubicBezTo>
                    <a:pt x="9277" y="-302"/>
                    <a:pt x="7644" y="515"/>
                    <a:pt x="7508" y="1740"/>
                  </a:cubicBezTo>
                  <a:cubicBezTo>
                    <a:pt x="6963" y="5551"/>
                    <a:pt x="7236" y="9362"/>
                    <a:pt x="7916" y="13037"/>
                  </a:cubicBezTo>
                  <a:cubicBezTo>
                    <a:pt x="5466" y="14671"/>
                    <a:pt x="3016" y="16304"/>
                    <a:pt x="702" y="18346"/>
                  </a:cubicBezTo>
                  <a:cubicBezTo>
                    <a:pt x="-931" y="19843"/>
                    <a:pt x="566" y="22293"/>
                    <a:pt x="2335" y="22430"/>
                  </a:cubicBezTo>
                  <a:cubicBezTo>
                    <a:pt x="5058" y="22702"/>
                    <a:pt x="7644" y="22838"/>
                    <a:pt x="10366" y="23110"/>
                  </a:cubicBezTo>
                  <a:cubicBezTo>
                    <a:pt x="10366" y="23246"/>
                    <a:pt x="10502" y="23518"/>
                    <a:pt x="10502" y="23655"/>
                  </a:cubicBezTo>
                  <a:cubicBezTo>
                    <a:pt x="10775" y="26105"/>
                    <a:pt x="11319" y="28419"/>
                    <a:pt x="12408" y="30597"/>
                  </a:cubicBezTo>
                  <a:cubicBezTo>
                    <a:pt x="12408" y="30597"/>
                    <a:pt x="12408" y="30597"/>
                    <a:pt x="12408" y="30597"/>
                  </a:cubicBezTo>
                  <a:cubicBezTo>
                    <a:pt x="12544" y="31005"/>
                    <a:pt x="12816" y="31413"/>
                    <a:pt x="12953" y="31685"/>
                  </a:cubicBezTo>
                  <a:cubicBezTo>
                    <a:pt x="13225" y="32230"/>
                    <a:pt x="13633" y="32638"/>
                    <a:pt x="13905" y="33047"/>
                  </a:cubicBezTo>
                  <a:cubicBezTo>
                    <a:pt x="14858" y="34272"/>
                    <a:pt x="16900" y="33727"/>
                    <a:pt x="17581" y="32502"/>
                  </a:cubicBezTo>
                  <a:cubicBezTo>
                    <a:pt x="19486" y="29508"/>
                    <a:pt x="21120" y="26377"/>
                    <a:pt x="22481" y="23246"/>
                  </a:cubicBezTo>
                  <a:cubicBezTo>
                    <a:pt x="25884" y="23246"/>
                    <a:pt x="29423" y="23110"/>
                    <a:pt x="32826" y="22974"/>
                  </a:cubicBezTo>
                  <a:cubicBezTo>
                    <a:pt x="35140" y="23110"/>
                    <a:pt x="36501" y="20660"/>
                    <a:pt x="34867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324F944-C1AD-4674-B5B9-65FB99907FC2}"/>
                </a:ext>
              </a:extLst>
            </p:cNvPr>
            <p:cNvSpPr/>
            <p:nvPr/>
          </p:nvSpPr>
          <p:spPr>
            <a:xfrm>
              <a:off x="6319983" y="1123634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6DFD049-FD59-4BE6-890C-57196E75B18A}"/>
                </a:ext>
              </a:extLst>
            </p:cNvPr>
            <p:cNvSpPr/>
            <p:nvPr/>
          </p:nvSpPr>
          <p:spPr>
            <a:xfrm>
              <a:off x="6345573" y="1181620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F5DDAD9-D6DC-4363-9169-41CE9D517951}"/>
                </a:ext>
              </a:extLst>
            </p:cNvPr>
            <p:cNvSpPr/>
            <p:nvPr/>
          </p:nvSpPr>
          <p:spPr>
            <a:xfrm>
              <a:off x="6688997" y="924087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6A05AC8-537B-4180-81CE-D5DA31E0FE38}"/>
                </a:ext>
              </a:extLst>
            </p:cNvPr>
            <p:cNvSpPr/>
            <p:nvPr/>
          </p:nvSpPr>
          <p:spPr>
            <a:xfrm>
              <a:off x="6746983" y="940421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710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78331EBC-7CDD-4402-8ECD-38497D1CC21C}"/>
                </a:ext>
              </a:extLst>
            </p:cNvPr>
            <p:cNvSpPr/>
            <p:nvPr/>
          </p:nvSpPr>
          <p:spPr>
            <a:xfrm>
              <a:off x="7579885" y="824313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7C79134-6BB0-4CE9-89DC-223BA91CB796}"/>
                </a:ext>
              </a:extLst>
            </p:cNvPr>
            <p:cNvSpPr/>
            <p:nvPr/>
          </p:nvSpPr>
          <p:spPr>
            <a:xfrm>
              <a:off x="7637871" y="840647"/>
              <a:ext cx="33688" cy="34846"/>
            </a:xfrm>
            <a:custGeom>
              <a:avLst/>
              <a:gdLst>
                <a:gd name="connsiteX0" fmla="*/ 16844 w 33688"/>
                <a:gd name="connsiteY0" fmla="*/ 0 h 34846"/>
                <a:gd name="connsiteX1" fmla="*/ 16844 w 33688"/>
                <a:gd name="connsiteY1" fmla="*/ 34846 h 34846"/>
                <a:gd name="connsiteX2" fmla="*/ 16844 w 33688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8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9F856AF-E0CA-47B9-9259-ED1A646E9109}"/>
                </a:ext>
              </a:extLst>
            </p:cNvPr>
            <p:cNvSpPr/>
            <p:nvPr/>
          </p:nvSpPr>
          <p:spPr>
            <a:xfrm>
              <a:off x="7848989" y="1428810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AF7ABA4-B65F-4544-ABF0-E2A6A268B9FB}"/>
                </a:ext>
              </a:extLst>
            </p:cNvPr>
            <p:cNvSpPr/>
            <p:nvPr/>
          </p:nvSpPr>
          <p:spPr>
            <a:xfrm>
              <a:off x="7906975" y="1445007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6A79EBB5-F6FF-4E37-ADD2-0EE7A736AF93}"/>
                </a:ext>
              </a:extLst>
            </p:cNvPr>
            <p:cNvSpPr/>
            <p:nvPr/>
          </p:nvSpPr>
          <p:spPr>
            <a:xfrm>
              <a:off x="7389593" y="1085386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12D54565-09A7-467C-AEB9-5F9714AA53E0}"/>
                </a:ext>
              </a:extLst>
            </p:cNvPr>
            <p:cNvSpPr/>
            <p:nvPr/>
          </p:nvSpPr>
          <p:spPr>
            <a:xfrm>
              <a:off x="7447715" y="1101583"/>
              <a:ext cx="33586" cy="34846"/>
            </a:xfrm>
            <a:custGeom>
              <a:avLst/>
              <a:gdLst>
                <a:gd name="connsiteX0" fmla="*/ 16844 w 33586"/>
                <a:gd name="connsiteY0" fmla="*/ 0 h 34846"/>
                <a:gd name="connsiteX1" fmla="*/ 16844 w 33586"/>
                <a:gd name="connsiteY1" fmla="*/ 34846 h 34846"/>
                <a:gd name="connsiteX2" fmla="*/ 16844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168" y="34846"/>
                    <a:pt x="39168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314183BA-A4FC-48B3-A1BD-9BB3AAB7FF24}"/>
                </a:ext>
              </a:extLst>
            </p:cNvPr>
            <p:cNvSpPr/>
            <p:nvPr/>
          </p:nvSpPr>
          <p:spPr>
            <a:xfrm>
              <a:off x="6626383" y="1337066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68993DD-B541-40F2-A328-D3DB40449142}"/>
                </a:ext>
              </a:extLst>
            </p:cNvPr>
            <p:cNvSpPr/>
            <p:nvPr/>
          </p:nvSpPr>
          <p:spPr>
            <a:xfrm>
              <a:off x="6679741" y="1341694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74" name="Graphic 214">
            <a:extLst>
              <a:ext uri="{FF2B5EF4-FFF2-40B4-BE49-F238E27FC236}">
                <a16:creationId xmlns:a16="http://schemas.microsoft.com/office/drawing/2014/main" id="{F0CC1840-F92B-4B40-98A1-6D9B6FC2D607}"/>
              </a:ext>
            </a:extLst>
          </p:cNvPr>
          <p:cNvGrpSpPr/>
          <p:nvPr/>
        </p:nvGrpSpPr>
        <p:grpSpPr>
          <a:xfrm>
            <a:off x="8830293" y="4532879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3A8E1E3-9F4C-427D-9FCC-FBF9C994507E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5EBC234-A61E-459C-9AAC-B0894D9287A3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2A6727F-8EFF-4710-9C4B-1BDA2F39357D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00" name="Graphic 99">
            <a:extLst>
              <a:ext uri="{FF2B5EF4-FFF2-40B4-BE49-F238E27FC236}">
                <a16:creationId xmlns:a16="http://schemas.microsoft.com/office/drawing/2014/main" id="{5758E8EC-8DE5-4E81-AB69-F9A4DB7E04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46101" y="2605828"/>
            <a:ext cx="1433328" cy="961600"/>
          </a:xfrm>
          <a:prstGeom prst="rect">
            <a:avLst/>
          </a:prstGeom>
        </p:spPr>
      </p:pic>
      <p:grpSp>
        <p:nvGrpSpPr>
          <p:cNvPr id="101" name="Graphic 153">
            <a:extLst>
              <a:ext uri="{FF2B5EF4-FFF2-40B4-BE49-F238E27FC236}">
                <a16:creationId xmlns:a16="http://schemas.microsoft.com/office/drawing/2014/main" id="{86608150-45A9-4D6B-8206-3E94FE509B2C}"/>
              </a:ext>
            </a:extLst>
          </p:cNvPr>
          <p:cNvGrpSpPr/>
          <p:nvPr/>
        </p:nvGrpSpPr>
        <p:grpSpPr>
          <a:xfrm rot="5043306">
            <a:off x="1506570" y="5363514"/>
            <a:ext cx="1068908" cy="1281259"/>
            <a:chOff x="11161825" y="3187825"/>
            <a:chExt cx="1068908" cy="1281259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8226227-9384-433E-AAF5-A35AA8DDAAE0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E3C5A8E-3BE9-41B1-8260-B86067A48F79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64C4405-5C99-442F-AA48-91F6430134E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48FAD37-E4AE-4700-B9C6-3B8F258DBFA2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2B21126-6E9D-4F2A-95FC-526654DF9933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07" name="Graphic 106">
            <a:extLst>
              <a:ext uri="{FF2B5EF4-FFF2-40B4-BE49-F238E27FC236}">
                <a16:creationId xmlns:a16="http://schemas.microsoft.com/office/drawing/2014/main" id="{94557E12-5529-483C-AD7B-8B35BAE475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673619">
            <a:off x="-29878" y="4663979"/>
            <a:ext cx="1376593" cy="2413507"/>
          </a:xfrm>
          <a:prstGeom prst="rect">
            <a:avLst/>
          </a:prstGeom>
        </p:spPr>
      </p:pic>
      <p:grpSp>
        <p:nvGrpSpPr>
          <p:cNvPr id="108" name="Graphic 7">
            <a:extLst>
              <a:ext uri="{FF2B5EF4-FFF2-40B4-BE49-F238E27FC236}">
                <a16:creationId xmlns:a16="http://schemas.microsoft.com/office/drawing/2014/main" id="{0E9191B7-43C2-4919-A433-8F34F045DC52}"/>
              </a:ext>
            </a:extLst>
          </p:cNvPr>
          <p:cNvGrpSpPr/>
          <p:nvPr/>
        </p:nvGrpSpPr>
        <p:grpSpPr>
          <a:xfrm>
            <a:off x="-892424" y="411223"/>
            <a:ext cx="3534054" cy="6230224"/>
            <a:chOff x="0" y="2213069"/>
            <a:chExt cx="2613113" cy="4606687"/>
          </a:xfrm>
        </p:grpSpPr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78DDF94-6B99-46C2-BD38-FF546121CC8F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110" name="Graphic 7">
              <a:extLst>
                <a:ext uri="{FF2B5EF4-FFF2-40B4-BE49-F238E27FC236}">
                  <a16:creationId xmlns:a16="http://schemas.microsoft.com/office/drawing/2014/main" id="{BEA43459-EB0A-4180-ABC4-D40D04E6539B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AF5C422-2E4E-45C9-92A8-AF6711880E87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8BB85878-CCFB-4C70-9678-F5D6128D1A35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8CAF3220-9CA7-4EF8-B1E4-1C20A2990C6F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1FBAA3D-275B-4122-B958-683762AF9FCE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F4314D6B-B81B-4F28-B947-D325A7321CEA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E43F2A05-A21F-416F-8FF4-24C9BDFAB8A5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5D0EA8E5-D6B2-4ED9-AE4B-4DFEAEF6D008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DAD3735E-B6C3-498A-B156-5633C5D54568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0472BF93-DEE5-449C-B771-58AA77EF5BC7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6B2F0040-DF3E-4767-80B8-41F49E1A3735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55F9EC79-2D3B-4B5F-AE25-8852748FA27F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0E2067A8-4766-47E2-8573-DCCDDC576BF5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111" name="Graphic 7">
              <a:extLst>
                <a:ext uri="{FF2B5EF4-FFF2-40B4-BE49-F238E27FC236}">
                  <a16:creationId xmlns:a16="http://schemas.microsoft.com/office/drawing/2014/main" id="{8471D50C-066E-4D75-8DC0-62BAC1B37C7B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C32D96C1-82EC-4171-8EE0-BEAC8040E472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C0A4C7FD-1BAF-42D9-BD21-1800D0A07237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847BD92E-626E-4EAF-B322-0F39164720FB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8D7920B2-023B-4923-B248-7A5613F37A6C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618E97B2-B6C4-43D1-8AB0-5D67425C8AE0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8FADC819-5AC8-4267-BD76-99E3D52A7BE6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9B8A6DF-1DAA-4471-9A56-B29DA3037D6B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A2AFF578-0E14-4C2F-9A88-D7AC662D655F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03B5B3A2-6DED-4F4E-A687-2E65AC5EAD95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849D28D1-E1DD-4654-9332-3E7DF7DC73FD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7AC049F2-E329-4092-9EDD-77F619194444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96544CE0-C7D0-4A9F-806D-8CC59337619A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pic>
        <p:nvPicPr>
          <p:cNvPr id="216" name="Graphic 215">
            <a:extLst>
              <a:ext uri="{FF2B5EF4-FFF2-40B4-BE49-F238E27FC236}">
                <a16:creationId xmlns:a16="http://schemas.microsoft.com/office/drawing/2014/main" id="{C3B739E3-8C82-4720-9C98-30419FEF67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37848" y="840465"/>
            <a:ext cx="2268843" cy="1063024"/>
          </a:xfrm>
          <a:prstGeom prst="rect">
            <a:avLst/>
          </a:prstGeom>
        </p:spPr>
      </p:pic>
      <p:pic>
        <p:nvPicPr>
          <p:cNvPr id="217" name="Graphic 216">
            <a:extLst>
              <a:ext uri="{FF2B5EF4-FFF2-40B4-BE49-F238E27FC236}">
                <a16:creationId xmlns:a16="http://schemas.microsoft.com/office/drawing/2014/main" id="{63C42C05-F43D-4E03-A33A-E2223B765B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58809" y="2141569"/>
            <a:ext cx="301961" cy="301961"/>
          </a:xfrm>
          <a:prstGeom prst="rect">
            <a:avLst/>
          </a:prstGeom>
        </p:spPr>
      </p:pic>
      <p:grpSp>
        <p:nvGrpSpPr>
          <p:cNvPr id="221" name="Graphic 233">
            <a:extLst>
              <a:ext uri="{FF2B5EF4-FFF2-40B4-BE49-F238E27FC236}">
                <a16:creationId xmlns:a16="http://schemas.microsoft.com/office/drawing/2014/main" id="{CCE77335-BFD2-41F1-93A4-5A0B0CC402FC}"/>
              </a:ext>
            </a:extLst>
          </p:cNvPr>
          <p:cNvGrpSpPr/>
          <p:nvPr/>
        </p:nvGrpSpPr>
        <p:grpSpPr>
          <a:xfrm>
            <a:off x="1554308" y="4558966"/>
            <a:ext cx="1484013" cy="1429614"/>
            <a:chOff x="2651548" y="5448024"/>
            <a:chExt cx="1484013" cy="1429614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6AB9BCB3-9383-453E-858B-DD0256085066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4DA1FAD5-3A41-4075-B8B5-EA5F88ED7193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08849965-AFD9-44F8-95DA-D15FA00AB454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DC7FE4FD-0847-46F3-8DFD-60D116E5A031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0439AFFC-79BD-479C-A2D4-F66A0A5EB27C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0A81B519-2025-457A-9FE8-0C4AA7A3BD18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25FF5D80-DE37-450B-A5E8-70D9A2ABB489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98BDED34-9644-490E-B787-ECE4614FCA5B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30" name="Graphic 243">
            <a:extLst>
              <a:ext uri="{FF2B5EF4-FFF2-40B4-BE49-F238E27FC236}">
                <a16:creationId xmlns:a16="http://schemas.microsoft.com/office/drawing/2014/main" id="{36743A3A-2FB1-413E-86B0-2FD7D0ACE0D1}"/>
              </a:ext>
            </a:extLst>
          </p:cNvPr>
          <p:cNvGrpSpPr/>
          <p:nvPr/>
        </p:nvGrpSpPr>
        <p:grpSpPr>
          <a:xfrm>
            <a:off x="8355160" y="5710911"/>
            <a:ext cx="1630724" cy="1255170"/>
            <a:chOff x="7982733" y="5589867"/>
            <a:chExt cx="1630724" cy="1255170"/>
          </a:xfrm>
        </p:grpSpPr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3DF43C82-323F-44A3-9937-0EFDC35897F5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BCFAAA2C-BF44-4B38-81BA-A85AA92F2F46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D91465FD-8D7D-4593-A943-95825277B670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AFA9C925-C819-4412-AF8B-3966020FCCF3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88A16390-2799-4E81-B5D4-40D869C43844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78" name="Picture 77">
            <a:extLst>
              <a:ext uri="{FF2B5EF4-FFF2-40B4-BE49-F238E27FC236}">
                <a16:creationId xmlns:a16="http://schemas.microsoft.com/office/drawing/2014/main" id="{B7650AA8-E7E9-40CE-BF03-7B8C610D09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1020" y="2888621"/>
            <a:ext cx="3675188" cy="4248485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B347D0F2-C86D-45A1-ADD3-E2C23D6EB8EF}"/>
              </a:ext>
            </a:extLst>
          </p:cNvPr>
          <p:cNvSpPr txBox="1"/>
          <p:nvPr/>
        </p:nvSpPr>
        <p:spPr>
          <a:xfrm>
            <a:off x="10971321" y="5184733"/>
            <a:ext cx="6687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KTUTS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6769E24-BDE7-4B50-ACAE-351EF0242C40}"/>
              </a:ext>
            </a:extLst>
          </p:cNvPr>
          <p:cNvGrpSpPr/>
          <p:nvPr/>
        </p:nvGrpSpPr>
        <p:grpSpPr>
          <a:xfrm>
            <a:off x="-83970" y="2912456"/>
            <a:ext cx="5024721" cy="4347630"/>
            <a:chOff x="163680" y="2817206"/>
            <a:chExt cx="5024721" cy="4347630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A985406E-62A2-452C-A4E4-AA92C4C90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426" b="92623" l="9752" r="89894">
                          <a14:foregroundMark x1="70213" y1="42418" x2="70567" y2="49795"/>
                          <a14:foregroundMark x1="78901" y1="42418" x2="77660" y2="53689"/>
                          <a14:foregroundMark x1="71454" y1="89344" x2="66135" y2="90779"/>
                          <a14:foregroundMark x1="70035" y1="92213" x2="76418" y2="92213"/>
                          <a14:foregroundMark x1="77837" y1="91803" x2="76773" y2="92008"/>
                          <a14:foregroundMark x1="79610" y1="91803" x2="67730" y2="91803"/>
                          <a14:foregroundMark x1="24645" y1="37910" x2="25177" y2="64344"/>
                          <a14:foregroundMark x1="33156" y1="53279" x2="31560" y2="61270"/>
                          <a14:foregroundMark x1="39362" y1="55738" x2="33688" y2="56967"/>
                          <a14:foregroundMark x1="22695" y1="90779" x2="26950" y2="90984"/>
                          <a14:foregroundMark x1="30851" y1="90984" x2="22518" y2="90574"/>
                          <a14:foregroundMark x1="21631" y1="91393" x2="29078" y2="91803"/>
                          <a14:foregroundMark x1="28901" y1="92008" x2="31028" y2="91393"/>
                          <a14:foregroundMark x1="29787" y1="92008" x2="32624" y2="91803"/>
                          <a14:foregroundMark x1="22695" y1="92008" x2="20922" y2="92213"/>
                          <a14:foregroundMark x1="20390" y1="92418" x2="18794" y2="91803"/>
                          <a14:foregroundMark x1="33609" y1="50000" x2="32092" y2="51434"/>
                          <a14:foregroundMark x1="34043" y1="49590" x2="33609" y2="50000"/>
                          <a14:backgroundMark x1="66667" y1="56352" x2="66667" y2="56352"/>
                          <a14:backgroundMark x1="74468" y1="84221" x2="74468" y2="84221"/>
                          <a14:backgroundMark x1="74468" y1="80533" x2="72695" y2="86680"/>
                          <a14:backgroundMark x1="58511" y1="51025" x2="59220" y2="50410"/>
                          <a14:backgroundMark x1="59043" y1="50615" x2="57092" y2="50820"/>
                          <a14:backgroundMark x1="58156" y1="47746" x2="59929" y2="48770"/>
                          <a14:backgroundMark x1="59220" y1="48770" x2="58688" y2="53074"/>
                          <a14:backgroundMark x1="40957" y1="30123" x2="41312" y2="29918"/>
                          <a14:backgroundMark x1="23050" y1="54918" x2="22695" y2="54303"/>
                          <a14:backgroundMark x1="21645" y1="93443" x2="20859" y2="93443"/>
                          <a14:backgroundMark x1="33333" y1="49180" x2="33333" y2="49180"/>
                          <a14:backgroundMark x1="32979" y1="49385" x2="32979" y2="49385"/>
                          <a14:backgroundMark x1="33333" y1="49590" x2="33333" y2="49590"/>
                          <a14:backgroundMark x1="32801" y1="50000" x2="32801" y2="50000"/>
                          <a14:backgroundMark x1="33865" y1="49180" x2="33865" y2="49180"/>
                          <a14:backgroundMark x1="39716" y1="33197" x2="39550" y2="33413"/>
                          <a14:backgroundMark x1="25355" y1="7172" x2="53014" y2="30738"/>
                          <a14:backgroundMark x1="68794" y1="22746" x2="61879" y2="35656"/>
                          <a14:backgroundMark x1="35638" y1="29918" x2="40248" y2="35656"/>
                          <a14:backgroundMark x1="42021" y1="10451" x2="53014" y2="24795"/>
                          <a14:backgroundMark x1="51596" y1="10041" x2="52482" y2="26025"/>
                          <a14:backgroundMark x1="30142" y1="10451" x2="34043" y2="28279"/>
                          <a14:backgroundMark x1="34043" y1="28279" x2="34043" y2="28279"/>
                          <a14:backgroundMark x1="37766" y1="27049" x2="41489" y2="28893"/>
                          <a14:backgroundMark x1="27305" y1="80123" x2="27660" y2="85246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680" y="2817206"/>
              <a:ext cx="5024721" cy="4347630"/>
            </a:xfrm>
            <a:prstGeom prst="rect">
              <a:avLst/>
            </a:prstGeom>
          </p:spPr>
        </p:pic>
        <p:pic>
          <p:nvPicPr>
            <p:cNvPr id="150" name="Picture 16">
              <a:extLst>
                <a:ext uri="{FF2B5EF4-FFF2-40B4-BE49-F238E27FC236}">
                  <a16:creationId xmlns:a16="http://schemas.microsoft.com/office/drawing/2014/main" id="{DFBA16A6-C0D2-4CBD-B655-37A23090B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 flipH="1">
              <a:off x="2538009" y="4123547"/>
              <a:ext cx="911195" cy="572720"/>
            </a:xfrm>
            <a:prstGeom prst="rect">
              <a:avLst/>
            </a:prstGeom>
          </p:spPr>
        </p:pic>
        <p:pic>
          <p:nvPicPr>
            <p:cNvPr id="152" name="Picture 16">
              <a:extLst>
                <a:ext uri="{FF2B5EF4-FFF2-40B4-BE49-F238E27FC236}">
                  <a16:creationId xmlns:a16="http://schemas.microsoft.com/office/drawing/2014/main" id="{62031E49-45E4-449D-B033-2E439C3E6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685328" y="3732713"/>
              <a:ext cx="1023827" cy="585419"/>
            </a:xfrm>
            <a:prstGeom prst="rect">
              <a:avLst/>
            </a:prstGeom>
          </p:spPr>
        </p:pic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C9A8D3C0-252F-A35F-D2C7-2E392EA6AD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27050" y="950827"/>
            <a:ext cx="9309399" cy="3432345"/>
          </a:xfrm>
          <a:prstGeom prst="rect">
            <a:avLst/>
          </a:prstGeom>
        </p:spPr>
      </p:pic>
      <p:pic>
        <p:nvPicPr>
          <p:cNvPr id="240" name="Picture 239">
            <a:extLst>
              <a:ext uri="{FF2B5EF4-FFF2-40B4-BE49-F238E27FC236}">
                <a16:creationId xmlns:a16="http://schemas.microsoft.com/office/drawing/2014/main" id="{7D98C9C7-857C-A973-B2CC-865C6112C67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2418" y="249098"/>
            <a:ext cx="2786113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3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1DC80C5-EF90-67B7-B10A-1E053F51B528}"/>
              </a:ext>
            </a:extLst>
          </p:cNvPr>
          <p:cNvGrpSpPr/>
          <p:nvPr/>
        </p:nvGrpSpPr>
        <p:grpSpPr>
          <a:xfrm>
            <a:off x="675361" y="292101"/>
            <a:ext cx="10520907" cy="1822450"/>
            <a:chOff x="761086" y="2540001"/>
            <a:chExt cx="10520907" cy="194936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38A7DC2-14D0-14DA-C8B3-C79A887D06CB}"/>
                </a:ext>
              </a:extLst>
            </p:cNvPr>
            <p:cNvGrpSpPr/>
            <p:nvPr/>
          </p:nvGrpSpPr>
          <p:grpSpPr>
            <a:xfrm>
              <a:off x="1062408" y="2540001"/>
              <a:ext cx="10219585" cy="1949367"/>
              <a:chOff x="986208" y="774700"/>
              <a:chExt cx="10219585" cy="5533688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DD7B4EB2-5D52-96B8-AC1D-92E2393400CD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8219B7B8-1E46-E6E0-68B2-E9D8D836D96A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DCE4AB3C-EBA4-E89C-9DF5-E9CA3FAC3BF6}"/>
                    </a:ext>
                  </a:extLst>
                </p:cNvPr>
                <p:cNvSpPr/>
                <p:nvPr/>
              </p:nvSpPr>
              <p:spPr>
                <a:xfrm>
                  <a:off x="1161143" y="957492"/>
                  <a:ext cx="9869714" cy="4943019"/>
                </a:xfrm>
                <a:prstGeom prst="round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标题 1">
                <a:extLst>
                  <a:ext uri="{FF2B5EF4-FFF2-40B4-BE49-F238E27FC236}">
                    <a16:creationId xmlns:a16="http://schemas.microsoft.com/office/drawing/2014/main" id="{47426103-B848-CB2D-1ACD-DD1B035FE23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pic>
          <p:nvPicPr>
            <p:cNvPr id="8" name="Picture 2" descr="Dấu chấm hỏi png | PNGEgg">
              <a:extLst>
                <a:ext uri="{FF2B5EF4-FFF2-40B4-BE49-F238E27FC236}">
                  <a16:creationId xmlns:a16="http://schemas.microsoft.com/office/drawing/2014/main" id="{46968B1B-C0A6-4721-577D-F852280AC6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594" b="96542" l="9483" r="89943">
                          <a14:foregroundMark x1="36207" y1="8934" x2="65230" y2="6916"/>
                          <a14:foregroundMark x1="65230" y1="6916" x2="67241" y2="8357"/>
                          <a14:foregroundMark x1="44828" y1="85014" x2="53448" y2="88473"/>
                          <a14:foregroundMark x1="46552" y1="2594" x2="59195" y2="2594"/>
                          <a14:foregroundMark x1="47126" y1="96542" x2="52299" y2="959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086" y="2566480"/>
              <a:ext cx="1877339" cy="187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D7D5E15-BCB5-93E6-8D09-8E42A9C37266}"/>
                </a:ext>
              </a:extLst>
            </p:cNvPr>
            <p:cNvSpPr/>
            <p:nvPr/>
          </p:nvSpPr>
          <p:spPr>
            <a:xfrm>
              <a:off x="2288520" y="2764986"/>
              <a:ext cx="8608079" cy="12839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Âm nhạc giúp ích lợi gì cho em? Em biết những loại nhạc cụ nào?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B6C5C06-E933-3FE3-7374-78AF6AC1676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1633" l="2466" r="91310">
                        <a14:foregroundMark x1="9822" y1="86661" x2="9822" y2="86661"/>
                        <a14:foregroundMark x1="7478" y1="26031" x2="7720" y2="26031"/>
                        <a14:foregroundMark x1="5659" y1="24737" x2="8246" y2="27324"/>
                        <a14:foregroundMark x1="2749" y1="26556" x2="2506" y2="27850"/>
                        <a14:foregroundMark x1="29426" y1="33347" x2="28901" y2="35449"/>
                        <a14:foregroundMark x1="25505" y1="30719" x2="25627" y2="39369"/>
                        <a14:foregroundMark x1="25627" y1="39369" x2="26799" y2="40137"/>
                        <a14:foregroundMark x1="31245" y1="32579" x2="31002" y2="35449"/>
                        <a14:foregroundMark x1="54527" y1="36217" x2="52708" y2="36742"/>
                        <a14:foregroundMark x1="54002" y1="37268" x2="50889" y2="37793"/>
                        <a14:foregroundMark x1="55053" y1="36217" x2="52708" y2="37793"/>
                        <a14:foregroundMark x1="50364" y1="44058" x2="47736" y2="44058"/>
                        <a14:foregroundMark x1="49555" y1="42765" x2="48787" y2="43816"/>
                        <a14:foregroundMark x1="55053" y1="35166" x2="53759" y2="39086"/>
                        <a14:foregroundMark x1="74131" y1="37025" x2="74939" y2="41956"/>
                        <a14:foregroundMark x1="75182" y1="37510" x2="74414" y2="42482"/>
                        <a14:foregroundMark x1="75465" y1="39612" x2="75465" y2="39612"/>
                        <a14:foregroundMark x1="75465" y1="39612" x2="75465" y2="39612"/>
                        <a14:foregroundMark x1="75182" y1="39612" x2="75182" y2="39612"/>
                        <a14:foregroundMark x1="49555" y1="36500" x2="47211" y2="37268"/>
                        <a14:foregroundMark x1="47211" y1="35166" x2="46160" y2="36742"/>
                        <a14:foregroundMark x1="46160" y1="36742" x2="46160" y2="36742"/>
                        <a14:foregroundMark x1="46160" y1="36742" x2="46160" y2="36742"/>
                        <a14:foregroundMark x1="46160" y1="36742" x2="46160" y2="36742"/>
                        <a14:foregroundMark x1="46160" y1="36500" x2="46160" y2="36500"/>
                        <a14:foregroundMark x1="44058" y1="36217" x2="44058" y2="36217"/>
                        <a14:foregroundMark x1="44058" y1="36217" x2="44058" y2="36217"/>
                        <a14:foregroundMark x1="43533" y1="36217" x2="43533" y2="36217"/>
                        <a14:foregroundMark x1="46968" y1="37025" x2="46968" y2="37025"/>
                        <a14:foregroundMark x1="90622" y1="87187" x2="91390" y2="86944"/>
                        <a14:foregroundMark x1="89046" y1="87712" x2="90622" y2="86661"/>
                        <a14:foregroundMark x1="53759" y1="89289" x2="52183" y2="90865"/>
                        <a14:foregroundMark x1="52183" y1="90865" x2="52183" y2="90865"/>
                        <a14:foregroundMark x1="52183" y1="90865" x2="52183" y2="90865"/>
                        <a14:foregroundMark x1="52183" y1="90865" x2="52183" y2="90865"/>
                        <a14:foregroundMark x1="52183" y1="90865" x2="52183" y2="90865"/>
                        <a14:foregroundMark x1="44584" y1="89814" x2="40946" y2="90340"/>
                        <a14:foregroundMark x1="43533" y1="90340" x2="41714" y2="90865"/>
                        <a14:foregroundMark x1="46443" y1="91633" x2="46443" y2="91633"/>
                        <a14:foregroundMark x1="55295" y1="36500" x2="48787" y2="37510"/>
                        <a14:foregroundMark x1="73605" y1="38844" x2="75707" y2="39369"/>
                        <a14:foregroundMark x1="73080" y1="39369" x2="75950" y2="39369"/>
                        <a14:foregroundMark x1="71787" y1="39895" x2="75950" y2="39369"/>
                        <a14:foregroundMark x1="73605" y1="38844" x2="75950" y2="39895"/>
                        <a14:foregroundMark x1="75707" y1="37268" x2="73888" y2="44058"/>
                        <a14:foregroundMark x1="53234" y1="34923" x2="52708" y2="39369"/>
                        <a14:foregroundMark x1="44341" y1="35449" x2="48504" y2="44260"/>
                        <a14:foregroundMark x1="48504" y1="44260" x2="48787" y2="47211"/>
                        <a14:foregroundMark x1="31447" y1="33428" x2="30275" y2="35327"/>
                        <a14:foregroundMark x1="30396" y1="33549" x2="30841" y2="34276"/>
                        <a14:foregroundMark x1="28375" y1="33549" x2="28375" y2="33549"/>
                        <a14:foregroundMark x1="28941" y1="33549" x2="29547" y2="33711"/>
                        <a14:foregroundMark x1="29224" y1="34883" x2="26435" y2="38561"/>
                        <a14:foregroundMark x1="25707" y1="37389" x2="26031" y2="40582"/>
                        <a14:foregroundMark x1="26031" y1="36621" x2="26597" y2="41916"/>
                        <a14:foregroundMark x1="26152" y1="36055" x2="28941" y2="43088"/>
                        <a14:foregroundMark x1="28941" y1="43088" x2="28941" y2="43088"/>
                        <a14:foregroundMark x1="28941" y1="42199" x2="29224" y2="42926"/>
                        <a14:foregroundMark x1="48141" y1="35449" x2="40501" y2="40016"/>
                        <a14:foregroundMark x1="40501" y1="40016" x2="40501" y2="40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487" y="2251913"/>
            <a:ext cx="5196638" cy="519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2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DF382EE-DDF3-4149-96FC-31D9481F32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2627312"/>
            <a:ext cx="12191781" cy="4230688"/>
          </a:xfrm>
          <a:prstGeom prst="rect">
            <a:avLst/>
          </a:prstGeom>
        </p:spPr>
      </p:pic>
      <p:sp>
        <p:nvSpPr>
          <p:cNvPr id="5" name="Graphic 3">
            <a:extLst>
              <a:ext uri="{FF2B5EF4-FFF2-40B4-BE49-F238E27FC236}">
                <a16:creationId xmlns:a16="http://schemas.microsoft.com/office/drawing/2014/main" id="{24CEC53B-EB28-4301-A0C9-1146B589BB1E}"/>
              </a:ext>
            </a:extLst>
          </p:cNvPr>
          <p:cNvSpPr/>
          <p:nvPr/>
        </p:nvSpPr>
        <p:spPr>
          <a:xfrm>
            <a:off x="219" y="279400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84D2C7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Graphic 3">
            <a:extLst>
              <a:ext uri="{FF2B5EF4-FFF2-40B4-BE49-F238E27FC236}">
                <a16:creationId xmlns:a16="http://schemas.microsoft.com/office/drawing/2014/main" id="{5E07D301-D1F5-4B35-9B03-8366637CE28B}"/>
              </a:ext>
            </a:extLst>
          </p:cNvPr>
          <p:cNvSpPr/>
          <p:nvPr/>
        </p:nvSpPr>
        <p:spPr>
          <a:xfrm>
            <a:off x="0" y="0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74BABA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10" name="Graphic 143">
            <a:extLst>
              <a:ext uri="{FF2B5EF4-FFF2-40B4-BE49-F238E27FC236}">
                <a16:creationId xmlns:a16="http://schemas.microsoft.com/office/drawing/2014/main" id="{E9B75939-462F-4EDE-9F90-CDD8BB3919BD}"/>
              </a:ext>
            </a:extLst>
          </p:cNvPr>
          <p:cNvGrpSpPr/>
          <p:nvPr/>
        </p:nvGrpSpPr>
        <p:grpSpPr>
          <a:xfrm>
            <a:off x="10534594" y="3283412"/>
            <a:ext cx="1876002" cy="3664187"/>
            <a:chOff x="10445531" y="3270549"/>
            <a:chExt cx="1876002" cy="366418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C9AA2E6-3972-4EAF-A71B-3E2223C37EAD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4F92EFD-AE72-4141-BF6B-F9560E21C1F8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52DF677-BCD5-4571-A847-E97BDA26E22E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9818E3A-B7E0-4111-B976-92E9D31FC5E9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8539B0D-C992-4ABF-8F8D-ABD462EFB5E8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6E5FDF8-9617-49CD-9751-A80FFF290B9B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F546BA0-7172-4179-9723-141C606D245B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022B3B9-DC65-46E7-923F-AE1EF007AF04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9" name="Graphic 153">
            <a:extLst>
              <a:ext uri="{FF2B5EF4-FFF2-40B4-BE49-F238E27FC236}">
                <a16:creationId xmlns:a16="http://schemas.microsoft.com/office/drawing/2014/main" id="{9AF86EE5-700D-410A-A89B-32EBF3C114B3}"/>
              </a:ext>
            </a:extLst>
          </p:cNvPr>
          <p:cNvGrpSpPr/>
          <p:nvPr/>
        </p:nvGrpSpPr>
        <p:grpSpPr>
          <a:xfrm>
            <a:off x="11161825" y="3187825"/>
            <a:ext cx="1068908" cy="1281259"/>
            <a:chOff x="11161825" y="3187825"/>
            <a:chExt cx="1068908" cy="1281259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B356B4D-3784-43F2-A28E-F75020CB9D06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7B476EC-8FCE-440C-A1E7-2768425702BE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FF31C83-9929-4985-BEEA-C1C535C3D6CF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ECD860E-64BE-4740-B45E-DF93D446DF4F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FDC15BE-3AC2-40FC-BDCB-95D853ADCDFE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5" name="Graphic 154">
            <a:extLst>
              <a:ext uri="{FF2B5EF4-FFF2-40B4-BE49-F238E27FC236}">
                <a16:creationId xmlns:a16="http://schemas.microsoft.com/office/drawing/2014/main" id="{B31CE3C3-DB7A-4E06-9AA2-EEAA04A23463}"/>
              </a:ext>
            </a:extLst>
          </p:cNvPr>
          <p:cNvGrpSpPr/>
          <p:nvPr/>
        </p:nvGrpSpPr>
        <p:grpSpPr>
          <a:xfrm>
            <a:off x="9887102" y="4984376"/>
            <a:ext cx="1734184" cy="1380521"/>
            <a:chOff x="9167261" y="3475651"/>
            <a:chExt cx="1734184" cy="138052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114148C-A5A8-4F19-B1BF-84CAB99B8F32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BB5F1D1-BA24-4966-B717-00F7B8CC12AA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DD92B20-8CF7-46A2-8123-D8F7C497E832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2D7D26D-28C3-4420-897F-5E2B52E2A043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79C4CC5-857F-4A62-A271-DA00E21D8B6A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763604D-D438-4F22-A870-60F25A3EB419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E5ACC8D-6C3D-43C5-AC79-12763472D0A6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5140C40-D8B2-46BA-A7E1-1A4E69276E44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3535D8B-26B9-4458-A6DF-65D0A24BADC3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2AC001D-A9D4-4D05-A53A-35B8E00BB9B8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58BBFED-785C-4EBE-8103-FEB169827FDB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1ACA511-DB4C-4713-8033-A333D30E9BE1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0C8227A-E47C-46ED-8471-CE0F10A2059F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F75D72A-33D7-4871-A4E2-407D1AC40573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F2E9B10-B592-412F-A2FA-DB088DDF1FC0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237A3CB-E172-4D05-A50B-BBD285B7DCF9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86D0CF4-AF4B-41B0-9992-1B90AA7AD166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F58084F-00A9-44A7-9890-06229A2AFF9A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CEE918C-B7C5-42A4-96D7-A62E12F025A9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71" name="Graphic 70">
            <a:extLst>
              <a:ext uri="{FF2B5EF4-FFF2-40B4-BE49-F238E27FC236}">
                <a16:creationId xmlns:a16="http://schemas.microsoft.com/office/drawing/2014/main" id="{9FEF3030-06E7-4044-AE60-FEAC52AF48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46101" y="2605828"/>
            <a:ext cx="1433328" cy="961600"/>
          </a:xfrm>
          <a:prstGeom prst="rect">
            <a:avLst/>
          </a:prstGeom>
        </p:spPr>
      </p:pic>
      <p:grpSp>
        <p:nvGrpSpPr>
          <p:cNvPr id="72" name="Graphic 243">
            <a:extLst>
              <a:ext uri="{FF2B5EF4-FFF2-40B4-BE49-F238E27FC236}">
                <a16:creationId xmlns:a16="http://schemas.microsoft.com/office/drawing/2014/main" id="{712B6FDC-51F0-4948-A2D5-2A4A6500FB1B}"/>
              </a:ext>
            </a:extLst>
          </p:cNvPr>
          <p:cNvGrpSpPr/>
          <p:nvPr/>
        </p:nvGrpSpPr>
        <p:grpSpPr>
          <a:xfrm>
            <a:off x="10022800" y="5553654"/>
            <a:ext cx="1630724" cy="1255170"/>
            <a:chOff x="7982733" y="5589867"/>
            <a:chExt cx="1630724" cy="1255170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853DEAE-92C0-48B2-B2E8-06F271769B70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FDE5B4E-289A-468C-BCA5-3F4AF664EC54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0E2C9AC-4292-4374-9548-5C30600071D5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48EA499-0577-43DE-8CAC-5E8939B47749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83D7761-F95E-4171-B931-9777D7CDA1D9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78" name="Graphic 143">
            <a:extLst>
              <a:ext uri="{FF2B5EF4-FFF2-40B4-BE49-F238E27FC236}">
                <a16:creationId xmlns:a16="http://schemas.microsoft.com/office/drawing/2014/main" id="{8B97A4C2-3300-4A68-B6A1-27730643047E}"/>
              </a:ext>
            </a:extLst>
          </p:cNvPr>
          <p:cNvGrpSpPr/>
          <p:nvPr/>
        </p:nvGrpSpPr>
        <p:grpSpPr>
          <a:xfrm flipH="1">
            <a:off x="-614447" y="3386307"/>
            <a:ext cx="1876002" cy="3664187"/>
            <a:chOff x="10445531" y="3270549"/>
            <a:chExt cx="1876002" cy="3664187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A1968D9-6616-4DDD-99D7-AF9045A5B776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FEEFF98-DE6B-42BA-A6F6-4F95BCE8806F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195D8F4-7CAF-4241-978B-C7D5B91CFDE8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82C07D56-0FED-499C-B5C6-A5F5ED65B5D8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20B87E71-58DD-4C8B-BD06-45BF40D8744F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663C600-602A-4576-8CEA-0CDD0D763A15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3BC640B-F686-4A2F-8662-1FBD082228FD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DE7EB07-A54A-4EF2-B6EF-67A6B0A83F99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87" name="Graphic 153">
            <a:extLst>
              <a:ext uri="{FF2B5EF4-FFF2-40B4-BE49-F238E27FC236}">
                <a16:creationId xmlns:a16="http://schemas.microsoft.com/office/drawing/2014/main" id="{5F17B979-F944-4C43-B265-915CA6ABACC9}"/>
              </a:ext>
            </a:extLst>
          </p:cNvPr>
          <p:cNvGrpSpPr/>
          <p:nvPr/>
        </p:nvGrpSpPr>
        <p:grpSpPr>
          <a:xfrm flipH="1">
            <a:off x="-75591" y="3124096"/>
            <a:ext cx="1068908" cy="1281260"/>
            <a:chOff x="11161825" y="3187825"/>
            <a:chExt cx="1068908" cy="1281260"/>
          </a:xfrm>
        </p:grpSpPr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36E7316A-8A89-4CE8-B339-665DA0B64835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6D3C2E5A-6747-4A4B-B46B-0C5F0488471F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2CD143B-EC84-4B79-9FE6-4113761BE56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0ACB969-9B37-4021-9A02-6231D650FCF1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0A37A2C6-40A3-47AA-A027-C5D2B5F0AD21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93" name="Graphic 154">
            <a:extLst>
              <a:ext uri="{FF2B5EF4-FFF2-40B4-BE49-F238E27FC236}">
                <a16:creationId xmlns:a16="http://schemas.microsoft.com/office/drawing/2014/main" id="{0EB511D1-DA50-49F6-91B9-35F9726D9131}"/>
              </a:ext>
            </a:extLst>
          </p:cNvPr>
          <p:cNvGrpSpPr/>
          <p:nvPr/>
        </p:nvGrpSpPr>
        <p:grpSpPr>
          <a:xfrm flipH="1">
            <a:off x="267398" y="4109338"/>
            <a:ext cx="1734183" cy="1380521"/>
            <a:chOff x="9167261" y="3475651"/>
            <a:chExt cx="1734183" cy="1380521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7150E9D-DF79-45CE-A609-BD5CE035BB35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44AD6995-D7E9-41A0-AC92-F88E29A4D19C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E941C6F-5643-4BC8-9B9E-6B51EE7FA646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568BFA23-4DB3-45CF-A730-A0F91DE4902B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CFF75EE-30F1-4BA2-A495-2FF639EAA5E1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85C4F285-99B6-4544-917E-382A558B3FA8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59EA8A71-921E-4592-ACF4-75E72E1FF52E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F5E80ED-BB26-417B-9774-D119A0D8D0B1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7F1D21ED-6E95-4570-944F-8EABF74BEEEE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82BD992-15BF-4B90-9F6A-FBBDD4266D32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FD3495E-061D-48D7-A8ED-B0B3E0C90DAA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756C804-AA5A-4E99-B89B-A4E06B22D3D9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9EB7525D-81F0-4A62-9220-9EE91CE546FD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A1E8B70-F6CE-4CA6-896B-18C217FE17E8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14BA0F80-914D-4DA6-A244-D0F9DD4BCB1F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745C77CA-D2DB-49D9-86E1-95B0B5BAF4E0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81B74302-069F-438B-A4B6-183980C549AA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CEF07532-9B69-4F63-B2F1-DD623EE22710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1A19C230-E8F0-41DD-A58D-40DE6094D70D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39" name="Graphic 138">
            <a:extLst>
              <a:ext uri="{FF2B5EF4-FFF2-40B4-BE49-F238E27FC236}">
                <a16:creationId xmlns:a16="http://schemas.microsoft.com/office/drawing/2014/main" id="{D9426C2D-08C4-461C-B4CE-A005BBCBED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-24287" y="2542099"/>
            <a:ext cx="1433328" cy="961600"/>
          </a:xfrm>
          <a:prstGeom prst="rect">
            <a:avLst/>
          </a:prstGeom>
        </p:spPr>
      </p:pic>
      <p:grpSp>
        <p:nvGrpSpPr>
          <p:cNvPr id="140" name="Graphic 243">
            <a:extLst>
              <a:ext uri="{FF2B5EF4-FFF2-40B4-BE49-F238E27FC236}">
                <a16:creationId xmlns:a16="http://schemas.microsoft.com/office/drawing/2014/main" id="{7BDF3D80-AC3E-4B02-9E67-E51808F94685}"/>
              </a:ext>
            </a:extLst>
          </p:cNvPr>
          <p:cNvGrpSpPr/>
          <p:nvPr/>
        </p:nvGrpSpPr>
        <p:grpSpPr>
          <a:xfrm flipH="1">
            <a:off x="355560" y="5449273"/>
            <a:ext cx="1630724" cy="1255169"/>
            <a:chOff x="7982733" y="5589867"/>
            <a:chExt cx="1630724" cy="1255169"/>
          </a:xfrm>
        </p:grpSpPr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028789C-DC36-492C-8451-03C0E1275DC9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B7E6FEF5-651A-49FF-8CC2-FFC8A6C0B3D2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4320D53C-566D-47CE-AFC2-948D58E91E90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581D1EC4-8332-43D4-8FA9-FED0B8130EA4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7F7A3021-AC94-4378-9EF3-F7F7652BCC55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48" name="Graphic 147">
            <a:extLst>
              <a:ext uri="{FF2B5EF4-FFF2-40B4-BE49-F238E27FC236}">
                <a16:creationId xmlns:a16="http://schemas.microsoft.com/office/drawing/2014/main" id="{A13F9806-5E01-4D31-99CE-634A01FFFC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45958" y="717127"/>
            <a:ext cx="1460633" cy="684352"/>
          </a:xfrm>
          <a:prstGeom prst="rect">
            <a:avLst/>
          </a:prstGeom>
        </p:spPr>
      </p:pic>
      <p:pic>
        <p:nvPicPr>
          <p:cNvPr id="150" name="Graphic 149">
            <a:extLst>
              <a:ext uri="{FF2B5EF4-FFF2-40B4-BE49-F238E27FC236}">
                <a16:creationId xmlns:a16="http://schemas.microsoft.com/office/drawing/2014/main" id="{C8FEB1EA-94CD-44BB-9380-9A56DEFD2B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57413" y="5463713"/>
            <a:ext cx="2444487" cy="1145318"/>
          </a:xfrm>
          <a:prstGeom prst="rect">
            <a:avLst/>
          </a:prstGeom>
        </p:spPr>
      </p:pic>
      <p:pic>
        <p:nvPicPr>
          <p:cNvPr id="152" name="Graphic 151">
            <a:extLst>
              <a:ext uri="{FF2B5EF4-FFF2-40B4-BE49-F238E27FC236}">
                <a16:creationId xmlns:a16="http://schemas.microsoft.com/office/drawing/2014/main" id="{1FF44AEB-FC35-4ACB-B187-BDA1B909BC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4392" y="1864201"/>
            <a:ext cx="1090936" cy="511137"/>
          </a:xfrm>
          <a:prstGeom prst="rect">
            <a:avLst/>
          </a:prstGeom>
        </p:spPr>
      </p:pic>
      <p:pic>
        <p:nvPicPr>
          <p:cNvPr id="154" name="Graphic 153">
            <a:extLst>
              <a:ext uri="{FF2B5EF4-FFF2-40B4-BE49-F238E27FC236}">
                <a16:creationId xmlns:a16="http://schemas.microsoft.com/office/drawing/2014/main" id="{4E125F4B-7A9D-4C42-B965-30BF58A305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19354" y="313264"/>
            <a:ext cx="1460633" cy="684352"/>
          </a:xfrm>
          <a:prstGeom prst="rect">
            <a:avLst/>
          </a:prstGeom>
        </p:spPr>
      </p:pic>
      <p:pic>
        <p:nvPicPr>
          <p:cNvPr id="156" name="Graphic 155">
            <a:extLst>
              <a:ext uri="{FF2B5EF4-FFF2-40B4-BE49-F238E27FC236}">
                <a16:creationId xmlns:a16="http://schemas.microsoft.com/office/drawing/2014/main" id="{7967F9D1-D364-43AC-B561-F29775D4C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653348" y="817618"/>
            <a:ext cx="2444487" cy="1145318"/>
          </a:xfrm>
          <a:prstGeom prst="rect">
            <a:avLst/>
          </a:prstGeom>
        </p:spPr>
      </p:pic>
      <p:pic>
        <p:nvPicPr>
          <p:cNvPr id="158" name="Graphic 157">
            <a:extLst>
              <a:ext uri="{FF2B5EF4-FFF2-40B4-BE49-F238E27FC236}">
                <a16:creationId xmlns:a16="http://schemas.microsoft.com/office/drawing/2014/main" id="{91C03452-DE87-41E8-8D3C-117CDB3F39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35202" y="4449321"/>
            <a:ext cx="1090936" cy="511137"/>
          </a:xfrm>
          <a:prstGeom prst="rect">
            <a:avLst/>
          </a:prstGeom>
        </p:spPr>
      </p:pic>
      <p:sp>
        <p:nvSpPr>
          <p:cNvPr id="114" name="Rectangles 77828">
            <a:extLst>
              <a:ext uri="{FF2B5EF4-FFF2-40B4-BE49-F238E27FC236}">
                <a16:creationId xmlns:a16="http://schemas.microsoft.com/office/drawing/2014/main" id="{3D737733-7F78-45C6-9A09-9CE878241082}"/>
              </a:ext>
            </a:extLst>
          </p:cNvPr>
          <p:cNvSpPr/>
          <p:nvPr/>
        </p:nvSpPr>
        <p:spPr>
          <a:xfrm>
            <a:off x="1123950" y="1822400"/>
            <a:ext cx="9744075" cy="1446550"/>
          </a:xfrm>
          <a:custGeom>
            <a:avLst/>
            <a:gdLst>
              <a:gd name="connsiteX0" fmla="*/ 0 w 9744075"/>
              <a:gd name="connsiteY0" fmla="*/ 0 h 1446550"/>
              <a:gd name="connsiteX1" fmla="*/ 280859 w 9744075"/>
              <a:gd name="connsiteY1" fmla="*/ 0 h 1446550"/>
              <a:gd name="connsiteX2" fmla="*/ 561717 w 9744075"/>
              <a:gd name="connsiteY2" fmla="*/ 0 h 1446550"/>
              <a:gd name="connsiteX3" fmla="*/ 1232339 w 9744075"/>
              <a:gd name="connsiteY3" fmla="*/ 0 h 1446550"/>
              <a:gd name="connsiteX4" fmla="*/ 1513198 w 9744075"/>
              <a:gd name="connsiteY4" fmla="*/ 0 h 1446550"/>
              <a:gd name="connsiteX5" fmla="*/ 1794056 w 9744075"/>
              <a:gd name="connsiteY5" fmla="*/ 0 h 1446550"/>
              <a:gd name="connsiteX6" fmla="*/ 2074915 w 9744075"/>
              <a:gd name="connsiteY6" fmla="*/ 0 h 1446550"/>
              <a:gd name="connsiteX7" fmla="*/ 2550655 w 9744075"/>
              <a:gd name="connsiteY7" fmla="*/ 0 h 1446550"/>
              <a:gd name="connsiteX8" fmla="*/ 3318717 w 9744075"/>
              <a:gd name="connsiteY8" fmla="*/ 0 h 1446550"/>
              <a:gd name="connsiteX9" fmla="*/ 3989339 w 9744075"/>
              <a:gd name="connsiteY9" fmla="*/ 0 h 1446550"/>
              <a:gd name="connsiteX10" fmla="*/ 4270198 w 9744075"/>
              <a:gd name="connsiteY10" fmla="*/ 0 h 1446550"/>
              <a:gd name="connsiteX11" fmla="*/ 4843378 w 9744075"/>
              <a:gd name="connsiteY11" fmla="*/ 0 h 1446550"/>
              <a:gd name="connsiteX12" fmla="*/ 5124237 w 9744075"/>
              <a:gd name="connsiteY12" fmla="*/ 0 h 1446550"/>
              <a:gd name="connsiteX13" fmla="*/ 5794859 w 9744075"/>
              <a:gd name="connsiteY13" fmla="*/ 0 h 1446550"/>
              <a:gd name="connsiteX14" fmla="*/ 6368040 w 9744075"/>
              <a:gd name="connsiteY14" fmla="*/ 0 h 1446550"/>
              <a:gd name="connsiteX15" fmla="*/ 6746339 w 9744075"/>
              <a:gd name="connsiteY15" fmla="*/ 0 h 1446550"/>
              <a:gd name="connsiteX16" fmla="*/ 7222079 w 9744075"/>
              <a:gd name="connsiteY16" fmla="*/ 0 h 1446550"/>
              <a:gd name="connsiteX17" fmla="*/ 7697819 w 9744075"/>
              <a:gd name="connsiteY17" fmla="*/ 0 h 1446550"/>
              <a:gd name="connsiteX18" fmla="*/ 8076119 w 9744075"/>
              <a:gd name="connsiteY18" fmla="*/ 0 h 1446550"/>
              <a:gd name="connsiteX19" fmla="*/ 8746740 w 9744075"/>
              <a:gd name="connsiteY19" fmla="*/ 0 h 1446550"/>
              <a:gd name="connsiteX20" fmla="*/ 9744075 w 9744075"/>
              <a:gd name="connsiteY20" fmla="*/ 0 h 1446550"/>
              <a:gd name="connsiteX21" fmla="*/ 9744075 w 9744075"/>
              <a:gd name="connsiteY21" fmla="*/ 467718 h 1446550"/>
              <a:gd name="connsiteX22" fmla="*/ 9744075 w 9744075"/>
              <a:gd name="connsiteY22" fmla="*/ 949901 h 1446550"/>
              <a:gd name="connsiteX23" fmla="*/ 9744075 w 9744075"/>
              <a:gd name="connsiteY23" fmla="*/ 1446550 h 1446550"/>
              <a:gd name="connsiteX24" fmla="*/ 9170894 w 9744075"/>
              <a:gd name="connsiteY24" fmla="*/ 1446550 h 1446550"/>
              <a:gd name="connsiteX25" fmla="*/ 8792595 w 9744075"/>
              <a:gd name="connsiteY25" fmla="*/ 1446550 h 1446550"/>
              <a:gd name="connsiteX26" fmla="*/ 8219414 w 9744075"/>
              <a:gd name="connsiteY26" fmla="*/ 1446550 h 1446550"/>
              <a:gd name="connsiteX27" fmla="*/ 7646233 w 9744075"/>
              <a:gd name="connsiteY27" fmla="*/ 1446550 h 1446550"/>
              <a:gd name="connsiteX28" fmla="*/ 7170493 w 9744075"/>
              <a:gd name="connsiteY28" fmla="*/ 1446550 h 1446550"/>
              <a:gd name="connsiteX29" fmla="*/ 6499871 w 9744075"/>
              <a:gd name="connsiteY29" fmla="*/ 1446550 h 1446550"/>
              <a:gd name="connsiteX30" fmla="*/ 6024131 w 9744075"/>
              <a:gd name="connsiteY30" fmla="*/ 1446550 h 1446550"/>
              <a:gd name="connsiteX31" fmla="*/ 5548391 w 9744075"/>
              <a:gd name="connsiteY31" fmla="*/ 1446550 h 1446550"/>
              <a:gd name="connsiteX32" fmla="*/ 5267532 w 9744075"/>
              <a:gd name="connsiteY32" fmla="*/ 1446550 h 1446550"/>
              <a:gd name="connsiteX33" fmla="*/ 4694351 w 9744075"/>
              <a:gd name="connsiteY33" fmla="*/ 1446550 h 1446550"/>
              <a:gd name="connsiteX34" fmla="*/ 3926289 w 9744075"/>
              <a:gd name="connsiteY34" fmla="*/ 1446550 h 1446550"/>
              <a:gd name="connsiteX35" fmla="*/ 3255667 w 9744075"/>
              <a:gd name="connsiteY35" fmla="*/ 1446550 h 1446550"/>
              <a:gd name="connsiteX36" fmla="*/ 2877368 w 9744075"/>
              <a:gd name="connsiteY36" fmla="*/ 1446550 h 1446550"/>
              <a:gd name="connsiteX37" fmla="*/ 2401628 w 9744075"/>
              <a:gd name="connsiteY37" fmla="*/ 1446550 h 1446550"/>
              <a:gd name="connsiteX38" fmla="*/ 1633566 w 9744075"/>
              <a:gd name="connsiteY38" fmla="*/ 1446550 h 1446550"/>
              <a:gd name="connsiteX39" fmla="*/ 962944 w 9744075"/>
              <a:gd name="connsiteY39" fmla="*/ 1446550 h 1446550"/>
              <a:gd name="connsiteX40" fmla="*/ 0 w 9744075"/>
              <a:gd name="connsiteY40" fmla="*/ 1446550 h 1446550"/>
              <a:gd name="connsiteX41" fmla="*/ 0 w 9744075"/>
              <a:gd name="connsiteY41" fmla="*/ 978832 h 1446550"/>
              <a:gd name="connsiteX42" fmla="*/ 0 w 9744075"/>
              <a:gd name="connsiteY42" fmla="*/ 540045 h 1446550"/>
              <a:gd name="connsiteX43" fmla="*/ 0 w 9744075"/>
              <a:gd name="connsiteY43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9744075" h="1446550" fill="none" extrusionOk="0">
                <a:moveTo>
                  <a:pt x="0" y="0"/>
                </a:moveTo>
                <a:cubicBezTo>
                  <a:pt x="105889" y="-21767"/>
                  <a:pt x="150806" y="1329"/>
                  <a:pt x="280859" y="0"/>
                </a:cubicBezTo>
                <a:cubicBezTo>
                  <a:pt x="410912" y="-1329"/>
                  <a:pt x="455667" y="15271"/>
                  <a:pt x="561717" y="0"/>
                </a:cubicBezTo>
                <a:cubicBezTo>
                  <a:pt x="667767" y="-15271"/>
                  <a:pt x="1053839" y="47866"/>
                  <a:pt x="1232339" y="0"/>
                </a:cubicBezTo>
                <a:cubicBezTo>
                  <a:pt x="1410839" y="-47866"/>
                  <a:pt x="1400442" y="15236"/>
                  <a:pt x="1513198" y="0"/>
                </a:cubicBezTo>
                <a:cubicBezTo>
                  <a:pt x="1625954" y="-15236"/>
                  <a:pt x="1710963" y="18522"/>
                  <a:pt x="1794056" y="0"/>
                </a:cubicBezTo>
                <a:cubicBezTo>
                  <a:pt x="1877149" y="-18522"/>
                  <a:pt x="1947777" y="20082"/>
                  <a:pt x="2074915" y="0"/>
                </a:cubicBezTo>
                <a:cubicBezTo>
                  <a:pt x="2202053" y="-20082"/>
                  <a:pt x="2386859" y="41025"/>
                  <a:pt x="2550655" y="0"/>
                </a:cubicBezTo>
                <a:cubicBezTo>
                  <a:pt x="2714451" y="-41025"/>
                  <a:pt x="3092981" y="28083"/>
                  <a:pt x="3318717" y="0"/>
                </a:cubicBezTo>
                <a:cubicBezTo>
                  <a:pt x="3544453" y="-28083"/>
                  <a:pt x="3655944" y="74355"/>
                  <a:pt x="3989339" y="0"/>
                </a:cubicBezTo>
                <a:cubicBezTo>
                  <a:pt x="4322734" y="-74355"/>
                  <a:pt x="4184993" y="27009"/>
                  <a:pt x="4270198" y="0"/>
                </a:cubicBezTo>
                <a:cubicBezTo>
                  <a:pt x="4355403" y="-27009"/>
                  <a:pt x="4564371" y="55053"/>
                  <a:pt x="4843378" y="0"/>
                </a:cubicBezTo>
                <a:cubicBezTo>
                  <a:pt x="5122385" y="-55053"/>
                  <a:pt x="4998204" y="12407"/>
                  <a:pt x="5124237" y="0"/>
                </a:cubicBezTo>
                <a:cubicBezTo>
                  <a:pt x="5250270" y="-12407"/>
                  <a:pt x="5604390" y="44226"/>
                  <a:pt x="5794859" y="0"/>
                </a:cubicBezTo>
                <a:cubicBezTo>
                  <a:pt x="5985328" y="-44226"/>
                  <a:pt x="6246684" y="35104"/>
                  <a:pt x="6368040" y="0"/>
                </a:cubicBezTo>
                <a:cubicBezTo>
                  <a:pt x="6489396" y="-35104"/>
                  <a:pt x="6614095" y="18728"/>
                  <a:pt x="6746339" y="0"/>
                </a:cubicBezTo>
                <a:cubicBezTo>
                  <a:pt x="6878583" y="-18728"/>
                  <a:pt x="7049657" y="14656"/>
                  <a:pt x="7222079" y="0"/>
                </a:cubicBezTo>
                <a:cubicBezTo>
                  <a:pt x="7394501" y="-14656"/>
                  <a:pt x="7470378" y="31264"/>
                  <a:pt x="7697819" y="0"/>
                </a:cubicBezTo>
                <a:cubicBezTo>
                  <a:pt x="7925260" y="-31264"/>
                  <a:pt x="7969155" y="31819"/>
                  <a:pt x="8076119" y="0"/>
                </a:cubicBezTo>
                <a:cubicBezTo>
                  <a:pt x="8183083" y="-31819"/>
                  <a:pt x="8413814" y="40324"/>
                  <a:pt x="8746740" y="0"/>
                </a:cubicBezTo>
                <a:cubicBezTo>
                  <a:pt x="9079666" y="-40324"/>
                  <a:pt x="9280340" y="71361"/>
                  <a:pt x="9744075" y="0"/>
                </a:cubicBezTo>
                <a:cubicBezTo>
                  <a:pt x="9753208" y="133322"/>
                  <a:pt x="9735802" y="280292"/>
                  <a:pt x="9744075" y="467718"/>
                </a:cubicBezTo>
                <a:cubicBezTo>
                  <a:pt x="9752348" y="655144"/>
                  <a:pt x="9725740" y="742693"/>
                  <a:pt x="9744075" y="949901"/>
                </a:cubicBezTo>
                <a:cubicBezTo>
                  <a:pt x="9762410" y="1157109"/>
                  <a:pt x="9718099" y="1223654"/>
                  <a:pt x="9744075" y="1446550"/>
                </a:cubicBezTo>
                <a:cubicBezTo>
                  <a:pt x="9523360" y="1506259"/>
                  <a:pt x="9328238" y="1421917"/>
                  <a:pt x="9170894" y="1446550"/>
                </a:cubicBezTo>
                <a:cubicBezTo>
                  <a:pt x="9013550" y="1471183"/>
                  <a:pt x="8891966" y="1424605"/>
                  <a:pt x="8792595" y="1446550"/>
                </a:cubicBezTo>
                <a:cubicBezTo>
                  <a:pt x="8693224" y="1468495"/>
                  <a:pt x="8347535" y="1432361"/>
                  <a:pt x="8219414" y="1446550"/>
                </a:cubicBezTo>
                <a:cubicBezTo>
                  <a:pt x="8091293" y="1460739"/>
                  <a:pt x="7826896" y="1433795"/>
                  <a:pt x="7646233" y="1446550"/>
                </a:cubicBezTo>
                <a:cubicBezTo>
                  <a:pt x="7465570" y="1459305"/>
                  <a:pt x="7385329" y="1406802"/>
                  <a:pt x="7170493" y="1446550"/>
                </a:cubicBezTo>
                <a:cubicBezTo>
                  <a:pt x="6955657" y="1486298"/>
                  <a:pt x="6726589" y="1372225"/>
                  <a:pt x="6499871" y="1446550"/>
                </a:cubicBezTo>
                <a:cubicBezTo>
                  <a:pt x="6273153" y="1520875"/>
                  <a:pt x="6242432" y="1436924"/>
                  <a:pt x="6024131" y="1446550"/>
                </a:cubicBezTo>
                <a:cubicBezTo>
                  <a:pt x="5805830" y="1456176"/>
                  <a:pt x="5745052" y="1405308"/>
                  <a:pt x="5548391" y="1446550"/>
                </a:cubicBezTo>
                <a:cubicBezTo>
                  <a:pt x="5351730" y="1487792"/>
                  <a:pt x="5381588" y="1424725"/>
                  <a:pt x="5267532" y="1446550"/>
                </a:cubicBezTo>
                <a:cubicBezTo>
                  <a:pt x="5153476" y="1468375"/>
                  <a:pt x="4829199" y="1445454"/>
                  <a:pt x="4694351" y="1446550"/>
                </a:cubicBezTo>
                <a:cubicBezTo>
                  <a:pt x="4559503" y="1447646"/>
                  <a:pt x="4158146" y="1407705"/>
                  <a:pt x="3926289" y="1446550"/>
                </a:cubicBezTo>
                <a:cubicBezTo>
                  <a:pt x="3694432" y="1485395"/>
                  <a:pt x="3441378" y="1388016"/>
                  <a:pt x="3255667" y="1446550"/>
                </a:cubicBezTo>
                <a:cubicBezTo>
                  <a:pt x="3069956" y="1505084"/>
                  <a:pt x="3020822" y="1434905"/>
                  <a:pt x="2877368" y="1446550"/>
                </a:cubicBezTo>
                <a:cubicBezTo>
                  <a:pt x="2733914" y="1458195"/>
                  <a:pt x="2501800" y="1422115"/>
                  <a:pt x="2401628" y="1446550"/>
                </a:cubicBezTo>
                <a:cubicBezTo>
                  <a:pt x="2301456" y="1470985"/>
                  <a:pt x="1922109" y="1413014"/>
                  <a:pt x="1633566" y="1446550"/>
                </a:cubicBezTo>
                <a:cubicBezTo>
                  <a:pt x="1345023" y="1480086"/>
                  <a:pt x="1121135" y="1420758"/>
                  <a:pt x="962944" y="1446550"/>
                </a:cubicBezTo>
                <a:cubicBezTo>
                  <a:pt x="804753" y="1472342"/>
                  <a:pt x="269191" y="1356133"/>
                  <a:pt x="0" y="1446550"/>
                </a:cubicBezTo>
                <a:cubicBezTo>
                  <a:pt x="-20695" y="1251495"/>
                  <a:pt x="47083" y="1134759"/>
                  <a:pt x="0" y="978832"/>
                </a:cubicBezTo>
                <a:cubicBezTo>
                  <a:pt x="-47083" y="822905"/>
                  <a:pt x="29604" y="681673"/>
                  <a:pt x="0" y="540045"/>
                </a:cubicBezTo>
                <a:cubicBezTo>
                  <a:pt x="-29604" y="398417"/>
                  <a:pt x="49025" y="116735"/>
                  <a:pt x="0" y="0"/>
                </a:cubicBezTo>
                <a:close/>
              </a:path>
              <a:path w="9744075" h="1446550" stroke="0" extrusionOk="0">
                <a:moveTo>
                  <a:pt x="0" y="0"/>
                </a:moveTo>
                <a:cubicBezTo>
                  <a:pt x="187991" y="-50176"/>
                  <a:pt x="263162" y="6352"/>
                  <a:pt x="475740" y="0"/>
                </a:cubicBezTo>
                <a:cubicBezTo>
                  <a:pt x="688318" y="-6352"/>
                  <a:pt x="754978" y="13014"/>
                  <a:pt x="854040" y="0"/>
                </a:cubicBezTo>
                <a:cubicBezTo>
                  <a:pt x="953102" y="-13014"/>
                  <a:pt x="1141866" y="20055"/>
                  <a:pt x="1232339" y="0"/>
                </a:cubicBezTo>
                <a:cubicBezTo>
                  <a:pt x="1322812" y="-20055"/>
                  <a:pt x="1507283" y="37240"/>
                  <a:pt x="1610638" y="0"/>
                </a:cubicBezTo>
                <a:cubicBezTo>
                  <a:pt x="1713993" y="-37240"/>
                  <a:pt x="1775533" y="28901"/>
                  <a:pt x="1891497" y="0"/>
                </a:cubicBezTo>
                <a:cubicBezTo>
                  <a:pt x="2007461" y="-28901"/>
                  <a:pt x="2245742" y="46723"/>
                  <a:pt x="2464678" y="0"/>
                </a:cubicBezTo>
                <a:cubicBezTo>
                  <a:pt x="2683614" y="-46723"/>
                  <a:pt x="2876811" y="28334"/>
                  <a:pt x="3135299" y="0"/>
                </a:cubicBezTo>
                <a:cubicBezTo>
                  <a:pt x="3393787" y="-28334"/>
                  <a:pt x="3498510" y="14561"/>
                  <a:pt x="3708480" y="0"/>
                </a:cubicBezTo>
                <a:cubicBezTo>
                  <a:pt x="3918450" y="-14561"/>
                  <a:pt x="4055191" y="63999"/>
                  <a:pt x="4379102" y="0"/>
                </a:cubicBezTo>
                <a:cubicBezTo>
                  <a:pt x="4703013" y="-63999"/>
                  <a:pt x="4695395" y="28873"/>
                  <a:pt x="4952283" y="0"/>
                </a:cubicBezTo>
                <a:cubicBezTo>
                  <a:pt x="5209171" y="-28873"/>
                  <a:pt x="5559422" y="71316"/>
                  <a:pt x="5720345" y="0"/>
                </a:cubicBezTo>
                <a:cubicBezTo>
                  <a:pt x="5881268" y="-71316"/>
                  <a:pt x="6288088" y="45397"/>
                  <a:pt x="6488408" y="0"/>
                </a:cubicBezTo>
                <a:cubicBezTo>
                  <a:pt x="6688728" y="-45397"/>
                  <a:pt x="7051750" y="75901"/>
                  <a:pt x="7256470" y="0"/>
                </a:cubicBezTo>
                <a:cubicBezTo>
                  <a:pt x="7461190" y="-75901"/>
                  <a:pt x="7732578" y="78871"/>
                  <a:pt x="7927092" y="0"/>
                </a:cubicBezTo>
                <a:cubicBezTo>
                  <a:pt x="8121606" y="-78871"/>
                  <a:pt x="8299097" y="51375"/>
                  <a:pt x="8500272" y="0"/>
                </a:cubicBezTo>
                <a:cubicBezTo>
                  <a:pt x="8701447" y="-51375"/>
                  <a:pt x="8830449" y="30513"/>
                  <a:pt x="8976013" y="0"/>
                </a:cubicBezTo>
                <a:cubicBezTo>
                  <a:pt x="9121577" y="-30513"/>
                  <a:pt x="9418273" y="35936"/>
                  <a:pt x="9744075" y="0"/>
                </a:cubicBezTo>
                <a:cubicBezTo>
                  <a:pt x="9747608" y="99052"/>
                  <a:pt x="9729881" y="318050"/>
                  <a:pt x="9744075" y="453252"/>
                </a:cubicBezTo>
                <a:cubicBezTo>
                  <a:pt x="9758269" y="588454"/>
                  <a:pt x="9735934" y="716740"/>
                  <a:pt x="9744075" y="892039"/>
                </a:cubicBezTo>
                <a:cubicBezTo>
                  <a:pt x="9752216" y="1067338"/>
                  <a:pt x="9693346" y="1223737"/>
                  <a:pt x="9744075" y="1446550"/>
                </a:cubicBezTo>
                <a:cubicBezTo>
                  <a:pt x="9513118" y="1498623"/>
                  <a:pt x="9428230" y="1414412"/>
                  <a:pt x="9268335" y="1446550"/>
                </a:cubicBezTo>
                <a:cubicBezTo>
                  <a:pt x="9108440" y="1478688"/>
                  <a:pt x="8833022" y="1440716"/>
                  <a:pt x="8695154" y="1446550"/>
                </a:cubicBezTo>
                <a:cubicBezTo>
                  <a:pt x="8557286" y="1452384"/>
                  <a:pt x="8285762" y="1399965"/>
                  <a:pt x="7927092" y="1446550"/>
                </a:cubicBezTo>
                <a:cubicBezTo>
                  <a:pt x="7568422" y="1493135"/>
                  <a:pt x="7609954" y="1443598"/>
                  <a:pt x="7451351" y="1446550"/>
                </a:cubicBezTo>
                <a:cubicBezTo>
                  <a:pt x="7292748" y="1449502"/>
                  <a:pt x="7110266" y="1442273"/>
                  <a:pt x="6975611" y="1446550"/>
                </a:cubicBezTo>
                <a:cubicBezTo>
                  <a:pt x="6840956" y="1450827"/>
                  <a:pt x="6513255" y="1426904"/>
                  <a:pt x="6304990" y="1446550"/>
                </a:cubicBezTo>
                <a:cubicBezTo>
                  <a:pt x="6096725" y="1466196"/>
                  <a:pt x="5883870" y="1388116"/>
                  <a:pt x="5536927" y="1446550"/>
                </a:cubicBezTo>
                <a:cubicBezTo>
                  <a:pt x="5189984" y="1504984"/>
                  <a:pt x="4983453" y="1422828"/>
                  <a:pt x="4768865" y="1446550"/>
                </a:cubicBezTo>
                <a:cubicBezTo>
                  <a:pt x="4554277" y="1470272"/>
                  <a:pt x="4476310" y="1442542"/>
                  <a:pt x="4293125" y="1446550"/>
                </a:cubicBezTo>
                <a:cubicBezTo>
                  <a:pt x="4109940" y="1450558"/>
                  <a:pt x="3966443" y="1417328"/>
                  <a:pt x="3719944" y="1446550"/>
                </a:cubicBezTo>
                <a:cubicBezTo>
                  <a:pt x="3473445" y="1475772"/>
                  <a:pt x="3530331" y="1413028"/>
                  <a:pt x="3439085" y="1446550"/>
                </a:cubicBezTo>
                <a:cubicBezTo>
                  <a:pt x="3347839" y="1480072"/>
                  <a:pt x="3188038" y="1409002"/>
                  <a:pt x="3060786" y="1446550"/>
                </a:cubicBezTo>
                <a:cubicBezTo>
                  <a:pt x="2933534" y="1484098"/>
                  <a:pt x="2702205" y="1391821"/>
                  <a:pt x="2390164" y="1446550"/>
                </a:cubicBezTo>
                <a:cubicBezTo>
                  <a:pt x="2078123" y="1501279"/>
                  <a:pt x="2081274" y="1440175"/>
                  <a:pt x="1914424" y="1446550"/>
                </a:cubicBezTo>
                <a:cubicBezTo>
                  <a:pt x="1747574" y="1452925"/>
                  <a:pt x="1716823" y="1441275"/>
                  <a:pt x="1536125" y="1446550"/>
                </a:cubicBezTo>
                <a:cubicBezTo>
                  <a:pt x="1355427" y="1451825"/>
                  <a:pt x="1143927" y="1427803"/>
                  <a:pt x="962944" y="1446550"/>
                </a:cubicBezTo>
                <a:cubicBezTo>
                  <a:pt x="781961" y="1465297"/>
                  <a:pt x="758851" y="1439701"/>
                  <a:pt x="682085" y="1446550"/>
                </a:cubicBezTo>
                <a:cubicBezTo>
                  <a:pt x="605319" y="1453399"/>
                  <a:pt x="167557" y="1402243"/>
                  <a:pt x="0" y="1446550"/>
                </a:cubicBezTo>
                <a:cubicBezTo>
                  <a:pt x="-8328" y="1205881"/>
                  <a:pt x="59518" y="1183743"/>
                  <a:pt x="0" y="935436"/>
                </a:cubicBezTo>
                <a:cubicBezTo>
                  <a:pt x="-59518" y="687129"/>
                  <a:pt x="17513" y="595977"/>
                  <a:pt x="0" y="424321"/>
                </a:cubicBezTo>
                <a:cubicBezTo>
                  <a:pt x="-17513" y="252666"/>
                  <a:pt x="16839" y="206292"/>
                  <a:pt x="0" y="0"/>
                </a:cubicBezTo>
                <a:close/>
              </a:path>
            </a:pathLst>
          </a:custGeom>
          <a:solidFill>
            <a:schemeClr val="bg1">
              <a:lumMod val="20000"/>
              <a:lumOff val="80000"/>
              <a:alpha val="62000"/>
            </a:schemeClr>
          </a:solidFill>
          <a:ln w="38100"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0003024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lvl="0" algn="ctr"/>
            <a:r>
              <a:rPr lang="en-US" sz="4400" b="1" dirty="0" err="1">
                <a:solidFill>
                  <a:srgbClr val="121212"/>
                </a:solidFill>
              </a:rPr>
              <a:t>Hoạt</a:t>
            </a:r>
            <a:r>
              <a:rPr lang="en-US" sz="4400" b="1" dirty="0">
                <a:solidFill>
                  <a:srgbClr val="121212"/>
                </a:solidFill>
              </a:rPr>
              <a:t> </a:t>
            </a:r>
            <a:r>
              <a:rPr lang="en-US" sz="4400" b="1" dirty="0" err="1">
                <a:solidFill>
                  <a:srgbClr val="121212"/>
                </a:solidFill>
              </a:rPr>
              <a:t>động</a:t>
            </a:r>
            <a:r>
              <a:rPr lang="en-US" sz="4400" b="1" dirty="0">
                <a:solidFill>
                  <a:srgbClr val="121212"/>
                </a:solidFill>
              </a:rPr>
              <a:t> 2: </a:t>
            </a:r>
            <a:r>
              <a:rPr lang="en-US" sz="4400" b="1" dirty="0" err="1">
                <a:solidFill>
                  <a:srgbClr val="121212"/>
                </a:solidFill>
              </a:rPr>
              <a:t>Tìm</a:t>
            </a:r>
            <a:r>
              <a:rPr lang="en-US" sz="4400" b="1" dirty="0">
                <a:solidFill>
                  <a:srgbClr val="121212"/>
                </a:solidFill>
              </a:rPr>
              <a:t> </a:t>
            </a:r>
            <a:r>
              <a:rPr lang="en-US" sz="4400" b="1" dirty="0" err="1">
                <a:solidFill>
                  <a:srgbClr val="121212"/>
                </a:solidFill>
              </a:rPr>
              <a:t>hiểu</a:t>
            </a:r>
            <a:r>
              <a:rPr lang="en-US" sz="4400" b="1" dirty="0">
                <a:solidFill>
                  <a:srgbClr val="121212"/>
                </a:solidFill>
              </a:rPr>
              <a:t> </a:t>
            </a:r>
            <a:r>
              <a:rPr lang="en-US" sz="4400" b="1" dirty="0" err="1">
                <a:solidFill>
                  <a:srgbClr val="121212"/>
                </a:solidFill>
              </a:rPr>
              <a:t>cách</a:t>
            </a:r>
            <a:r>
              <a:rPr lang="en-US" sz="4400" b="1" dirty="0">
                <a:solidFill>
                  <a:srgbClr val="121212"/>
                </a:solidFill>
              </a:rPr>
              <a:t> </a:t>
            </a:r>
            <a:r>
              <a:rPr lang="en-US" sz="4400" b="1" dirty="0" err="1">
                <a:solidFill>
                  <a:srgbClr val="121212"/>
                </a:solidFill>
              </a:rPr>
              <a:t>làm</a:t>
            </a:r>
            <a:r>
              <a:rPr lang="en-US" sz="4400" b="1" dirty="0">
                <a:solidFill>
                  <a:srgbClr val="121212"/>
                </a:solidFill>
              </a:rPr>
              <a:t> </a:t>
            </a:r>
            <a:r>
              <a:rPr lang="en-US" sz="4400" b="1" dirty="0" err="1">
                <a:solidFill>
                  <a:srgbClr val="121212"/>
                </a:solidFill>
              </a:rPr>
              <a:t>một</a:t>
            </a:r>
            <a:r>
              <a:rPr lang="en-US" sz="4400" b="1" dirty="0">
                <a:solidFill>
                  <a:srgbClr val="121212"/>
                </a:solidFill>
              </a:rPr>
              <a:t> </a:t>
            </a:r>
            <a:r>
              <a:rPr lang="en-US" sz="4400" b="1" dirty="0" err="1">
                <a:solidFill>
                  <a:srgbClr val="121212"/>
                </a:solidFill>
              </a:rPr>
              <a:t>số</a:t>
            </a:r>
            <a:r>
              <a:rPr lang="en-US" sz="4400" b="1" dirty="0">
                <a:solidFill>
                  <a:srgbClr val="121212"/>
                </a:solidFill>
              </a:rPr>
              <a:t> </a:t>
            </a:r>
            <a:r>
              <a:rPr lang="en-US" sz="4400" b="1" dirty="0" err="1">
                <a:solidFill>
                  <a:srgbClr val="121212"/>
                </a:solidFill>
              </a:rPr>
              <a:t>nhạc</a:t>
            </a:r>
            <a:r>
              <a:rPr lang="en-US" sz="4400" b="1" dirty="0">
                <a:solidFill>
                  <a:srgbClr val="121212"/>
                </a:solidFill>
              </a:rPr>
              <a:t> </a:t>
            </a:r>
            <a:r>
              <a:rPr lang="en-US" sz="4400" b="1" dirty="0" err="1">
                <a:solidFill>
                  <a:srgbClr val="121212"/>
                </a:solidFill>
              </a:rPr>
              <a:t>cụ</a:t>
            </a:r>
            <a:r>
              <a:rPr lang="en-US" sz="4400" b="1" dirty="0">
                <a:solidFill>
                  <a:srgbClr val="121212"/>
                </a:solidFill>
              </a:rPr>
              <a:t> </a:t>
            </a:r>
            <a:r>
              <a:rPr lang="en-US" sz="4400" b="1" dirty="0" err="1">
                <a:solidFill>
                  <a:srgbClr val="121212"/>
                </a:solidFill>
              </a:rPr>
              <a:t>phát</a:t>
            </a:r>
            <a:r>
              <a:rPr lang="en-US" sz="4400" b="1" dirty="0">
                <a:solidFill>
                  <a:srgbClr val="121212"/>
                </a:solidFill>
              </a:rPr>
              <a:t> </a:t>
            </a:r>
            <a:r>
              <a:rPr lang="en-US" sz="4400" b="1" dirty="0" err="1">
                <a:solidFill>
                  <a:srgbClr val="121212"/>
                </a:solidFill>
              </a:rPr>
              <a:t>ra</a:t>
            </a:r>
            <a:r>
              <a:rPr lang="en-US" sz="4400" b="1" dirty="0">
                <a:solidFill>
                  <a:srgbClr val="121212"/>
                </a:solidFill>
              </a:rPr>
              <a:t> </a:t>
            </a:r>
            <a:r>
              <a:rPr lang="en-US" sz="4400" b="1" dirty="0" err="1">
                <a:solidFill>
                  <a:srgbClr val="121212"/>
                </a:solidFill>
              </a:rPr>
              <a:t>âm</a:t>
            </a:r>
            <a:r>
              <a:rPr lang="en-US" sz="4400" b="1" dirty="0">
                <a:solidFill>
                  <a:srgbClr val="121212"/>
                </a:solidFill>
              </a:rPr>
              <a:t> </a:t>
            </a:r>
            <a:r>
              <a:rPr lang="en-US" sz="4400" b="1" dirty="0" err="1">
                <a:solidFill>
                  <a:srgbClr val="121212"/>
                </a:solidFill>
              </a:rPr>
              <a:t>thanh</a:t>
            </a:r>
            <a:r>
              <a:rPr lang="en-US" sz="4400" b="1" dirty="0">
                <a:solidFill>
                  <a:srgbClr val="121212"/>
                </a:solidFill>
              </a:rPr>
              <a:t>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21212"/>
              </a:solidFill>
              <a:effectLst/>
              <a:uLnTx/>
              <a:uFillTx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9481D9A-C242-2B7A-8F6E-9AD4450A7A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499" y="3487839"/>
            <a:ext cx="4001651" cy="337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3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3">
            <a:extLst>
              <a:ext uri="{FF2B5EF4-FFF2-40B4-BE49-F238E27FC236}">
                <a16:creationId xmlns:a16="http://schemas.microsoft.com/office/drawing/2014/main" id="{F3E8FF01-356A-4F8F-8D4C-27CF699EEB26}"/>
              </a:ext>
            </a:extLst>
          </p:cNvPr>
          <p:cNvSpPr/>
          <p:nvPr/>
        </p:nvSpPr>
        <p:spPr>
          <a:xfrm rot="10800000">
            <a:off x="219" y="5987295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84D2C7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" name="Graphic 3">
            <a:extLst>
              <a:ext uri="{FF2B5EF4-FFF2-40B4-BE49-F238E27FC236}">
                <a16:creationId xmlns:a16="http://schemas.microsoft.com/office/drawing/2014/main" id="{616C9890-8A1E-4822-A0AB-D90E94C67381}"/>
              </a:ext>
            </a:extLst>
          </p:cNvPr>
          <p:cNvSpPr/>
          <p:nvPr/>
        </p:nvSpPr>
        <p:spPr>
          <a:xfrm rot="10800000">
            <a:off x="0" y="5707895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74BABA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18D5FE1-1D94-446D-A0EB-F3118780A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69624" y="5087991"/>
            <a:ext cx="1160958" cy="54394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2E93F21-EC97-460E-8368-13977FB6D8C1}"/>
              </a:ext>
            </a:extLst>
          </p:cNvPr>
          <p:cNvSpPr txBox="1"/>
          <p:nvPr/>
        </p:nvSpPr>
        <p:spPr>
          <a:xfrm>
            <a:off x="609600" y="279399"/>
            <a:ext cx="113919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-ta,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âm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cụ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âm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8C20E3-79ED-21BD-BAFB-099946F52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1012" y="2352675"/>
            <a:ext cx="4448175" cy="4267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4496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hita">
            <a:hlinkClick r:id="" action="ppaction://media"/>
            <a:extLst>
              <a:ext uri="{FF2B5EF4-FFF2-40B4-BE49-F238E27FC236}">
                <a16:creationId xmlns:a16="http://schemas.microsoft.com/office/drawing/2014/main" id="{B28E2474-DB33-64AC-E585-49E80651B1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8610" y="613411"/>
            <a:ext cx="3098800" cy="5681910"/>
          </a:xfrm>
          <a:prstGeom prst="rect">
            <a:avLst/>
          </a:prstGeom>
        </p:spPr>
      </p:pic>
      <p:pic>
        <p:nvPicPr>
          <p:cNvPr id="5" name="trống">
            <a:hlinkClick r:id="" action="ppaction://media"/>
            <a:extLst>
              <a:ext uri="{FF2B5EF4-FFF2-40B4-BE49-F238E27FC236}">
                <a16:creationId xmlns:a16="http://schemas.microsoft.com/office/drawing/2014/main" id="{00AD8121-6881-5FC2-5E2D-54F17A6D948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73195" y="585470"/>
            <a:ext cx="3860800" cy="5699760"/>
          </a:xfrm>
          <a:prstGeom prst="rect">
            <a:avLst/>
          </a:prstGeom>
        </p:spPr>
      </p:pic>
      <p:pic>
        <p:nvPicPr>
          <p:cNvPr id="6" name="sáo">
            <a:hlinkClick r:id="" action="ppaction://media"/>
            <a:extLst>
              <a:ext uri="{FF2B5EF4-FFF2-40B4-BE49-F238E27FC236}">
                <a16:creationId xmlns:a16="http://schemas.microsoft.com/office/drawing/2014/main" id="{72F9F7B8-9DC2-BC4A-3A70-D417F9171B3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72475" y="657224"/>
            <a:ext cx="3494405" cy="565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8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1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4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1B0A7E-5A09-732F-58BB-D09A2C911FC6}"/>
              </a:ext>
            </a:extLst>
          </p:cNvPr>
          <p:cNvSpPr/>
          <p:nvPr/>
        </p:nvSpPr>
        <p:spPr>
          <a:xfrm>
            <a:off x="400051" y="261539"/>
            <a:ext cx="11035966" cy="830997"/>
          </a:xfrm>
          <a:prstGeom prst="rect">
            <a:avLst/>
          </a:prstGeom>
          <a:solidFill>
            <a:schemeClr val="accent3">
              <a:lumMod val="20000"/>
              <a:lumOff val="80000"/>
              <a:alpha val="76000"/>
            </a:scheme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Bộ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thanh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64A6D3-E1C3-B1BE-FB8D-ECAA4653A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184" y="1876799"/>
            <a:ext cx="2162175" cy="4029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3FCA2A83-DC76-7D21-EF37-7E0E36289755}"/>
              </a:ext>
            </a:extLst>
          </p:cNvPr>
          <p:cNvSpPr/>
          <p:nvPr/>
        </p:nvSpPr>
        <p:spPr>
          <a:xfrm flipH="1">
            <a:off x="4097218" y="2124542"/>
            <a:ext cx="5423989" cy="206999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7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đàn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375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1B0A7E-5A09-732F-58BB-D09A2C911FC6}"/>
              </a:ext>
            </a:extLst>
          </p:cNvPr>
          <p:cNvSpPr/>
          <p:nvPr/>
        </p:nvSpPr>
        <p:spPr>
          <a:xfrm>
            <a:off x="400051" y="261539"/>
            <a:ext cx="11035966" cy="830997"/>
          </a:xfrm>
          <a:prstGeom prst="rect">
            <a:avLst/>
          </a:prstGeom>
          <a:solidFill>
            <a:schemeClr val="accent3">
              <a:lumMod val="20000"/>
              <a:lumOff val="80000"/>
              <a:alpha val="76000"/>
            </a:scheme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Bộ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thanh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3FCA2A83-DC76-7D21-EF37-7E0E36289755}"/>
              </a:ext>
            </a:extLst>
          </p:cNvPr>
          <p:cNvSpPr/>
          <p:nvPr/>
        </p:nvSpPr>
        <p:spPr>
          <a:xfrm flipH="1">
            <a:off x="4097218" y="2124542"/>
            <a:ext cx="5423989" cy="206999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Mặt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trống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C9E703-01DD-EBA3-2A20-21F4E2DA5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016" y="2506895"/>
            <a:ext cx="3302801" cy="29566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81207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1B0A7E-5A09-732F-58BB-D09A2C911FC6}"/>
              </a:ext>
            </a:extLst>
          </p:cNvPr>
          <p:cNvSpPr/>
          <p:nvPr/>
        </p:nvSpPr>
        <p:spPr>
          <a:xfrm>
            <a:off x="400051" y="261539"/>
            <a:ext cx="11035966" cy="830997"/>
          </a:xfrm>
          <a:prstGeom prst="rect">
            <a:avLst/>
          </a:prstGeom>
          <a:solidFill>
            <a:schemeClr val="accent3">
              <a:lumMod val="20000"/>
              <a:lumOff val="80000"/>
              <a:alpha val="76000"/>
            </a:scheme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Bộ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thanh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3FCA2A83-DC76-7D21-EF37-7E0E36289755}"/>
              </a:ext>
            </a:extLst>
          </p:cNvPr>
          <p:cNvSpPr/>
          <p:nvPr/>
        </p:nvSpPr>
        <p:spPr>
          <a:xfrm flipH="1">
            <a:off x="5104084" y="2258106"/>
            <a:ext cx="5560490" cy="206999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 không khí trong sáo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A9845F-2923-59ED-2C3B-1D0169E2B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055" y="2024009"/>
            <a:ext cx="3410518" cy="3125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61843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F73A03-A2C0-C8A5-6561-E61E1AE2F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561" y="296312"/>
            <a:ext cx="10278747" cy="145707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C67AA34-FCB0-B9D3-B55A-A955A608F996}"/>
              </a:ext>
            </a:extLst>
          </p:cNvPr>
          <p:cNvSpPr/>
          <p:nvPr/>
        </p:nvSpPr>
        <p:spPr>
          <a:xfrm>
            <a:off x="472611" y="2239766"/>
            <a:ext cx="7572054" cy="2455524"/>
          </a:xfrm>
          <a:prstGeom prst="roundRect">
            <a:avLst/>
          </a:prstGeom>
          <a:solidFill>
            <a:srgbClr val="EEF8F6"/>
          </a:solidFill>
          <a:ln w="571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ác nhóm thu thập thông tin về một số nhạc cụ và ghi kết quả vào bảng phụ (theo mẫu dưới đây). Sau 5 phút nhóm nào nêu được nhiều nhạc cụ nhất thì các thành viên của nhóm đó là nhà thông thái.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9174563-0B79-53F6-B7C9-F29E009BE0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50601" y="2568540"/>
            <a:ext cx="3860208" cy="2997338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E0B3FAF-8332-FF3D-A155-DF16CD7728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785871"/>
              </p:ext>
            </p:extLst>
          </p:nvPr>
        </p:nvGraphicFramePr>
        <p:xfrm>
          <a:off x="2787774" y="5134834"/>
          <a:ext cx="6109646" cy="126991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013986">
                  <a:extLst>
                    <a:ext uri="{9D8B030D-6E8A-4147-A177-3AD203B41FA5}">
                      <a16:colId xmlns:a16="http://schemas.microsoft.com/office/drawing/2014/main" val="4197588660"/>
                    </a:ext>
                  </a:extLst>
                </a:gridCol>
                <a:gridCol w="2059111">
                  <a:extLst>
                    <a:ext uri="{9D8B030D-6E8A-4147-A177-3AD203B41FA5}">
                      <a16:colId xmlns:a16="http://schemas.microsoft.com/office/drawing/2014/main" val="763249063"/>
                    </a:ext>
                  </a:extLst>
                </a:gridCol>
                <a:gridCol w="2036549">
                  <a:extLst>
                    <a:ext uri="{9D8B030D-6E8A-4147-A177-3AD203B41FA5}">
                      <a16:colId xmlns:a16="http://schemas.microsoft.com/office/drawing/2014/main" val="1420550052"/>
                    </a:ext>
                  </a:extLst>
                </a:gridCol>
              </a:tblGrid>
              <a:tr h="78308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</a:rPr>
                        <a:t>Tên nhạc cụ 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</a:rPr>
                        <a:t>Cách làm phát ra âm thanh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</a:rPr>
                        <a:t>Bộ phận phát ra âm thanh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9185541"/>
                  </a:ext>
                </a:extLst>
              </a:tr>
              <a:tr h="48682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8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07526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329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DF382EE-DDF3-4149-96FC-31D9481F32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2627312"/>
            <a:ext cx="12191781" cy="4230688"/>
          </a:xfrm>
          <a:prstGeom prst="rect">
            <a:avLst/>
          </a:prstGeom>
        </p:spPr>
      </p:pic>
      <p:sp>
        <p:nvSpPr>
          <p:cNvPr id="5" name="Graphic 3">
            <a:extLst>
              <a:ext uri="{FF2B5EF4-FFF2-40B4-BE49-F238E27FC236}">
                <a16:creationId xmlns:a16="http://schemas.microsoft.com/office/drawing/2014/main" id="{24CEC53B-EB28-4301-A0C9-1146B589BB1E}"/>
              </a:ext>
            </a:extLst>
          </p:cNvPr>
          <p:cNvSpPr/>
          <p:nvPr/>
        </p:nvSpPr>
        <p:spPr>
          <a:xfrm>
            <a:off x="219" y="279400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84D2C7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Graphic 3">
            <a:extLst>
              <a:ext uri="{FF2B5EF4-FFF2-40B4-BE49-F238E27FC236}">
                <a16:creationId xmlns:a16="http://schemas.microsoft.com/office/drawing/2014/main" id="{5E07D301-D1F5-4B35-9B03-8366637CE28B}"/>
              </a:ext>
            </a:extLst>
          </p:cNvPr>
          <p:cNvSpPr/>
          <p:nvPr/>
        </p:nvSpPr>
        <p:spPr>
          <a:xfrm>
            <a:off x="0" y="0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74BABA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10" name="Graphic 143">
            <a:extLst>
              <a:ext uri="{FF2B5EF4-FFF2-40B4-BE49-F238E27FC236}">
                <a16:creationId xmlns:a16="http://schemas.microsoft.com/office/drawing/2014/main" id="{E9B75939-462F-4EDE-9F90-CDD8BB3919BD}"/>
              </a:ext>
            </a:extLst>
          </p:cNvPr>
          <p:cNvGrpSpPr/>
          <p:nvPr/>
        </p:nvGrpSpPr>
        <p:grpSpPr>
          <a:xfrm>
            <a:off x="10534594" y="3283412"/>
            <a:ext cx="1876002" cy="3664187"/>
            <a:chOff x="10445531" y="3270549"/>
            <a:chExt cx="1876002" cy="366418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C9AA2E6-3972-4EAF-A71B-3E2223C37EAD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4F92EFD-AE72-4141-BF6B-F9560E21C1F8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52DF677-BCD5-4571-A847-E97BDA26E22E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9818E3A-B7E0-4111-B976-92E9D31FC5E9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8539B0D-C992-4ABF-8F8D-ABD462EFB5E8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6E5FDF8-9617-49CD-9751-A80FFF290B9B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F546BA0-7172-4179-9723-141C606D245B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022B3B9-DC65-46E7-923F-AE1EF007AF04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9" name="Graphic 153">
            <a:extLst>
              <a:ext uri="{FF2B5EF4-FFF2-40B4-BE49-F238E27FC236}">
                <a16:creationId xmlns:a16="http://schemas.microsoft.com/office/drawing/2014/main" id="{9AF86EE5-700D-410A-A89B-32EBF3C114B3}"/>
              </a:ext>
            </a:extLst>
          </p:cNvPr>
          <p:cNvGrpSpPr/>
          <p:nvPr/>
        </p:nvGrpSpPr>
        <p:grpSpPr>
          <a:xfrm>
            <a:off x="11161825" y="3187825"/>
            <a:ext cx="1068908" cy="1281259"/>
            <a:chOff x="11161825" y="3187825"/>
            <a:chExt cx="1068908" cy="1281259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B356B4D-3784-43F2-A28E-F75020CB9D06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7B476EC-8FCE-440C-A1E7-2768425702BE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FF31C83-9929-4985-BEEA-C1C535C3D6CF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ECD860E-64BE-4740-B45E-DF93D446DF4F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FDC15BE-3AC2-40FC-BDCB-95D853ADCDFE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5" name="Graphic 154">
            <a:extLst>
              <a:ext uri="{FF2B5EF4-FFF2-40B4-BE49-F238E27FC236}">
                <a16:creationId xmlns:a16="http://schemas.microsoft.com/office/drawing/2014/main" id="{B31CE3C3-DB7A-4E06-9AA2-EEAA04A23463}"/>
              </a:ext>
            </a:extLst>
          </p:cNvPr>
          <p:cNvGrpSpPr/>
          <p:nvPr/>
        </p:nvGrpSpPr>
        <p:grpSpPr>
          <a:xfrm>
            <a:off x="9887102" y="4984376"/>
            <a:ext cx="1734184" cy="1380521"/>
            <a:chOff x="9167261" y="3475651"/>
            <a:chExt cx="1734184" cy="138052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114148C-A5A8-4F19-B1BF-84CAB99B8F32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BB5F1D1-BA24-4966-B717-00F7B8CC12AA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DD92B20-8CF7-46A2-8123-D8F7C497E832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2D7D26D-28C3-4420-897F-5E2B52E2A043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79C4CC5-857F-4A62-A271-DA00E21D8B6A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763604D-D438-4F22-A870-60F25A3EB419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E5ACC8D-6C3D-43C5-AC79-12763472D0A6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5140C40-D8B2-46BA-A7E1-1A4E69276E44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3535D8B-26B9-4458-A6DF-65D0A24BADC3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2AC001D-A9D4-4D05-A53A-35B8E00BB9B8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58BBFED-785C-4EBE-8103-FEB169827FDB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1ACA511-DB4C-4713-8033-A333D30E9BE1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0C8227A-E47C-46ED-8471-CE0F10A2059F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F75D72A-33D7-4871-A4E2-407D1AC40573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F2E9B10-B592-412F-A2FA-DB088DDF1FC0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237A3CB-E172-4D05-A50B-BBD285B7DCF9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86D0CF4-AF4B-41B0-9992-1B90AA7AD166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F58084F-00A9-44A7-9890-06229A2AFF9A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CEE918C-B7C5-42A4-96D7-A62E12F025A9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71" name="Graphic 70">
            <a:extLst>
              <a:ext uri="{FF2B5EF4-FFF2-40B4-BE49-F238E27FC236}">
                <a16:creationId xmlns:a16="http://schemas.microsoft.com/office/drawing/2014/main" id="{9FEF3030-06E7-4044-AE60-FEAC52AF48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46101" y="2605828"/>
            <a:ext cx="1433328" cy="961600"/>
          </a:xfrm>
          <a:prstGeom prst="rect">
            <a:avLst/>
          </a:prstGeom>
        </p:spPr>
      </p:pic>
      <p:grpSp>
        <p:nvGrpSpPr>
          <p:cNvPr id="72" name="Graphic 243">
            <a:extLst>
              <a:ext uri="{FF2B5EF4-FFF2-40B4-BE49-F238E27FC236}">
                <a16:creationId xmlns:a16="http://schemas.microsoft.com/office/drawing/2014/main" id="{712B6FDC-51F0-4948-A2D5-2A4A6500FB1B}"/>
              </a:ext>
            </a:extLst>
          </p:cNvPr>
          <p:cNvGrpSpPr/>
          <p:nvPr/>
        </p:nvGrpSpPr>
        <p:grpSpPr>
          <a:xfrm>
            <a:off x="10022800" y="5553654"/>
            <a:ext cx="1630724" cy="1255170"/>
            <a:chOff x="7982733" y="5589867"/>
            <a:chExt cx="1630724" cy="1255170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853DEAE-92C0-48B2-B2E8-06F271769B70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FDE5B4E-289A-468C-BCA5-3F4AF664EC54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0E2C9AC-4292-4374-9548-5C30600071D5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48EA499-0577-43DE-8CAC-5E8939B47749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83D7761-F95E-4171-B931-9777D7CDA1D9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78" name="Graphic 143">
            <a:extLst>
              <a:ext uri="{FF2B5EF4-FFF2-40B4-BE49-F238E27FC236}">
                <a16:creationId xmlns:a16="http://schemas.microsoft.com/office/drawing/2014/main" id="{8B97A4C2-3300-4A68-B6A1-27730643047E}"/>
              </a:ext>
            </a:extLst>
          </p:cNvPr>
          <p:cNvGrpSpPr/>
          <p:nvPr/>
        </p:nvGrpSpPr>
        <p:grpSpPr>
          <a:xfrm flipH="1">
            <a:off x="-614447" y="3386307"/>
            <a:ext cx="1876002" cy="3664187"/>
            <a:chOff x="10445531" y="3270549"/>
            <a:chExt cx="1876002" cy="3664187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A1968D9-6616-4DDD-99D7-AF9045A5B776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FEEFF98-DE6B-42BA-A6F6-4F95BCE8806F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195D8F4-7CAF-4241-978B-C7D5B91CFDE8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82C07D56-0FED-499C-B5C6-A5F5ED65B5D8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20B87E71-58DD-4C8B-BD06-45BF40D8744F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663C600-602A-4576-8CEA-0CDD0D763A15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3BC640B-F686-4A2F-8662-1FBD082228FD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DE7EB07-A54A-4EF2-B6EF-67A6B0A83F99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87" name="Graphic 153">
            <a:extLst>
              <a:ext uri="{FF2B5EF4-FFF2-40B4-BE49-F238E27FC236}">
                <a16:creationId xmlns:a16="http://schemas.microsoft.com/office/drawing/2014/main" id="{5F17B979-F944-4C43-B265-915CA6ABACC9}"/>
              </a:ext>
            </a:extLst>
          </p:cNvPr>
          <p:cNvGrpSpPr/>
          <p:nvPr/>
        </p:nvGrpSpPr>
        <p:grpSpPr>
          <a:xfrm flipH="1">
            <a:off x="-75591" y="3124096"/>
            <a:ext cx="1068908" cy="1281260"/>
            <a:chOff x="11161825" y="3187825"/>
            <a:chExt cx="1068908" cy="1281260"/>
          </a:xfrm>
        </p:grpSpPr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36E7316A-8A89-4CE8-B339-665DA0B64835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6D3C2E5A-6747-4A4B-B46B-0C5F0488471F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2CD143B-EC84-4B79-9FE6-4113761BE56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0ACB969-9B37-4021-9A02-6231D650FCF1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0A37A2C6-40A3-47AA-A027-C5D2B5F0AD21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93" name="Graphic 154">
            <a:extLst>
              <a:ext uri="{FF2B5EF4-FFF2-40B4-BE49-F238E27FC236}">
                <a16:creationId xmlns:a16="http://schemas.microsoft.com/office/drawing/2014/main" id="{0EB511D1-DA50-49F6-91B9-35F9726D9131}"/>
              </a:ext>
            </a:extLst>
          </p:cNvPr>
          <p:cNvGrpSpPr/>
          <p:nvPr/>
        </p:nvGrpSpPr>
        <p:grpSpPr>
          <a:xfrm flipH="1">
            <a:off x="267398" y="4109338"/>
            <a:ext cx="1734183" cy="1380521"/>
            <a:chOff x="9167261" y="3475651"/>
            <a:chExt cx="1734183" cy="1380521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7150E9D-DF79-45CE-A609-BD5CE035BB35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44AD6995-D7E9-41A0-AC92-F88E29A4D19C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E941C6F-5643-4BC8-9B9E-6B51EE7FA646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568BFA23-4DB3-45CF-A730-A0F91DE4902B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CFF75EE-30F1-4BA2-A495-2FF639EAA5E1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85C4F285-99B6-4544-917E-382A558B3FA8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59EA8A71-921E-4592-ACF4-75E72E1FF52E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F5E80ED-BB26-417B-9774-D119A0D8D0B1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7F1D21ED-6E95-4570-944F-8EABF74BEEEE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82BD992-15BF-4B90-9F6A-FBBDD4266D32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FD3495E-061D-48D7-A8ED-B0B3E0C90DAA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756C804-AA5A-4E99-B89B-A4E06B22D3D9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9EB7525D-81F0-4A62-9220-9EE91CE546FD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A1E8B70-F6CE-4CA6-896B-18C217FE17E8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14BA0F80-914D-4DA6-A244-D0F9DD4BCB1F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745C77CA-D2DB-49D9-86E1-95B0B5BAF4E0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81B74302-069F-438B-A4B6-183980C549AA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CEF07532-9B69-4F63-B2F1-DD623EE22710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1A19C230-E8F0-41DD-A58D-40DE6094D70D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39" name="Graphic 138">
            <a:extLst>
              <a:ext uri="{FF2B5EF4-FFF2-40B4-BE49-F238E27FC236}">
                <a16:creationId xmlns:a16="http://schemas.microsoft.com/office/drawing/2014/main" id="{D9426C2D-08C4-461C-B4CE-A005BBCBED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-24287" y="2542099"/>
            <a:ext cx="1433328" cy="961600"/>
          </a:xfrm>
          <a:prstGeom prst="rect">
            <a:avLst/>
          </a:prstGeom>
        </p:spPr>
      </p:pic>
      <p:grpSp>
        <p:nvGrpSpPr>
          <p:cNvPr id="140" name="Graphic 243">
            <a:extLst>
              <a:ext uri="{FF2B5EF4-FFF2-40B4-BE49-F238E27FC236}">
                <a16:creationId xmlns:a16="http://schemas.microsoft.com/office/drawing/2014/main" id="{7BDF3D80-AC3E-4B02-9E67-E51808F94685}"/>
              </a:ext>
            </a:extLst>
          </p:cNvPr>
          <p:cNvGrpSpPr/>
          <p:nvPr/>
        </p:nvGrpSpPr>
        <p:grpSpPr>
          <a:xfrm flipH="1">
            <a:off x="355560" y="5449273"/>
            <a:ext cx="1630724" cy="1255169"/>
            <a:chOff x="7982733" y="5589867"/>
            <a:chExt cx="1630724" cy="1255169"/>
          </a:xfrm>
        </p:grpSpPr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028789C-DC36-492C-8451-03C0E1275DC9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B7E6FEF5-651A-49FF-8CC2-FFC8A6C0B3D2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4320D53C-566D-47CE-AFC2-948D58E91E90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581D1EC4-8332-43D4-8FA9-FED0B8130EA4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7F7A3021-AC94-4378-9EF3-F7F7652BCC55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50" name="Graphic 149">
            <a:extLst>
              <a:ext uri="{FF2B5EF4-FFF2-40B4-BE49-F238E27FC236}">
                <a16:creationId xmlns:a16="http://schemas.microsoft.com/office/drawing/2014/main" id="{C8FEB1EA-94CD-44BB-9380-9A56DEFD2B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57413" y="5463713"/>
            <a:ext cx="2444487" cy="1145318"/>
          </a:xfrm>
          <a:prstGeom prst="rect">
            <a:avLst/>
          </a:prstGeom>
        </p:spPr>
      </p:pic>
      <p:pic>
        <p:nvPicPr>
          <p:cNvPr id="154" name="Graphic 153">
            <a:extLst>
              <a:ext uri="{FF2B5EF4-FFF2-40B4-BE49-F238E27FC236}">
                <a16:creationId xmlns:a16="http://schemas.microsoft.com/office/drawing/2014/main" id="{4E125F4B-7A9D-4C42-B965-30BF58A305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19354" y="313264"/>
            <a:ext cx="1460633" cy="684352"/>
          </a:xfrm>
          <a:prstGeom prst="rect">
            <a:avLst/>
          </a:prstGeom>
        </p:spPr>
      </p:pic>
      <p:pic>
        <p:nvPicPr>
          <p:cNvPr id="156" name="Graphic 155">
            <a:extLst>
              <a:ext uri="{FF2B5EF4-FFF2-40B4-BE49-F238E27FC236}">
                <a16:creationId xmlns:a16="http://schemas.microsoft.com/office/drawing/2014/main" id="{7967F9D1-D364-43AC-B561-F29775D4C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653348" y="817618"/>
            <a:ext cx="2444487" cy="1145318"/>
          </a:xfrm>
          <a:prstGeom prst="rect">
            <a:avLst/>
          </a:prstGeom>
        </p:spPr>
      </p:pic>
      <p:pic>
        <p:nvPicPr>
          <p:cNvPr id="158" name="Graphic 157">
            <a:extLst>
              <a:ext uri="{FF2B5EF4-FFF2-40B4-BE49-F238E27FC236}">
                <a16:creationId xmlns:a16="http://schemas.microsoft.com/office/drawing/2014/main" id="{91C03452-DE87-41E8-8D3C-117CDB3F39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35202" y="4449321"/>
            <a:ext cx="1090936" cy="511137"/>
          </a:xfrm>
          <a:prstGeom prst="rect">
            <a:avLst/>
          </a:prstGeom>
        </p:spPr>
      </p:pic>
      <p:sp>
        <p:nvSpPr>
          <p:cNvPr id="114" name="Rectangles 77828">
            <a:extLst>
              <a:ext uri="{FF2B5EF4-FFF2-40B4-BE49-F238E27FC236}">
                <a16:creationId xmlns:a16="http://schemas.microsoft.com/office/drawing/2014/main" id="{3D737733-7F78-45C6-9A09-9CE878241082}"/>
              </a:ext>
            </a:extLst>
          </p:cNvPr>
          <p:cNvSpPr/>
          <p:nvPr/>
        </p:nvSpPr>
        <p:spPr>
          <a:xfrm>
            <a:off x="1963963" y="1885777"/>
            <a:ext cx="8467293" cy="3785652"/>
          </a:xfrm>
          <a:custGeom>
            <a:avLst/>
            <a:gdLst>
              <a:gd name="connsiteX0" fmla="*/ 0 w 8467293"/>
              <a:gd name="connsiteY0" fmla="*/ 0 h 3785652"/>
              <a:gd name="connsiteX1" fmla="*/ 564486 w 8467293"/>
              <a:gd name="connsiteY1" fmla="*/ 0 h 3785652"/>
              <a:gd name="connsiteX2" fmla="*/ 874954 w 8467293"/>
              <a:gd name="connsiteY2" fmla="*/ 0 h 3785652"/>
              <a:gd name="connsiteX3" fmla="*/ 1354767 w 8467293"/>
              <a:gd name="connsiteY3" fmla="*/ 0 h 3785652"/>
              <a:gd name="connsiteX4" fmla="*/ 2088599 w 8467293"/>
              <a:gd name="connsiteY4" fmla="*/ 0 h 3785652"/>
              <a:gd name="connsiteX5" fmla="*/ 2737758 w 8467293"/>
              <a:gd name="connsiteY5" fmla="*/ 0 h 3785652"/>
              <a:gd name="connsiteX6" fmla="*/ 3048225 w 8467293"/>
              <a:gd name="connsiteY6" fmla="*/ 0 h 3785652"/>
              <a:gd name="connsiteX7" fmla="*/ 3612712 w 8467293"/>
              <a:gd name="connsiteY7" fmla="*/ 0 h 3785652"/>
              <a:gd name="connsiteX8" fmla="*/ 3923179 w 8467293"/>
              <a:gd name="connsiteY8" fmla="*/ 0 h 3785652"/>
              <a:gd name="connsiteX9" fmla="*/ 4572338 w 8467293"/>
              <a:gd name="connsiteY9" fmla="*/ 0 h 3785652"/>
              <a:gd name="connsiteX10" fmla="*/ 5136824 w 8467293"/>
              <a:gd name="connsiteY10" fmla="*/ 0 h 3785652"/>
              <a:gd name="connsiteX11" fmla="*/ 5531965 w 8467293"/>
              <a:gd name="connsiteY11" fmla="*/ 0 h 3785652"/>
              <a:gd name="connsiteX12" fmla="*/ 6011778 w 8467293"/>
              <a:gd name="connsiteY12" fmla="*/ 0 h 3785652"/>
              <a:gd name="connsiteX13" fmla="*/ 6491591 w 8467293"/>
              <a:gd name="connsiteY13" fmla="*/ 0 h 3785652"/>
              <a:gd name="connsiteX14" fmla="*/ 6886732 w 8467293"/>
              <a:gd name="connsiteY14" fmla="*/ 0 h 3785652"/>
              <a:gd name="connsiteX15" fmla="*/ 7535891 w 8467293"/>
              <a:gd name="connsiteY15" fmla="*/ 0 h 3785652"/>
              <a:gd name="connsiteX16" fmla="*/ 8467293 w 8467293"/>
              <a:gd name="connsiteY16" fmla="*/ 0 h 3785652"/>
              <a:gd name="connsiteX17" fmla="*/ 8467293 w 8467293"/>
              <a:gd name="connsiteY17" fmla="*/ 502951 h 3785652"/>
              <a:gd name="connsiteX18" fmla="*/ 8467293 w 8467293"/>
              <a:gd name="connsiteY18" fmla="*/ 1043758 h 3785652"/>
              <a:gd name="connsiteX19" fmla="*/ 8467293 w 8467293"/>
              <a:gd name="connsiteY19" fmla="*/ 1470996 h 3785652"/>
              <a:gd name="connsiteX20" fmla="*/ 8467293 w 8467293"/>
              <a:gd name="connsiteY20" fmla="*/ 2011804 h 3785652"/>
              <a:gd name="connsiteX21" fmla="*/ 8467293 w 8467293"/>
              <a:gd name="connsiteY21" fmla="*/ 2476898 h 3785652"/>
              <a:gd name="connsiteX22" fmla="*/ 8467293 w 8467293"/>
              <a:gd name="connsiteY22" fmla="*/ 2941992 h 3785652"/>
              <a:gd name="connsiteX23" fmla="*/ 8467293 w 8467293"/>
              <a:gd name="connsiteY23" fmla="*/ 3785652 h 3785652"/>
              <a:gd name="connsiteX24" fmla="*/ 7902807 w 8467293"/>
              <a:gd name="connsiteY24" fmla="*/ 3785652 h 3785652"/>
              <a:gd name="connsiteX25" fmla="*/ 7253648 w 8467293"/>
              <a:gd name="connsiteY25" fmla="*/ 3785652 h 3785652"/>
              <a:gd name="connsiteX26" fmla="*/ 6773834 w 8467293"/>
              <a:gd name="connsiteY26" fmla="*/ 3785652 h 3785652"/>
              <a:gd name="connsiteX27" fmla="*/ 6294021 w 8467293"/>
              <a:gd name="connsiteY27" fmla="*/ 3785652 h 3785652"/>
              <a:gd name="connsiteX28" fmla="*/ 5983554 w 8467293"/>
              <a:gd name="connsiteY28" fmla="*/ 3785652 h 3785652"/>
              <a:gd name="connsiteX29" fmla="*/ 5419068 w 8467293"/>
              <a:gd name="connsiteY29" fmla="*/ 3785652 h 3785652"/>
              <a:gd name="connsiteX30" fmla="*/ 4685235 w 8467293"/>
              <a:gd name="connsiteY30" fmla="*/ 3785652 h 3785652"/>
              <a:gd name="connsiteX31" fmla="*/ 4036076 w 8467293"/>
              <a:gd name="connsiteY31" fmla="*/ 3785652 h 3785652"/>
              <a:gd name="connsiteX32" fmla="*/ 3640936 w 8467293"/>
              <a:gd name="connsiteY32" fmla="*/ 3785652 h 3785652"/>
              <a:gd name="connsiteX33" fmla="*/ 3161123 w 8467293"/>
              <a:gd name="connsiteY33" fmla="*/ 3785652 h 3785652"/>
              <a:gd name="connsiteX34" fmla="*/ 2427291 w 8467293"/>
              <a:gd name="connsiteY34" fmla="*/ 3785652 h 3785652"/>
              <a:gd name="connsiteX35" fmla="*/ 1778132 w 8467293"/>
              <a:gd name="connsiteY35" fmla="*/ 3785652 h 3785652"/>
              <a:gd name="connsiteX36" fmla="*/ 1213645 w 8467293"/>
              <a:gd name="connsiteY36" fmla="*/ 3785652 h 3785652"/>
              <a:gd name="connsiteX37" fmla="*/ 733832 w 8467293"/>
              <a:gd name="connsiteY37" fmla="*/ 3785652 h 3785652"/>
              <a:gd name="connsiteX38" fmla="*/ 0 w 8467293"/>
              <a:gd name="connsiteY38" fmla="*/ 3785652 h 3785652"/>
              <a:gd name="connsiteX39" fmla="*/ 0 w 8467293"/>
              <a:gd name="connsiteY39" fmla="*/ 3206988 h 3785652"/>
              <a:gd name="connsiteX40" fmla="*/ 0 w 8467293"/>
              <a:gd name="connsiteY40" fmla="*/ 2779750 h 3785652"/>
              <a:gd name="connsiteX41" fmla="*/ 0 w 8467293"/>
              <a:gd name="connsiteY41" fmla="*/ 2201086 h 3785652"/>
              <a:gd name="connsiteX42" fmla="*/ 0 w 8467293"/>
              <a:gd name="connsiteY42" fmla="*/ 1622422 h 3785652"/>
              <a:gd name="connsiteX43" fmla="*/ 0 w 8467293"/>
              <a:gd name="connsiteY43" fmla="*/ 1043758 h 3785652"/>
              <a:gd name="connsiteX44" fmla="*/ 0 w 8467293"/>
              <a:gd name="connsiteY44" fmla="*/ 540807 h 3785652"/>
              <a:gd name="connsiteX45" fmla="*/ 0 w 8467293"/>
              <a:gd name="connsiteY45" fmla="*/ 0 h 3785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8467293" h="3785652" fill="none" extrusionOk="0">
                <a:moveTo>
                  <a:pt x="0" y="0"/>
                </a:moveTo>
                <a:cubicBezTo>
                  <a:pt x="267655" y="-38906"/>
                  <a:pt x="415005" y="32780"/>
                  <a:pt x="564486" y="0"/>
                </a:cubicBezTo>
                <a:cubicBezTo>
                  <a:pt x="713967" y="-32780"/>
                  <a:pt x="806356" y="29055"/>
                  <a:pt x="874954" y="0"/>
                </a:cubicBezTo>
                <a:cubicBezTo>
                  <a:pt x="943552" y="-29055"/>
                  <a:pt x="1244000" y="44402"/>
                  <a:pt x="1354767" y="0"/>
                </a:cubicBezTo>
                <a:cubicBezTo>
                  <a:pt x="1465534" y="-44402"/>
                  <a:pt x="1871252" y="33436"/>
                  <a:pt x="2088599" y="0"/>
                </a:cubicBezTo>
                <a:cubicBezTo>
                  <a:pt x="2305946" y="-33436"/>
                  <a:pt x="2604851" y="10927"/>
                  <a:pt x="2737758" y="0"/>
                </a:cubicBezTo>
                <a:cubicBezTo>
                  <a:pt x="2870665" y="-10927"/>
                  <a:pt x="2899869" y="30948"/>
                  <a:pt x="3048225" y="0"/>
                </a:cubicBezTo>
                <a:cubicBezTo>
                  <a:pt x="3196581" y="-30948"/>
                  <a:pt x="3436027" y="40759"/>
                  <a:pt x="3612712" y="0"/>
                </a:cubicBezTo>
                <a:cubicBezTo>
                  <a:pt x="3789397" y="-40759"/>
                  <a:pt x="3807897" y="8900"/>
                  <a:pt x="3923179" y="0"/>
                </a:cubicBezTo>
                <a:cubicBezTo>
                  <a:pt x="4038461" y="-8900"/>
                  <a:pt x="4335772" y="73258"/>
                  <a:pt x="4572338" y="0"/>
                </a:cubicBezTo>
                <a:cubicBezTo>
                  <a:pt x="4808904" y="-73258"/>
                  <a:pt x="4955005" y="61198"/>
                  <a:pt x="5136824" y="0"/>
                </a:cubicBezTo>
                <a:cubicBezTo>
                  <a:pt x="5318643" y="-61198"/>
                  <a:pt x="5437741" y="19669"/>
                  <a:pt x="5531965" y="0"/>
                </a:cubicBezTo>
                <a:cubicBezTo>
                  <a:pt x="5626189" y="-19669"/>
                  <a:pt x="5855605" y="48376"/>
                  <a:pt x="6011778" y="0"/>
                </a:cubicBezTo>
                <a:cubicBezTo>
                  <a:pt x="6167951" y="-48376"/>
                  <a:pt x="6322302" y="6195"/>
                  <a:pt x="6491591" y="0"/>
                </a:cubicBezTo>
                <a:cubicBezTo>
                  <a:pt x="6660880" y="-6195"/>
                  <a:pt x="6705625" y="17119"/>
                  <a:pt x="6886732" y="0"/>
                </a:cubicBezTo>
                <a:cubicBezTo>
                  <a:pt x="7067839" y="-17119"/>
                  <a:pt x="7279375" y="65135"/>
                  <a:pt x="7535891" y="0"/>
                </a:cubicBezTo>
                <a:cubicBezTo>
                  <a:pt x="7792407" y="-65135"/>
                  <a:pt x="8182318" y="36855"/>
                  <a:pt x="8467293" y="0"/>
                </a:cubicBezTo>
                <a:cubicBezTo>
                  <a:pt x="8474858" y="214590"/>
                  <a:pt x="8437037" y="362660"/>
                  <a:pt x="8467293" y="502951"/>
                </a:cubicBezTo>
                <a:cubicBezTo>
                  <a:pt x="8497549" y="643242"/>
                  <a:pt x="8417263" y="800541"/>
                  <a:pt x="8467293" y="1043758"/>
                </a:cubicBezTo>
                <a:cubicBezTo>
                  <a:pt x="8517323" y="1286975"/>
                  <a:pt x="8445710" y="1339066"/>
                  <a:pt x="8467293" y="1470996"/>
                </a:cubicBezTo>
                <a:cubicBezTo>
                  <a:pt x="8488876" y="1602926"/>
                  <a:pt x="8411756" y="1747793"/>
                  <a:pt x="8467293" y="2011804"/>
                </a:cubicBezTo>
                <a:cubicBezTo>
                  <a:pt x="8522830" y="2275815"/>
                  <a:pt x="8430586" y="2379435"/>
                  <a:pt x="8467293" y="2476898"/>
                </a:cubicBezTo>
                <a:cubicBezTo>
                  <a:pt x="8504000" y="2574361"/>
                  <a:pt x="8422875" y="2798567"/>
                  <a:pt x="8467293" y="2941992"/>
                </a:cubicBezTo>
                <a:cubicBezTo>
                  <a:pt x="8511711" y="3085417"/>
                  <a:pt x="8407344" y="3386430"/>
                  <a:pt x="8467293" y="3785652"/>
                </a:cubicBezTo>
                <a:cubicBezTo>
                  <a:pt x="8277519" y="3827935"/>
                  <a:pt x="8131269" y="3756747"/>
                  <a:pt x="7902807" y="3785652"/>
                </a:cubicBezTo>
                <a:cubicBezTo>
                  <a:pt x="7674345" y="3814557"/>
                  <a:pt x="7553539" y="3758912"/>
                  <a:pt x="7253648" y="3785652"/>
                </a:cubicBezTo>
                <a:cubicBezTo>
                  <a:pt x="6953757" y="3812392"/>
                  <a:pt x="6887769" y="3745960"/>
                  <a:pt x="6773834" y="3785652"/>
                </a:cubicBezTo>
                <a:cubicBezTo>
                  <a:pt x="6659899" y="3825344"/>
                  <a:pt x="6441844" y="3743776"/>
                  <a:pt x="6294021" y="3785652"/>
                </a:cubicBezTo>
                <a:cubicBezTo>
                  <a:pt x="6146198" y="3827528"/>
                  <a:pt x="6117235" y="3781662"/>
                  <a:pt x="5983554" y="3785652"/>
                </a:cubicBezTo>
                <a:cubicBezTo>
                  <a:pt x="5849873" y="3789642"/>
                  <a:pt x="5578933" y="3754296"/>
                  <a:pt x="5419068" y="3785652"/>
                </a:cubicBezTo>
                <a:cubicBezTo>
                  <a:pt x="5259203" y="3817008"/>
                  <a:pt x="5039729" y="3782953"/>
                  <a:pt x="4685235" y="3785652"/>
                </a:cubicBezTo>
                <a:cubicBezTo>
                  <a:pt x="4330741" y="3788351"/>
                  <a:pt x="4319607" y="3753684"/>
                  <a:pt x="4036076" y="3785652"/>
                </a:cubicBezTo>
                <a:cubicBezTo>
                  <a:pt x="3752545" y="3817620"/>
                  <a:pt x="3729677" y="3742440"/>
                  <a:pt x="3640936" y="3785652"/>
                </a:cubicBezTo>
                <a:cubicBezTo>
                  <a:pt x="3552195" y="3828864"/>
                  <a:pt x="3369375" y="3745794"/>
                  <a:pt x="3161123" y="3785652"/>
                </a:cubicBezTo>
                <a:cubicBezTo>
                  <a:pt x="2952871" y="3825510"/>
                  <a:pt x="2676639" y="3753606"/>
                  <a:pt x="2427291" y="3785652"/>
                </a:cubicBezTo>
                <a:cubicBezTo>
                  <a:pt x="2177943" y="3817698"/>
                  <a:pt x="2077981" y="3774566"/>
                  <a:pt x="1778132" y="3785652"/>
                </a:cubicBezTo>
                <a:cubicBezTo>
                  <a:pt x="1478283" y="3796738"/>
                  <a:pt x="1477587" y="3757855"/>
                  <a:pt x="1213645" y="3785652"/>
                </a:cubicBezTo>
                <a:cubicBezTo>
                  <a:pt x="949703" y="3813449"/>
                  <a:pt x="925157" y="3784151"/>
                  <a:pt x="733832" y="3785652"/>
                </a:cubicBezTo>
                <a:cubicBezTo>
                  <a:pt x="542507" y="3787153"/>
                  <a:pt x="331916" y="3754178"/>
                  <a:pt x="0" y="3785652"/>
                </a:cubicBezTo>
                <a:cubicBezTo>
                  <a:pt x="-60765" y="3572070"/>
                  <a:pt x="37979" y="3460274"/>
                  <a:pt x="0" y="3206988"/>
                </a:cubicBezTo>
                <a:cubicBezTo>
                  <a:pt x="-37979" y="2953702"/>
                  <a:pt x="4429" y="2967460"/>
                  <a:pt x="0" y="2779750"/>
                </a:cubicBezTo>
                <a:cubicBezTo>
                  <a:pt x="-4429" y="2592040"/>
                  <a:pt x="13133" y="2399385"/>
                  <a:pt x="0" y="2201086"/>
                </a:cubicBezTo>
                <a:cubicBezTo>
                  <a:pt x="-13133" y="2002787"/>
                  <a:pt x="3624" y="1791754"/>
                  <a:pt x="0" y="1622422"/>
                </a:cubicBezTo>
                <a:cubicBezTo>
                  <a:pt x="-3624" y="1453090"/>
                  <a:pt x="25043" y="1311807"/>
                  <a:pt x="0" y="1043758"/>
                </a:cubicBezTo>
                <a:cubicBezTo>
                  <a:pt x="-25043" y="775709"/>
                  <a:pt x="45801" y="777506"/>
                  <a:pt x="0" y="540807"/>
                </a:cubicBezTo>
                <a:cubicBezTo>
                  <a:pt x="-45801" y="304108"/>
                  <a:pt x="40717" y="193388"/>
                  <a:pt x="0" y="0"/>
                </a:cubicBezTo>
                <a:close/>
              </a:path>
              <a:path w="8467293" h="3785652" stroke="0" extrusionOk="0">
                <a:moveTo>
                  <a:pt x="0" y="0"/>
                </a:moveTo>
                <a:cubicBezTo>
                  <a:pt x="232976" y="-1604"/>
                  <a:pt x="332059" y="7650"/>
                  <a:pt x="479813" y="0"/>
                </a:cubicBezTo>
                <a:cubicBezTo>
                  <a:pt x="627567" y="-7650"/>
                  <a:pt x="779953" y="44205"/>
                  <a:pt x="874954" y="0"/>
                </a:cubicBezTo>
                <a:cubicBezTo>
                  <a:pt x="969955" y="-44205"/>
                  <a:pt x="1174988" y="13021"/>
                  <a:pt x="1270094" y="0"/>
                </a:cubicBezTo>
                <a:cubicBezTo>
                  <a:pt x="1365200" y="-13021"/>
                  <a:pt x="1562521" y="31716"/>
                  <a:pt x="1665234" y="0"/>
                </a:cubicBezTo>
                <a:cubicBezTo>
                  <a:pt x="1767947" y="-31716"/>
                  <a:pt x="1863450" y="26"/>
                  <a:pt x="1975702" y="0"/>
                </a:cubicBezTo>
                <a:cubicBezTo>
                  <a:pt x="2087954" y="-26"/>
                  <a:pt x="2369789" y="24525"/>
                  <a:pt x="2540188" y="0"/>
                </a:cubicBezTo>
                <a:cubicBezTo>
                  <a:pt x="2710587" y="-24525"/>
                  <a:pt x="3006135" y="24340"/>
                  <a:pt x="3189347" y="0"/>
                </a:cubicBezTo>
                <a:cubicBezTo>
                  <a:pt x="3372559" y="-24340"/>
                  <a:pt x="3474782" y="23644"/>
                  <a:pt x="3753833" y="0"/>
                </a:cubicBezTo>
                <a:cubicBezTo>
                  <a:pt x="4032884" y="-23644"/>
                  <a:pt x="4219376" y="63199"/>
                  <a:pt x="4402992" y="0"/>
                </a:cubicBezTo>
                <a:cubicBezTo>
                  <a:pt x="4586608" y="-63199"/>
                  <a:pt x="4811532" y="26390"/>
                  <a:pt x="4967479" y="0"/>
                </a:cubicBezTo>
                <a:cubicBezTo>
                  <a:pt x="5123426" y="-26390"/>
                  <a:pt x="5476983" y="36027"/>
                  <a:pt x="5701311" y="0"/>
                </a:cubicBezTo>
                <a:cubicBezTo>
                  <a:pt x="5925639" y="-36027"/>
                  <a:pt x="6279816" y="35256"/>
                  <a:pt x="6435143" y="0"/>
                </a:cubicBezTo>
                <a:cubicBezTo>
                  <a:pt x="6590470" y="-35256"/>
                  <a:pt x="6925212" y="4626"/>
                  <a:pt x="7168975" y="0"/>
                </a:cubicBezTo>
                <a:cubicBezTo>
                  <a:pt x="7412738" y="-4626"/>
                  <a:pt x="7580064" y="44125"/>
                  <a:pt x="7818134" y="0"/>
                </a:cubicBezTo>
                <a:cubicBezTo>
                  <a:pt x="8056204" y="-44125"/>
                  <a:pt x="8219557" y="46379"/>
                  <a:pt x="8467293" y="0"/>
                </a:cubicBezTo>
                <a:cubicBezTo>
                  <a:pt x="8525764" y="170416"/>
                  <a:pt x="8461653" y="324174"/>
                  <a:pt x="8467293" y="502951"/>
                </a:cubicBezTo>
                <a:cubicBezTo>
                  <a:pt x="8472933" y="681728"/>
                  <a:pt x="8414951" y="829894"/>
                  <a:pt x="8467293" y="968045"/>
                </a:cubicBezTo>
                <a:cubicBezTo>
                  <a:pt x="8519635" y="1106196"/>
                  <a:pt x="8436146" y="1215764"/>
                  <a:pt x="8467293" y="1395283"/>
                </a:cubicBezTo>
                <a:cubicBezTo>
                  <a:pt x="8498440" y="1574802"/>
                  <a:pt x="8416621" y="1724996"/>
                  <a:pt x="8467293" y="1822521"/>
                </a:cubicBezTo>
                <a:cubicBezTo>
                  <a:pt x="8517965" y="1920046"/>
                  <a:pt x="8429367" y="2124291"/>
                  <a:pt x="8467293" y="2363328"/>
                </a:cubicBezTo>
                <a:cubicBezTo>
                  <a:pt x="8505219" y="2602365"/>
                  <a:pt x="8409608" y="2755151"/>
                  <a:pt x="8467293" y="2866279"/>
                </a:cubicBezTo>
                <a:cubicBezTo>
                  <a:pt x="8524978" y="2977407"/>
                  <a:pt x="8389921" y="3565953"/>
                  <a:pt x="8467293" y="3785652"/>
                </a:cubicBezTo>
                <a:cubicBezTo>
                  <a:pt x="8229243" y="3837752"/>
                  <a:pt x="8155309" y="3757401"/>
                  <a:pt x="7987480" y="3785652"/>
                </a:cubicBezTo>
                <a:cubicBezTo>
                  <a:pt x="7819651" y="3813903"/>
                  <a:pt x="7615259" y="3783581"/>
                  <a:pt x="7507666" y="3785652"/>
                </a:cubicBezTo>
                <a:cubicBezTo>
                  <a:pt x="7400073" y="3787723"/>
                  <a:pt x="7245671" y="3753841"/>
                  <a:pt x="7027853" y="3785652"/>
                </a:cubicBezTo>
                <a:cubicBezTo>
                  <a:pt x="6810035" y="3817463"/>
                  <a:pt x="6605762" y="3736890"/>
                  <a:pt x="6378694" y="3785652"/>
                </a:cubicBezTo>
                <a:cubicBezTo>
                  <a:pt x="6151626" y="3834414"/>
                  <a:pt x="5949544" y="3764215"/>
                  <a:pt x="5644862" y="3785652"/>
                </a:cubicBezTo>
                <a:cubicBezTo>
                  <a:pt x="5340180" y="3807089"/>
                  <a:pt x="5160756" y="3785204"/>
                  <a:pt x="4911030" y="3785652"/>
                </a:cubicBezTo>
                <a:cubicBezTo>
                  <a:pt x="4661304" y="3786100"/>
                  <a:pt x="4563780" y="3745043"/>
                  <a:pt x="4431217" y="3785652"/>
                </a:cubicBezTo>
                <a:cubicBezTo>
                  <a:pt x="4298654" y="3826261"/>
                  <a:pt x="4127449" y="3746220"/>
                  <a:pt x="3866730" y="3785652"/>
                </a:cubicBezTo>
                <a:cubicBezTo>
                  <a:pt x="3606011" y="3825084"/>
                  <a:pt x="3634464" y="3784120"/>
                  <a:pt x="3556263" y="3785652"/>
                </a:cubicBezTo>
                <a:cubicBezTo>
                  <a:pt x="3478062" y="3787184"/>
                  <a:pt x="3243965" y="3754654"/>
                  <a:pt x="3161123" y="3785652"/>
                </a:cubicBezTo>
                <a:cubicBezTo>
                  <a:pt x="3078281" y="3816650"/>
                  <a:pt x="2807406" y="3774789"/>
                  <a:pt x="2511964" y="3785652"/>
                </a:cubicBezTo>
                <a:cubicBezTo>
                  <a:pt x="2216522" y="3796515"/>
                  <a:pt x="2183781" y="3764055"/>
                  <a:pt x="2032150" y="3785652"/>
                </a:cubicBezTo>
                <a:cubicBezTo>
                  <a:pt x="1880519" y="3807249"/>
                  <a:pt x="1745366" y="3741503"/>
                  <a:pt x="1637010" y="3785652"/>
                </a:cubicBezTo>
                <a:cubicBezTo>
                  <a:pt x="1528654" y="3829801"/>
                  <a:pt x="1210580" y="3751642"/>
                  <a:pt x="1072524" y="3785652"/>
                </a:cubicBezTo>
                <a:cubicBezTo>
                  <a:pt x="934468" y="3819662"/>
                  <a:pt x="861312" y="3782681"/>
                  <a:pt x="762056" y="3785652"/>
                </a:cubicBezTo>
                <a:cubicBezTo>
                  <a:pt x="662800" y="3788623"/>
                  <a:pt x="303955" y="3765972"/>
                  <a:pt x="0" y="3785652"/>
                </a:cubicBezTo>
                <a:cubicBezTo>
                  <a:pt x="-22736" y="3489689"/>
                  <a:pt x="44353" y="3349298"/>
                  <a:pt x="0" y="3169132"/>
                </a:cubicBezTo>
                <a:cubicBezTo>
                  <a:pt x="-44353" y="2988966"/>
                  <a:pt x="3526" y="2711786"/>
                  <a:pt x="0" y="2552611"/>
                </a:cubicBezTo>
                <a:cubicBezTo>
                  <a:pt x="-3526" y="2393436"/>
                  <a:pt x="24486" y="2221206"/>
                  <a:pt x="0" y="2049660"/>
                </a:cubicBezTo>
                <a:cubicBezTo>
                  <a:pt x="-24486" y="1878114"/>
                  <a:pt x="5998" y="1816328"/>
                  <a:pt x="0" y="1622422"/>
                </a:cubicBezTo>
                <a:cubicBezTo>
                  <a:pt x="-5998" y="1428516"/>
                  <a:pt x="24052" y="1257386"/>
                  <a:pt x="0" y="1119471"/>
                </a:cubicBezTo>
                <a:cubicBezTo>
                  <a:pt x="-24052" y="981556"/>
                  <a:pt x="55581" y="839604"/>
                  <a:pt x="0" y="578664"/>
                </a:cubicBezTo>
                <a:cubicBezTo>
                  <a:pt x="-55581" y="317724"/>
                  <a:pt x="6174" y="138203"/>
                  <a:pt x="0" y="0"/>
                </a:cubicBezTo>
                <a:close/>
              </a:path>
            </a:pathLst>
          </a:custGeom>
          <a:solidFill>
            <a:schemeClr val="bg1">
              <a:lumMod val="20000"/>
              <a:lumOff val="80000"/>
              <a:alpha val="62000"/>
            </a:schemeClr>
          </a:solidFill>
          <a:ln w="38100"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0003024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lvl="0" algn="just"/>
            <a:r>
              <a:rPr lang="vi-VN" sz="4000" b="1" dirty="0">
                <a:solidFill>
                  <a:srgbClr val="121212"/>
                </a:solidFill>
              </a:rPr>
              <a:t>Cách làm phát ra âm thanh của nhạc cụ dây là tạo sự rung động của dây; của nhạc cụ gõ là tạo sự rung động của bề mặt bị gõ; của nhạc cụ hơi là thổi làm không khí trong ống rung động.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srgbClr val="121212"/>
              </a:solidFill>
              <a:effectLst/>
              <a:uLnTx/>
              <a:uFillTx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53AACD-BB3D-3E81-7C36-8241AF40AE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3221" y="-566560"/>
            <a:ext cx="10229975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82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142A8AFC-5C3E-47F0-A877-31F86402897D}"/>
              </a:ext>
            </a:extLst>
          </p:cNvPr>
          <p:cNvGrpSpPr/>
          <p:nvPr/>
        </p:nvGrpSpPr>
        <p:grpSpPr>
          <a:xfrm>
            <a:off x="6385516" y="82507"/>
            <a:ext cx="5022879" cy="3346493"/>
            <a:chOff x="6541592" y="390660"/>
            <a:chExt cx="5022879" cy="3346493"/>
          </a:xfrm>
        </p:grpSpPr>
        <p:pic>
          <p:nvPicPr>
            <p:cNvPr id="17" name="Picture 5">
              <a:extLst>
                <a:ext uri="{FF2B5EF4-FFF2-40B4-BE49-F238E27FC236}">
                  <a16:creationId xmlns:a16="http://schemas.microsoft.com/office/drawing/2014/main" id="{0A1E4899-482A-47F3-882E-2AFED3C33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541592" y="390660"/>
              <a:ext cx="5022879" cy="334649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A59FBD-9BC8-46B5-82F2-4318353DC0C6}"/>
                </a:ext>
              </a:extLst>
            </p:cNvPr>
            <p:cNvSpPr txBox="1"/>
            <p:nvPr/>
          </p:nvSpPr>
          <p:spPr>
            <a:xfrm>
              <a:off x="7830581" y="1230103"/>
              <a:ext cx="264335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121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Trò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12121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121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chơi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BAF636F-D6F7-4360-BA9C-F48CBCB1AB1E}"/>
              </a:ext>
            </a:extLst>
          </p:cNvPr>
          <p:cNvGrpSpPr/>
          <p:nvPr/>
        </p:nvGrpSpPr>
        <p:grpSpPr>
          <a:xfrm>
            <a:off x="4530849" y="2733675"/>
            <a:ext cx="8185026" cy="4737973"/>
            <a:chOff x="4578474" y="3423388"/>
            <a:chExt cx="7694585" cy="3895860"/>
          </a:xfrm>
        </p:grpSpPr>
        <p:pic>
          <p:nvPicPr>
            <p:cNvPr id="20" name="Picture 19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9A3F9B7A-F65A-43C2-BBD6-7BA4F71E04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629" b="34815"/>
            <a:stretch/>
          </p:blipFill>
          <p:spPr>
            <a:xfrm>
              <a:off x="4578474" y="3423388"/>
              <a:ext cx="7694585" cy="389586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919974D-A3D5-444F-AA43-5195C1DE3C86}"/>
                </a:ext>
              </a:extLst>
            </p:cNvPr>
            <p:cNvSpPr txBox="1"/>
            <p:nvPr/>
          </p:nvSpPr>
          <p:spPr>
            <a:xfrm>
              <a:off x="5806486" y="4072414"/>
              <a:ext cx="5220860" cy="2353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Chia lớp thành 2 nhóm: </a:t>
              </a:r>
              <a:r>
                <a:rPr lang="nl-NL" sz="3600" b="1" i="1" dirty="0">
                  <a:solidFill>
                    <a:srgbClr val="FF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nl-NL" sz="3600" b="1" i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ột nhóm nêu tên nguồn phát ra âm thanh, nhóm kia tìm từ phù hợp để diễn tả âm thanh.</a:t>
              </a:r>
              <a:endPara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880D88A-AED0-F097-8B35-22C8D3B222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929" y="239894"/>
            <a:ext cx="5633192" cy="3139712"/>
          </a:xfrm>
          <a:prstGeom prst="rect">
            <a:avLst/>
          </a:prstGeom>
        </p:spPr>
      </p:pic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F32957F-E952-5647-7432-51E7337CA5C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4" b="91633" l="2466" r="91310">
                        <a14:foregroundMark x1="9822" y1="86661" x2="9822" y2="86661"/>
                        <a14:foregroundMark x1="7478" y1="26031" x2="7720" y2="26031"/>
                        <a14:foregroundMark x1="5659" y1="24737" x2="8246" y2="27324"/>
                        <a14:foregroundMark x1="2749" y1="26556" x2="2506" y2="27850"/>
                        <a14:foregroundMark x1="29426" y1="33347" x2="28901" y2="35449"/>
                        <a14:foregroundMark x1="25505" y1="30719" x2="25627" y2="39369"/>
                        <a14:foregroundMark x1="25627" y1="39369" x2="26799" y2="40137"/>
                        <a14:foregroundMark x1="31245" y1="32579" x2="31002" y2="35449"/>
                        <a14:foregroundMark x1="54527" y1="36217" x2="52708" y2="36742"/>
                        <a14:foregroundMark x1="54002" y1="37268" x2="50889" y2="37793"/>
                        <a14:foregroundMark x1="55053" y1="36217" x2="52708" y2="37793"/>
                        <a14:foregroundMark x1="50364" y1="44058" x2="47736" y2="44058"/>
                        <a14:foregroundMark x1="49555" y1="42765" x2="48787" y2="43816"/>
                        <a14:foregroundMark x1="55053" y1="35166" x2="53759" y2="39086"/>
                        <a14:foregroundMark x1="74131" y1="37025" x2="74939" y2="41956"/>
                        <a14:foregroundMark x1="75182" y1="37510" x2="74414" y2="42482"/>
                        <a14:foregroundMark x1="75465" y1="39612" x2="75465" y2="39612"/>
                        <a14:foregroundMark x1="75465" y1="39612" x2="75465" y2="39612"/>
                        <a14:foregroundMark x1="75182" y1="39612" x2="75182" y2="39612"/>
                        <a14:foregroundMark x1="49555" y1="36500" x2="47211" y2="37268"/>
                        <a14:foregroundMark x1="47211" y1="35166" x2="46160" y2="36742"/>
                        <a14:foregroundMark x1="46160" y1="36742" x2="46160" y2="36742"/>
                        <a14:foregroundMark x1="46160" y1="36742" x2="46160" y2="36742"/>
                        <a14:foregroundMark x1="46160" y1="36742" x2="46160" y2="36742"/>
                        <a14:foregroundMark x1="46160" y1="36500" x2="46160" y2="36500"/>
                        <a14:foregroundMark x1="44058" y1="36217" x2="44058" y2="36217"/>
                        <a14:foregroundMark x1="44058" y1="36217" x2="44058" y2="36217"/>
                        <a14:foregroundMark x1="43533" y1="36217" x2="43533" y2="36217"/>
                        <a14:foregroundMark x1="46968" y1="37025" x2="46968" y2="37025"/>
                        <a14:foregroundMark x1="90622" y1="87187" x2="91390" y2="86944"/>
                        <a14:foregroundMark x1="89046" y1="87712" x2="90622" y2="86661"/>
                        <a14:foregroundMark x1="53759" y1="89289" x2="52183" y2="90865"/>
                        <a14:foregroundMark x1="52183" y1="90865" x2="52183" y2="90865"/>
                        <a14:foregroundMark x1="52183" y1="90865" x2="52183" y2="90865"/>
                        <a14:foregroundMark x1="52183" y1="90865" x2="52183" y2="90865"/>
                        <a14:foregroundMark x1="52183" y1="90865" x2="52183" y2="90865"/>
                        <a14:foregroundMark x1="44584" y1="89814" x2="40946" y2="90340"/>
                        <a14:foregroundMark x1="43533" y1="90340" x2="41714" y2="90865"/>
                        <a14:foregroundMark x1="46443" y1="91633" x2="46443" y2="91633"/>
                        <a14:foregroundMark x1="55295" y1="36500" x2="48787" y2="37510"/>
                        <a14:foregroundMark x1="73605" y1="38844" x2="75707" y2="39369"/>
                        <a14:foregroundMark x1="73080" y1="39369" x2="75950" y2="39369"/>
                        <a14:foregroundMark x1="71787" y1="39895" x2="75950" y2="39369"/>
                        <a14:foregroundMark x1="73605" y1="38844" x2="75950" y2="39895"/>
                        <a14:foregroundMark x1="75707" y1="37268" x2="73888" y2="44058"/>
                        <a14:foregroundMark x1="53234" y1="34923" x2="52708" y2="39369"/>
                        <a14:foregroundMark x1="44341" y1="35449" x2="48504" y2="44260"/>
                        <a14:foregroundMark x1="48504" y1="44260" x2="48787" y2="47211"/>
                        <a14:foregroundMark x1="31447" y1="33428" x2="30275" y2="35327"/>
                        <a14:foregroundMark x1="30396" y1="33549" x2="30841" y2="34276"/>
                        <a14:foregroundMark x1="28375" y1="33549" x2="28375" y2="33549"/>
                        <a14:foregroundMark x1="28941" y1="33549" x2="29547" y2="33711"/>
                        <a14:foregroundMark x1="29224" y1="34883" x2="26435" y2="38561"/>
                        <a14:foregroundMark x1="25707" y1="37389" x2="26031" y2="40582"/>
                        <a14:foregroundMark x1="26031" y1="36621" x2="26597" y2="41916"/>
                        <a14:foregroundMark x1="26152" y1="36055" x2="28941" y2="43088"/>
                        <a14:foregroundMark x1="28941" y1="43088" x2="28941" y2="43088"/>
                        <a14:foregroundMark x1="28941" y1="42199" x2="29224" y2="42926"/>
                        <a14:foregroundMark x1="48141" y1="35449" x2="40501" y2="40016"/>
                        <a14:foregroundMark x1="40501" y1="40016" x2="40501" y2="40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7" y="3038475"/>
            <a:ext cx="4081309" cy="408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5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31">
            <a:extLst>
              <a:ext uri="{FF2B5EF4-FFF2-40B4-BE49-F238E27FC236}">
                <a16:creationId xmlns:a16="http://schemas.microsoft.com/office/drawing/2014/main" id="{770530AB-2A7F-16B2-B58F-268F91FD9BC4}"/>
              </a:ext>
            </a:extLst>
          </p:cNvPr>
          <p:cNvSpPr/>
          <p:nvPr/>
        </p:nvSpPr>
        <p:spPr>
          <a:xfrm rot="10800000" flipH="1">
            <a:off x="220394" y="1038224"/>
            <a:ext cx="4599256" cy="2084039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 defTabSz="963930" fontAlgn="auto">
              <a:spcBef>
                <a:spcPts val="0"/>
              </a:spcBef>
              <a:spcAft>
                <a:spcPts val="0"/>
              </a:spcAft>
            </a:pPr>
            <a:endParaRPr lang="zh-CN" altLang="en-US" sz="168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" name="Hộp Văn bản 23">
            <a:extLst>
              <a:ext uri="{FF2B5EF4-FFF2-40B4-BE49-F238E27FC236}">
                <a16:creationId xmlns:a16="http://schemas.microsoft.com/office/drawing/2014/main" id="{41A16393-4949-CF13-4D08-F3A05C71053C}"/>
              </a:ext>
            </a:extLst>
          </p:cNvPr>
          <p:cNvSpPr txBox="1"/>
          <p:nvPr/>
        </p:nvSpPr>
        <p:spPr>
          <a:xfrm>
            <a:off x="220405" y="1474721"/>
            <a:ext cx="44563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en-US" sz="44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44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44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44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endParaRPr kumimoji="0" lang="en-US" sz="4400" b="1" i="0" u="none" strike="noStrike" kern="1200" normalizeH="0" baseline="0" noProof="0" dirty="0">
              <a:ln w="0"/>
              <a:solidFill>
                <a:srgbClr val="002060"/>
              </a:solidFill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Hình ảnh 2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87A62682-DAB3-B650-0A0A-5C1F1C0EF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15" b="96643" l="8537" r="92988">
                        <a14:foregroundMark x1="92988" y1="12950" x2="92988" y2="12950"/>
                        <a14:foregroundMark x1="53963" y1="6715" x2="53963" y2="6715"/>
                        <a14:foregroundMark x1="48171" y1="91847" x2="48171" y2="91847"/>
                        <a14:foregroundMark x1="60061" y1="94724" x2="60061" y2="94724"/>
                        <a14:foregroundMark x1="50000" y1="46523" x2="50000" y2="46523"/>
                        <a14:foregroundMark x1="64024" y1="91847" x2="58232" y2="96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0806" y="2636745"/>
            <a:ext cx="3690110" cy="4691391"/>
          </a:xfrm>
          <a:prstGeom prst="rect">
            <a:avLst/>
          </a:prstGeom>
        </p:spPr>
      </p:pic>
      <p:pic>
        <p:nvPicPr>
          <p:cNvPr id="6" name="Picture 15">
            <a:extLst>
              <a:ext uri="{FF2B5EF4-FFF2-40B4-BE49-F238E27FC236}">
                <a16:creationId xmlns:a16="http://schemas.microsoft.com/office/drawing/2014/main" id="{3FEFFFEA-E09C-CC25-DF6E-C63614984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4208" y="2005991"/>
            <a:ext cx="3355433" cy="4852009"/>
          </a:xfrm>
          <a:prstGeom prst="rect">
            <a:avLst/>
          </a:prstGeom>
        </p:spPr>
      </p:pic>
      <p:sp>
        <p:nvSpPr>
          <p:cNvPr id="7" name="椭圆 31">
            <a:extLst>
              <a:ext uri="{FF2B5EF4-FFF2-40B4-BE49-F238E27FC236}">
                <a16:creationId xmlns:a16="http://schemas.microsoft.com/office/drawing/2014/main" id="{4B4012A8-6438-00A5-2C42-D53DB5CD17E1}"/>
              </a:ext>
            </a:extLst>
          </p:cNvPr>
          <p:cNvSpPr/>
          <p:nvPr/>
        </p:nvSpPr>
        <p:spPr>
          <a:xfrm rot="10800000" flipH="1">
            <a:off x="5925869" y="819149"/>
            <a:ext cx="4599256" cy="1455388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 defTabSz="963930" fontAlgn="auto">
              <a:spcBef>
                <a:spcPts val="0"/>
              </a:spcBef>
              <a:spcAft>
                <a:spcPts val="0"/>
              </a:spcAft>
            </a:pPr>
            <a:endParaRPr lang="zh-CN" altLang="en-US" sz="168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Hộp Văn bản 23">
            <a:extLst>
              <a:ext uri="{FF2B5EF4-FFF2-40B4-BE49-F238E27FC236}">
                <a16:creationId xmlns:a16="http://schemas.microsoft.com/office/drawing/2014/main" id="{D83232FF-F2C7-D391-7F5B-EC4FCD705F4D}"/>
              </a:ext>
            </a:extLst>
          </p:cNvPr>
          <p:cNvSpPr txBox="1"/>
          <p:nvPr/>
        </p:nvSpPr>
        <p:spPr>
          <a:xfrm>
            <a:off x="5925880" y="1093721"/>
            <a:ext cx="4456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en-US" sz="6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6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tắc</a:t>
            </a:r>
            <a:endParaRPr kumimoji="0" lang="en-US" sz="6000" b="1" i="0" u="none" strike="noStrike" kern="1200" normalizeH="0" baseline="0" noProof="0" dirty="0">
              <a:ln w="0"/>
              <a:solidFill>
                <a:srgbClr val="002060"/>
              </a:solidFill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picture containing clock&#10;&#10;Description automatically generated">
            <a:extLst>
              <a:ext uri="{FF2B5EF4-FFF2-40B4-BE49-F238E27FC236}">
                <a16:creationId xmlns:a16="http://schemas.microsoft.com/office/drawing/2014/main" id="{F199EED1-7AA3-8969-6429-FAF8E3C22FB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598" y="3160994"/>
            <a:ext cx="4696099" cy="352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8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7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DF382EE-DDF3-4149-96FC-31D9481F3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2627312"/>
            <a:ext cx="12191781" cy="4230688"/>
          </a:xfrm>
          <a:prstGeom prst="rect">
            <a:avLst/>
          </a:prstGeom>
        </p:spPr>
      </p:pic>
      <p:sp>
        <p:nvSpPr>
          <p:cNvPr id="5" name="Graphic 3">
            <a:extLst>
              <a:ext uri="{FF2B5EF4-FFF2-40B4-BE49-F238E27FC236}">
                <a16:creationId xmlns:a16="http://schemas.microsoft.com/office/drawing/2014/main" id="{24CEC53B-EB28-4301-A0C9-1146B589BB1E}"/>
              </a:ext>
            </a:extLst>
          </p:cNvPr>
          <p:cNvSpPr/>
          <p:nvPr/>
        </p:nvSpPr>
        <p:spPr>
          <a:xfrm>
            <a:off x="219" y="279400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84D2C7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Graphic 3">
            <a:extLst>
              <a:ext uri="{FF2B5EF4-FFF2-40B4-BE49-F238E27FC236}">
                <a16:creationId xmlns:a16="http://schemas.microsoft.com/office/drawing/2014/main" id="{5E07D301-D1F5-4B35-9B03-8366637CE28B}"/>
              </a:ext>
            </a:extLst>
          </p:cNvPr>
          <p:cNvSpPr/>
          <p:nvPr/>
        </p:nvSpPr>
        <p:spPr>
          <a:xfrm>
            <a:off x="0" y="0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74BABA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10" name="Graphic 143">
            <a:extLst>
              <a:ext uri="{FF2B5EF4-FFF2-40B4-BE49-F238E27FC236}">
                <a16:creationId xmlns:a16="http://schemas.microsoft.com/office/drawing/2014/main" id="{E9B75939-462F-4EDE-9F90-CDD8BB3919BD}"/>
              </a:ext>
            </a:extLst>
          </p:cNvPr>
          <p:cNvGrpSpPr/>
          <p:nvPr/>
        </p:nvGrpSpPr>
        <p:grpSpPr>
          <a:xfrm>
            <a:off x="10534594" y="3283412"/>
            <a:ext cx="1876002" cy="3664187"/>
            <a:chOff x="10445531" y="3270549"/>
            <a:chExt cx="1876002" cy="366418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C9AA2E6-3972-4EAF-A71B-3E2223C37EAD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4F92EFD-AE72-4141-BF6B-F9560E21C1F8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52DF677-BCD5-4571-A847-E97BDA26E22E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9818E3A-B7E0-4111-B976-92E9D31FC5E9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8539B0D-C992-4ABF-8F8D-ABD462EFB5E8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6E5FDF8-9617-49CD-9751-A80FFF290B9B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F546BA0-7172-4179-9723-141C606D245B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022B3B9-DC65-46E7-923F-AE1EF007AF04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9" name="Graphic 153">
            <a:extLst>
              <a:ext uri="{FF2B5EF4-FFF2-40B4-BE49-F238E27FC236}">
                <a16:creationId xmlns:a16="http://schemas.microsoft.com/office/drawing/2014/main" id="{9AF86EE5-700D-410A-A89B-32EBF3C114B3}"/>
              </a:ext>
            </a:extLst>
          </p:cNvPr>
          <p:cNvGrpSpPr/>
          <p:nvPr/>
        </p:nvGrpSpPr>
        <p:grpSpPr>
          <a:xfrm>
            <a:off x="11161825" y="3187825"/>
            <a:ext cx="1068908" cy="1281259"/>
            <a:chOff x="11161825" y="3187825"/>
            <a:chExt cx="1068908" cy="1281259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B356B4D-3784-43F2-A28E-F75020CB9D06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7B476EC-8FCE-440C-A1E7-2768425702BE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FF31C83-9929-4985-BEEA-C1C535C3D6CF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ECD860E-64BE-4740-B45E-DF93D446DF4F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FDC15BE-3AC2-40FC-BDCB-95D853ADCDFE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5" name="Graphic 154">
            <a:extLst>
              <a:ext uri="{FF2B5EF4-FFF2-40B4-BE49-F238E27FC236}">
                <a16:creationId xmlns:a16="http://schemas.microsoft.com/office/drawing/2014/main" id="{B31CE3C3-DB7A-4E06-9AA2-EEAA04A23463}"/>
              </a:ext>
            </a:extLst>
          </p:cNvPr>
          <p:cNvGrpSpPr/>
          <p:nvPr/>
        </p:nvGrpSpPr>
        <p:grpSpPr>
          <a:xfrm>
            <a:off x="9887102" y="4984376"/>
            <a:ext cx="1734184" cy="1380521"/>
            <a:chOff x="9167261" y="3475651"/>
            <a:chExt cx="1734184" cy="138052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114148C-A5A8-4F19-B1BF-84CAB99B8F32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BB5F1D1-BA24-4966-B717-00F7B8CC12AA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DD92B20-8CF7-46A2-8123-D8F7C497E832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2D7D26D-28C3-4420-897F-5E2B52E2A043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79C4CC5-857F-4A62-A271-DA00E21D8B6A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763604D-D438-4F22-A870-60F25A3EB419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E5ACC8D-6C3D-43C5-AC79-12763472D0A6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5140C40-D8B2-46BA-A7E1-1A4E69276E44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3535D8B-26B9-4458-A6DF-65D0A24BADC3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2AC001D-A9D4-4D05-A53A-35B8E00BB9B8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58BBFED-785C-4EBE-8103-FEB169827FDB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1ACA511-DB4C-4713-8033-A333D30E9BE1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0C8227A-E47C-46ED-8471-CE0F10A2059F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F75D72A-33D7-4871-A4E2-407D1AC40573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F2E9B10-B592-412F-A2FA-DB088DDF1FC0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237A3CB-E172-4D05-A50B-BBD285B7DCF9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86D0CF4-AF4B-41B0-9992-1B90AA7AD166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F58084F-00A9-44A7-9890-06229A2AFF9A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CEE918C-B7C5-42A4-96D7-A62E12F025A9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71" name="Graphic 70">
            <a:extLst>
              <a:ext uri="{FF2B5EF4-FFF2-40B4-BE49-F238E27FC236}">
                <a16:creationId xmlns:a16="http://schemas.microsoft.com/office/drawing/2014/main" id="{9FEF3030-06E7-4044-AE60-FEAC52AF48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46101" y="2605828"/>
            <a:ext cx="1433328" cy="961600"/>
          </a:xfrm>
          <a:prstGeom prst="rect">
            <a:avLst/>
          </a:prstGeom>
        </p:spPr>
      </p:pic>
      <p:grpSp>
        <p:nvGrpSpPr>
          <p:cNvPr id="72" name="Graphic 243">
            <a:extLst>
              <a:ext uri="{FF2B5EF4-FFF2-40B4-BE49-F238E27FC236}">
                <a16:creationId xmlns:a16="http://schemas.microsoft.com/office/drawing/2014/main" id="{712B6FDC-51F0-4948-A2D5-2A4A6500FB1B}"/>
              </a:ext>
            </a:extLst>
          </p:cNvPr>
          <p:cNvGrpSpPr/>
          <p:nvPr/>
        </p:nvGrpSpPr>
        <p:grpSpPr>
          <a:xfrm>
            <a:off x="10022800" y="5553654"/>
            <a:ext cx="1630724" cy="1255170"/>
            <a:chOff x="7982733" y="5589867"/>
            <a:chExt cx="1630724" cy="1255170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853DEAE-92C0-48B2-B2E8-06F271769B70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FDE5B4E-289A-468C-BCA5-3F4AF664EC54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0E2C9AC-4292-4374-9548-5C30600071D5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48EA499-0577-43DE-8CAC-5E8939B47749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83D7761-F95E-4171-B931-9777D7CDA1D9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78" name="Graphic 143">
            <a:extLst>
              <a:ext uri="{FF2B5EF4-FFF2-40B4-BE49-F238E27FC236}">
                <a16:creationId xmlns:a16="http://schemas.microsoft.com/office/drawing/2014/main" id="{8B97A4C2-3300-4A68-B6A1-27730643047E}"/>
              </a:ext>
            </a:extLst>
          </p:cNvPr>
          <p:cNvGrpSpPr/>
          <p:nvPr/>
        </p:nvGrpSpPr>
        <p:grpSpPr>
          <a:xfrm flipH="1">
            <a:off x="-614447" y="3386307"/>
            <a:ext cx="1876002" cy="3664187"/>
            <a:chOff x="10445531" y="3270549"/>
            <a:chExt cx="1876002" cy="3664187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A1968D9-6616-4DDD-99D7-AF9045A5B776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FEEFF98-DE6B-42BA-A6F6-4F95BCE8806F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195D8F4-7CAF-4241-978B-C7D5B91CFDE8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82C07D56-0FED-499C-B5C6-A5F5ED65B5D8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20B87E71-58DD-4C8B-BD06-45BF40D8744F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663C600-602A-4576-8CEA-0CDD0D763A15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3BC640B-F686-4A2F-8662-1FBD082228FD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DE7EB07-A54A-4EF2-B6EF-67A6B0A83F99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87" name="Graphic 153">
            <a:extLst>
              <a:ext uri="{FF2B5EF4-FFF2-40B4-BE49-F238E27FC236}">
                <a16:creationId xmlns:a16="http://schemas.microsoft.com/office/drawing/2014/main" id="{5F17B979-F944-4C43-B265-915CA6ABACC9}"/>
              </a:ext>
            </a:extLst>
          </p:cNvPr>
          <p:cNvGrpSpPr/>
          <p:nvPr/>
        </p:nvGrpSpPr>
        <p:grpSpPr>
          <a:xfrm flipH="1">
            <a:off x="-75591" y="3124096"/>
            <a:ext cx="1068908" cy="1281260"/>
            <a:chOff x="11161825" y="3187825"/>
            <a:chExt cx="1068908" cy="1281260"/>
          </a:xfrm>
        </p:grpSpPr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36E7316A-8A89-4CE8-B339-665DA0B64835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6D3C2E5A-6747-4A4B-B46B-0C5F0488471F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2CD143B-EC84-4B79-9FE6-4113761BE56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0ACB969-9B37-4021-9A02-6231D650FCF1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0A37A2C6-40A3-47AA-A027-C5D2B5F0AD21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93" name="Graphic 154">
            <a:extLst>
              <a:ext uri="{FF2B5EF4-FFF2-40B4-BE49-F238E27FC236}">
                <a16:creationId xmlns:a16="http://schemas.microsoft.com/office/drawing/2014/main" id="{0EB511D1-DA50-49F6-91B9-35F9726D9131}"/>
              </a:ext>
            </a:extLst>
          </p:cNvPr>
          <p:cNvGrpSpPr/>
          <p:nvPr/>
        </p:nvGrpSpPr>
        <p:grpSpPr>
          <a:xfrm flipH="1">
            <a:off x="267398" y="4109338"/>
            <a:ext cx="1734183" cy="1380521"/>
            <a:chOff x="9167261" y="3475651"/>
            <a:chExt cx="1734183" cy="1380521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7150E9D-DF79-45CE-A609-BD5CE035BB35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44AD6995-D7E9-41A0-AC92-F88E29A4D19C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E941C6F-5643-4BC8-9B9E-6B51EE7FA646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568BFA23-4DB3-45CF-A730-A0F91DE4902B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CFF75EE-30F1-4BA2-A495-2FF639EAA5E1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85C4F285-99B6-4544-917E-382A558B3FA8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59EA8A71-921E-4592-ACF4-75E72E1FF52E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F5E80ED-BB26-417B-9774-D119A0D8D0B1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7F1D21ED-6E95-4570-944F-8EABF74BEEEE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82BD992-15BF-4B90-9F6A-FBBDD4266D32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FD3495E-061D-48D7-A8ED-B0B3E0C90DAA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756C804-AA5A-4E99-B89B-A4E06B22D3D9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9EB7525D-81F0-4A62-9220-9EE91CE546FD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A1E8B70-F6CE-4CA6-896B-18C217FE17E8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14BA0F80-914D-4DA6-A244-D0F9DD4BCB1F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745C77CA-D2DB-49D9-86E1-95B0B5BAF4E0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81B74302-069F-438B-A4B6-183980C549AA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CEF07532-9B69-4F63-B2F1-DD623EE22710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1A19C230-E8F0-41DD-A58D-40DE6094D70D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39" name="Graphic 138">
            <a:extLst>
              <a:ext uri="{FF2B5EF4-FFF2-40B4-BE49-F238E27FC236}">
                <a16:creationId xmlns:a16="http://schemas.microsoft.com/office/drawing/2014/main" id="{D9426C2D-08C4-461C-B4CE-A005BBCBED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-24287" y="2542099"/>
            <a:ext cx="1433328" cy="961600"/>
          </a:xfrm>
          <a:prstGeom prst="rect">
            <a:avLst/>
          </a:prstGeom>
        </p:spPr>
      </p:pic>
      <p:grpSp>
        <p:nvGrpSpPr>
          <p:cNvPr id="140" name="Graphic 243">
            <a:extLst>
              <a:ext uri="{FF2B5EF4-FFF2-40B4-BE49-F238E27FC236}">
                <a16:creationId xmlns:a16="http://schemas.microsoft.com/office/drawing/2014/main" id="{7BDF3D80-AC3E-4B02-9E67-E51808F94685}"/>
              </a:ext>
            </a:extLst>
          </p:cNvPr>
          <p:cNvGrpSpPr/>
          <p:nvPr/>
        </p:nvGrpSpPr>
        <p:grpSpPr>
          <a:xfrm flipH="1">
            <a:off x="355560" y="5449273"/>
            <a:ext cx="1630724" cy="1255169"/>
            <a:chOff x="7982733" y="5589867"/>
            <a:chExt cx="1630724" cy="1255169"/>
          </a:xfrm>
        </p:grpSpPr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028789C-DC36-492C-8451-03C0E1275DC9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B7E6FEF5-651A-49FF-8CC2-FFC8A6C0B3D2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4320D53C-566D-47CE-AFC2-948D58E91E90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581D1EC4-8332-43D4-8FA9-FED0B8130EA4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7F7A3021-AC94-4378-9EF3-F7F7652BCC55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48" name="Graphic 147">
            <a:extLst>
              <a:ext uri="{FF2B5EF4-FFF2-40B4-BE49-F238E27FC236}">
                <a16:creationId xmlns:a16="http://schemas.microsoft.com/office/drawing/2014/main" id="{A13F9806-5E01-4D31-99CE-634A01FFFC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45958" y="717127"/>
            <a:ext cx="1460633" cy="684352"/>
          </a:xfrm>
          <a:prstGeom prst="rect">
            <a:avLst/>
          </a:prstGeom>
        </p:spPr>
      </p:pic>
      <p:pic>
        <p:nvPicPr>
          <p:cNvPr id="150" name="Graphic 149">
            <a:extLst>
              <a:ext uri="{FF2B5EF4-FFF2-40B4-BE49-F238E27FC236}">
                <a16:creationId xmlns:a16="http://schemas.microsoft.com/office/drawing/2014/main" id="{C8FEB1EA-94CD-44BB-9380-9A56DEFD2B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57413" y="5463713"/>
            <a:ext cx="2444487" cy="1145318"/>
          </a:xfrm>
          <a:prstGeom prst="rect">
            <a:avLst/>
          </a:prstGeom>
        </p:spPr>
      </p:pic>
      <p:pic>
        <p:nvPicPr>
          <p:cNvPr id="152" name="Graphic 151">
            <a:extLst>
              <a:ext uri="{FF2B5EF4-FFF2-40B4-BE49-F238E27FC236}">
                <a16:creationId xmlns:a16="http://schemas.microsoft.com/office/drawing/2014/main" id="{1FF44AEB-FC35-4ACB-B187-BDA1B909BC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54392" y="1864201"/>
            <a:ext cx="1090936" cy="511137"/>
          </a:xfrm>
          <a:prstGeom prst="rect">
            <a:avLst/>
          </a:prstGeom>
        </p:spPr>
      </p:pic>
      <p:pic>
        <p:nvPicPr>
          <p:cNvPr id="154" name="Graphic 153">
            <a:extLst>
              <a:ext uri="{FF2B5EF4-FFF2-40B4-BE49-F238E27FC236}">
                <a16:creationId xmlns:a16="http://schemas.microsoft.com/office/drawing/2014/main" id="{4E125F4B-7A9D-4C42-B965-30BF58A305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19354" y="313264"/>
            <a:ext cx="1460633" cy="684352"/>
          </a:xfrm>
          <a:prstGeom prst="rect">
            <a:avLst/>
          </a:prstGeom>
        </p:spPr>
      </p:pic>
      <p:pic>
        <p:nvPicPr>
          <p:cNvPr id="156" name="Graphic 155">
            <a:extLst>
              <a:ext uri="{FF2B5EF4-FFF2-40B4-BE49-F238E27FC236}">
                <a16:creationId xmlns:a16="http://schemas.microsoft.com/office/drawing/2014/main" id="{7967F9D1-D364-43AC-B561-F29775D4C7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653348" y="817618"/>
            <a:ext cx="2444487" cy="1145318"/>
          </a:xfrm>
          <a:prstGeom prst="rect">
            <a:avLst/>
          </a:prstGeom>
        </p:spPr>
      </p:pic>
      <p:pic>
        <p:nvPicPr>
          <p:cNvPr id="158" name="Graphic 157">
            <a:extLst>
              <a:ext uri="{FF2B5EF4-FFF2-40B4-BE49-F238E27FC236}">
                <a16:creationId xmlns:a16="http://schemas.microsoft.com/office/drawing/2014/main" id="{91C03452-DE87-41E8-8D3C-117CDB3F39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35202" y="4449321"/>
            <a:ext cx="1090936" cy="511137"/>
          </a:xfrm>
          <a:prstGeom prst="rect">
            <a:avLst/>
          </a:prstGeom>
        </p:spPr>
      </p:pic>
      <p:sp>
        <p:nvSpPr>
          <p:cNvPr id="114" name="Rectangles 77828">
            <a:extLst>
              <a:ext uri="{FF2B5EF4-FFF2-40B4-BE49-F238E27FC236}">
                <a16:creationId xmlns:a16="http://schemas.microsoft.com/office/drawing/2014/main" id="{3D737733-7F78-45C6-9A09-9CE878241082}"/>
              </a:ext>
            </a:extLst>
          </p:cNvPr>
          <p:cNvSpPr/>
          <p:nvPr/>
        </p:nvSpPr>
        <p:spPr>
          <a:xfrm>
            <a:off x="1497518" y="1822400"/>
            <a:ext cx="8824879" cy="1569660"/>
          </a:xfrm>
          <a:custGeom>
            <a:avLst/>
            <a:gdLst>
              <a:gd name="connsiteX0" fmla="*/ 0 w 8824879"/>
              <a:gd name="connsiteY0" fmla="*/ 0 h 1569660"/>
              <a:gd name="connsiteX1" fmla="*/ 764823 w 8824879"/>
              <a:gd name="connsiteY1" fmla="*/ 0 h 1569660"/>
              <a:gd name="connsiteX2" fmla="*/ 1264899 w 8824879"/>
              <a:gd name="connsiteY2" fmla="*/ 0 h 1569660"/>
              <a:gd name="connsiteX3" fmla="*/ 1676727 w 8824879"/>
              <a:gd name="connsiteY3" fmla="*/ 0 h 1569660"/>
              <a:gd name="connsiteX4" fmla="*/ 2000306 w 8824879"/>
              <a:gd name="connsiteY4" fmla="*/ 0 h 1569660"/>
              <a:gd name="connsiteX5" fmla="*/ 2412134 w 8824879"/>
              <a:gd name="connsiteY5" fmla="*/ 0 h 1569660"/>
              <a:gd name="connsiteX6" fmla="*/ 2735712 w 8824879"/>
              <a:gd name="connsiteY6" fmla="*/ 0 h 1569660"/>
              <a:gd name="connsiteX7" fmla="*/ 3412287 w 8824879"/>
              <a:gd name="connsiteY7" fmla="*/ 0 h 1569660"/>
              <a:gd name="connsiteX8" fmla="*/ 3735865 w 8824879"/>
              <a:gd name="connsiteY8" fmla="*/ 0 h 1569660"/>
              <a:gd name="connsiteX9" fmla="*/ 4059444 w 8824879"/>
              <a:gd name="connsiteY9" fmla="*/ 0 h 1569660"/>
              <a:gd name="connsiteX10" fmla="*/ 4383023 w 8824879"/>
              <a:gd name="connsiteY10" fmla="*/ 0 h 1569660"/>
              <a:gd name="connsiteX11" fmla="*/ 4883100 w 8824879"/>
              <a:gd name="connsiteY11" fmla="*/ 0 h 1569660"/>
              <a:gd name="connsiteX12" fmla="*/ 5647923 w 8824879"/>
              <a:gd name="connsiteY12" fmla="*/ 0 h 1569660"/>
              <a:gd name="connsiteX13" fmla="*/ 6324497 w 8824879"/>
              <a:gd name="connsiteY13" fmla="*/ 0 h 1569660"/>
              <a:gd name="connsiteX14" fmla="*/ 6648076 w 8824879"/>
              <a:gd name="connsiteY14" fmla="*/ 0 h 1569660"/>
              <a:gd name="connsiteX15" fmla="*/ 7236401 w 8824879"/>
              <a:gd name="connsiteY15" fmla="*/ 0 h 1569660"/>
              <a:gd name="connsiteX16" fmla="*/ 7559980 w 8824879"/>
              <a:gd name="connsiteY16" fmla="*/ 0 h 1569660"/>
              <a:gd name="connsiteX17" fmla="*/ 8236554 w 8824879"/>
              <a:gd name="connsiteY17" fmla="*/ 0 h 1569660"/>
              <a:gd name="connsiteX18" fmla="*/ 8824879 w 8824879"/>
              <a:gd name="connsiteY18" fmla="*/ 0 h 1569660"/>
              <a:gd name="connsiteX19" fmla="*/ 8824879 w 8824879"/>
              <a:gd name="connsiteY19" fmla="*/ 491827 h 1569660"/>
              <a:gd name="connsiteX20" fmla="*/ 8824879 w 8824879"/>
              <a:gd name="connsiteY20" fmla="*/ 1046440 h 1569660"/>
              <a:gd name="connsiteX21" fmla="*/ 8824879 w 8824879"/>
              <a:gd name="connsiteY21" fmla="*/ 1569660 h 1569660"/>
              <a:gd name="connsiteX22" fmla="*/ 8413051 w 8824879"/>
              <a:gd name="connsiteY22" fmla="*/ 1569660 h 1569660"/>
              <a:gd name="connsiteX23" fmla="*/ 7736477 w 8824879"/>
              <a:gd name="connsiteY23" fmla="*/ 1569660 h 1569660"/>
              <a:gd name="connsiteX24" fmla="*/ 7059903 w 8824879"/>
              <a:gd name="connsiteY24" fmla="*/ 1569660 h 1569660"/>
              <a:gd name="connsiteX25" fmla="*/ 6736324 w 8824879"/>
              <a:gd name="connsiteY25" fmla="*/ 1569660 h 1569660"/>
              <a:gd name="connsiteX26" fmla="*/ 5971501 w 8824879"/>
              <a:gd name="connsiteY26" fmla="*/ 1569660 h 1569660"/>
              <a:gd name="connsiteX27" fmla="*/ 5471425 w 8824879"/>
              <a:gd name="connsiteY27" fmla="*/ 1569660 h 1569660"/>
              <a:gd name="connsiteX28" fmla="*/ 5059597 w 8824879"/>
              <a:gd name="connsiteY28" fmla="*/ 1569660 h 1569660"/>
              <a:gd name="connsiteX29" fmla="*/ 4647770 w 8824879"/>
              <a:gd name="connsiteY29" fmla="*/ 1569660 h 1569660"/>
              <a:gd name="connsiteX30" fmla="*/ 4059444 w 8824879"/>
              <a:gd name="connsiteY30" fmla="*/ 1569660 h 1569660"/>
              <a:gd name="connsiteX31" fmla="*/ 3471119 w 8824879"/>
              <a:gd name="connsiteY31" fmla="*/ 1569660 h 1569660"/>
              <a:gd name="connsiteX32" fmla="*/ 2971043 w 8824879"/>
              <a:gd name="connsiteY32" fmla="*/ 1569660 h 1569660"/>
              <a:gd name="connsiteX33" fmla="*/ 2294469 w 8824879"/>
              <a:gd name="connsiteY33" fmla="*/ 1569660 h 1569660"/>
              <a:gd name="connsiteX34" fmla="*/ 1794392 w 8824879"/>
              <a:gd name="connsiteY34" fmla="*/ 1569660 h 1569660"/>
              <a:gd name="connsiteX35" fmla="*/ 1294316 w 8824879"/>
              <a:gd name="connsiteY35" fmla="*/ 1569660 h 1569660"/>
              <a:gd name="connsiteX36" fmla="*/ 970737 w 8824879"/>
              <a:gd name="connsiteY36" fmla="*/ 1569660 h 1569660"/>
              <a:gd name="connsiteX37" fmla="*/ 0 w 8824879"/>
              <a:gd name="connsiteY37" fmla="*/ 1569660 h 1569660"/>
              <a:gd name="connsiteX38" fmla="*/ 0 w 8824879"/>
              <a:gd name="connsiteY38" fmla="*/ 1015047 h 1569660"/>
              <a:gd name="connsiteX39" fmla="*/ 0 w 8824879"/>
              <a:gd name="connsiteY39" fmla="*/ 538917 h 1569660"/>
              <a:gd name="connsiteX40" fmla="*/ 0 w 8824879"/>
              <a:gd name="connsiteY40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824879" h="1569660" fill="none" extrusionOk="0">
                <a:moveTo>
                  <a:pt x="0" y="0"/>
                </a:moveTo>
                <a:cubicBezTo>
                  <a:pt x="287286" y="-91652"/>
                  <a:pt x="393402" y="4500"/>
                  <a:pt x="764823" y="0"/>
                </a:cubicBezTo>
                <a:cubicBezTo>
                  <a:pt x="1136244" y="-4500"/>
                  <a:pt x="1131324" y="34582"/>
                  <a:pt x="1264899" y="0"/>
                </a:cubicBezTo>
                <a:cubicBezTo>
                  <a:pt x="1398474" y="-34582"/>
                  <a:pt x="1504282" y="5324"/>
                  <a:pt x="1676727" y="0"/>
                </a:cubicBezTo>
                <a:cubicBezTo>
                  <a:pt x="1849172" y="-5324"/>
                  <a:pt x="1847128" y="5387"/>
                  <a:pt x="2000306" y="0"/>
                </a:cubicBezTo>
                <a:cubicBezTo>
                  <a:pt x="2153484" y="-5387"/>
                  <a:pt x="2300554" y="19738"/>
                  <a:pt x="2412134" y="0"/>
                </a:cubicBezTo>
                <a:cubicBezTo>
                  <a:pt x="2523714" y="-19738"/>
                  <a:pt x="2622535" y="9889"/>
                  <a:pt x="2735712" y="0"/>
                </a:cubicBezTo>
                <a:cubicBezTo>
                  <a:pt x="2848889" y="-9889"/>
                  <a:pt x="3263626" y="70121"/>
                  <a:pt x="3412287" y="0"/>
                </a:cubicBezTo>
                <a:cubicBezTo>
                  <a:pt x="3560949" y="-70121"/>
                  <a:pt x="3593448" y="3671"/>
                  <a:pt x="3735865" y="0"/>
                </a:cubicBezTo>
                <a:cubicBezTo>
                  <a:pt x="3878282" y="-3671"/>
                  <a:pt x="3957121" y="23838"/>
                  <a:pt x="4059444" y="0"/>
                </a:cubicBezTo>
                <a:cubicBezTo>
                  <a:pt x="4161767" y="-23838"/>
                  <a:pt x="4288523" y="28567"/>
                  <a:pt x="4383023" y="0"/>
                </a:cubicBezTo>
                <a:cubicBezTo>
                  <a:pt x="4477523" y="-28567"/>
                  <a:pt x="4720396" y="39232"/>
                  <a:pt x="4883100" y="0"/>
                </a:cubicBezTo>
                <a:cubicBezTo>
                  <a:pt x="5045804" y="-39232"/>
                  <a:pt x="5400951" y="29731"/>
                  <a:pt x="5647923" y="0"/>
                </a:cubicBezTo>
                <a:cubicBezTo>
                  <a:pt x="5894895" y="-29731"/>
                  <a:pt x="6077886" y="78591"/>
                  <a:pt x="6324497" y="0"/>
                </a:cubicBezTo>
                <a:cubicBezTo>
                  <a:pt x="6571108" y="-78591"/>
                  <a:pt x="6546013" y="11955"/>
                  <a:pt x="6648076" y="0"/>
                </a:cubicBezTo>
                <a:cubicBezTo>
                  <a:pt x="6750139" y="-11955"/>
                  <a:pt x="6977841" y="23458"/>
                  <a:pt x="7236401" y="0"/>
                </a:cubicBezTo>
                <a:cubicBezTo>
                  <a:pt x="7494961" y="-23458"/>
                  <a:pt x="7482468" y="7502"/>
                  <a:pt x="7559980" y="0"/>
                </a:cubicBezTo>
                <a:cubicBezTo>
                  <a:pt x="7637492" y="-7502"/>
                  <a:pt x="7928336" y="40638"/>
                  <a:pt x="8236554" y="0"/>
                </a:cubicBezTo>
                <a:cubicBezTo>
                  <a:pt x="8544772" y="-40638"/>
                  <a:pt x="8659742" y="46522"/>
                  <a:pt x="8824879" y="0"/>
                </a:cubicBezTo>
                <a:cubicBezTo>
                  <a:pt x="8836707" y="135319"/>
                  <a:pt x="8782358" y="269387"/>
                  <a:pt x="8824879" y="491827"/>
                </a:cubicBezTo>
                <a:cubicBezTo>
                  <a:pt x="8867400" y="714267"/>
                  <a:pt x="8802914" y="910597"/>
                  <a:pt x="8824879" y="1046440"/>
                </a:cubicBezTo>
                <a:cubicBezTo>
                  <a:pt x="8846844" y="1182283"/>
                  <a:pt x="8805307" y="1447820"/>
                  <a:pt x="8824879" y="1569660"/>
                </a:cubicBezTo>
                <a:cubicBezTo>
                  <a:pt x="8725191" y="1607193"/>
                  <a:pt x="8574115" y="1520257"/>
                  <a:pt x="8413051" y="1569660"/>
                </a:cubicBezTo>
                <a:cubicBezTo>
                  <a:pt x="8251987" y="1619063"/>
                  <a:pt x="7988681" y="1555713"/>
                  <a:pt x="7736477" y="1569660"/>
                </a:cubicBezTo>
                <a:cubicBezTo>
                  <a:pt x="7484273" y="1583607"/>
                  <a:pt x="7285218" y="1509897"/>
                  <a:pt x="7059903" y="1569660"/>
                </a:cubicBezTo>
                <a:cubicBezTo>
                  <a:pt x="6834588" y="1629423"/>
                  <a:pt x="6867835" y="1555615"/>
                  <a:pt x="6736324" y="1569660"/>
                </a:cubicBezTo>
                <a:cubicBezTo>
                  <a:pt x="6604813" y="1583705"/>
                  <a:pt x="6215332" y="1479364"/>
                  <a:pt x="5971501" y="1569660"/>
                </a:cubicBezTo>
                <a:cubicBezTo>
                  <a:pt x="5727670" y="1659956"/>
                  <a:pt x="5664336" y="1510492"/>
                  <a:pt x="5471425" y="1569660"/>
                </a:cubicBezTo>
                <a:cubicBezTo>
                  <a:pt x="5278514" y="1628828"/>
                  <a:pt x="5220188" y="1534338"/>
                  <a:pt x="5059597" y="1569660"/>
                </a:cubicBezTo>
                <a:cubicBezTo>
                  <a:pt x="4899006" y="1604982"/>
                  <a:pt x="4798543" y="1538418"/>
                  <a:pt x="4647770" y="1569660"/>
                </a:cubicBezTo>
                <a:cubicBezTo>
                  <a:pt x="4496997" y="1600902"/>
                  <a:pt x="4342096" y="1560738"/>
                  <a:pt x="4059444" y="1569660"/>
                </a:cubicBezTo>
                <a:cubicBezTo>
                  <a:pt x="3776792" y="1578582"/>
                  <a:pt x="3626791" y="1510257"/>
                  <a:pt x="3471119" y="1569660"/>
                </a:cubicBezTo>
                <a:cubicBezTo>
                  <a:pt x="3315447" y="1629063"/>
                  <a:pt x="3108801" y="1525682"/>
                  <a:pt x="2971043" y="1569660"/>
                </a:cubicBezTo>
                <a:cubicBezTo>
                  <a:pt x="2833285" y="1613638"/>
                  <a:pt x="2521328" y="1563607"/>
                  <a:pt x="2294469" y="1569660"/>
                </a:cubicBezTo>
                <a:cubicBezTo>
                  <a:pt x="2067610" y="1575713"/>
                  <a:pt x="1959628" y="1526322"/>
                  <a:pt x="1794392" y="1569660"/>
                </a:cubicBezTo>
                <a:cubicBezTo>
                  <a:pt x="1629156" y="1612998"/>
                  <a:pt x="1394761" y="1540255"/>
                  <a:pt x="1294316" y="1569660"/>
                </a:cubicBezTo>
                <a:cubicBezTo>
                  <a:pt x="1193871" y="1599065"/>
                  <a:pt x="1109072" y="1546252"/>
                  <a:pt x="970737" y="1569660"/>
                </a:cubicBezTo>
                <a:cubicBezTo>
                  <a:pt x="832402" y="1593068"/>
                  <a:pt x="226125" y="1533424"/>
                  <a:pt x="0" y="1569660"/>
                </a:cubicBezTo>
                <a:cubicBezTo>
                  <a:pt x="-144" y="1424923"/>
                  <a:pt x="17867" y="1243211"/>
                  <a:pt x="0" y="1015047"/>
                </a:cubicBezTo>
                <a:cubicBezTo>
                  <a:pt x="-17867" y="786883"/>
                  <a:pt x="19341" y="716847"/>
                  <a:pt x="0" y="538917"/>
                </a:cubicBezTo>
                <a:cubicBezTo>
                  <a:pt x="-19341" y="360987"/>
                  <a:pt x="29866" y="166234"/>
                  <a:pt x="0" y="0"/>
                </a:cubicBezTo>
                <a:close/>
              </a:path>
              <a:path w="8824879" h="1569660" stroke="0" extrusionOk="0">
                <a:moveTo>
                  <a:pt x="0" y="0"/>
                </a:moveTo>
                <a:cubicBezTo>
                  <a:pt x="196216" y="-52668"/>
                  <a:pt x="380653" y="37491"/>
                  <a:pt x="500076" y="0"/>
                </a:cubicBezTo>
                <a:cubicBezTo>
                  <a:pt x="619499" y="-37491"/>
                  <a:pt x="800708" y="18947"/>
                  <a:pt x="911904" y="0"/>
                </a:cubicBezTo>
                <a:cubicBezTo>
                  <a:pt x="1023100" y="-18947"/>
                  <a:pt x="1172021" y="2352"/>
                  <a:pt x="1323732" y="0"/>
                </a:cubicBezTo>
                <a:cubicBezTo>
                  <a:pt x="1475443" y="-2352"/>
                  <a:pt x="1544914" y="6027"/>
                  <a:pt x="1735560" y="0"/>
                </a:cubicBezTo>
                <a:cubicBezTo>
                  <a:pt x="1926206" y="-6027"/>
                  <a:pt x="1984926" y="25218"/>
                  <a:pt x="2059138" y="0"/>
                </a:cubicBezTo>
                <a:cubicBezTo>
                  <a:pt x="2133350" y="-25218"/>
                  <a:pt x="2460548" y="8413"/>
                  <a:pt x="2647464" y="0"/>
                </a:cubicBezTo>
                <a:cubicBezTo>
                  <a:pt x="2834380" y="-8413"/>
                  <a:pt x="3150369" y="15688"/>
                  <a:pt x="3324038" y="0"/>
                </a:cubicBezTo>
                <a:cubicBezTo>
                  <a:pt x="3497707" y="-15688"/>
                  <a:pt x="3664812" y="46718"/>
                  <a:pt x="3912363" y="0"/>
                </a:cubicBezTo>
                <a:cubicBezTo>
                  <a:pt x="4159915" y="-46718"/>
                  <a:pt x="4426594" y="49992"/>
                  <a:pt x="4588937" y="0"/>
                </a:cubicBezTo>
                <a:cubicBezTo>
                  <a:pt x="4751280" y="-49992"/>
                  <a:pt x="5019225" y="66251"/>
                  <a:pt x="5177262" y="0"/>
                </a:cubicBezTo>
                <a:cubicBezTo>
                  <a:pt x="5335300" y="-66251"/>
                  <a:pt x="5595626" y="27516"/>
                  <a:pt x="5942085" y="0"/>
                </a:cubicBezTo>
                <a:cubicBezTo>
                  <a:pt x="6288544" y="-27516"/>
                  <a:pt x="6460456" y="47212"/>
                  <a:pt x="6706908" y="0"/>
                </a:cubicBezTo>
                <a:cubicBezTo>
                  <a:pt x="6953360" y="-47212"/>
                  <a:pt x="7235594" y="35226"/>
                  <a:pt x="7471731" y="0"/>
                </a:cubicBezTo>
                <a:cubicBezTo>
                  <a:pt x="7707868" y="-35226"/>
                  <a:pt x="7839718" y="58135"/>
                  <a:pt x="8148305" y="0"/>
                </a:cubicBezTo>
                <a:cubicBezTo>
                  <a:pt x="8456892" y="-58135"/>
                  <a:pt x="8660679" y="58919"/>
                  <a:pt x="8824879" y="0"/>
                </a:cubicBezTo>
                <a:cubicBezTo>
                  <a:pt x="8829053" y="105771"/>
                  <a:pt x="8810452" y="265426"/>
                  <a:pt x="8824879" y="507523"/>
                </a:cubicBezTo>
                <a:cubicBezTo>
                  <a:pt x="8839306" y="749620"/>
                  <a:pt x="8768646" y="788284"/>
                  <a:pt x="8824879" y="999350"/>
                </a:cubicBezTo>
                <a:cubicBezTo>
                  <a:pt x="8881112" y="1210416"/>
                  <a:pt x="8815616" y="1340268"/>
                  <a:pt x="8824879" y="1569660"/>
                </a:cubicBezTo>
                <a:cubicBezTo>
                  <a:pt x="8663147" y="1596780"/>
                  <a:pt x="8578487" y="1557172"/>
                  <a:pt x="8501300" y="1569660"/>
                </a:cubicBezTo>
                <a:cubicBezTo>
                  <a:pt x="8424113" y="1582148"/>
                  <a:pt x="8311030" y="1541306"/>
                  <a:pt x="8177721" y="1569660"/>
                </a:cubicBezTo>
                <a:cubicBezTo>
                  <a:pt x="8044412" y="1598014"/>
                  <a:pt x="7961305" y="1558192"/>
                  <a:pt x="7854142" y="1569660"/>
                </a:cubicBezTo>
                <a:cubicBezTo>
                  <a:pt x="7746979" y="1581128"/>
                  <a:pt x="7443270" y="1553508"/>
                  <a:pt x="7265817" y="1569660"/>
                </a:cubicBezTo>
                <a:cubicBezTo>
                  <a:pt x="7088365" y="1585812"/>
                  <a:pt x="6691291" y="1524928"/>
                  <a:pt x="6500994" y="1569660"/>
                </a:cubicBezTo>
                <a:cubicBezTo>
                  <a:pt x="6310697" y="1614392"/>
                  <a:pt x="6184487" y="1529642"/>
                  <a:pt x="6000918" y="1569660"/>
                </a:cubicBezTo>
                <a:cubicBezTo>
                  <a:pt x="5817349" y="1609678"/>
                  <a:pt x="5743098" y="1547052"/>
                  <a:pt x="5500841" y="1569660"/>
                </a:cubicBezTo>
                <a:cubicBezTo>
                  <a:pt x="5258584" y="1592268"/>
                  <a:pt x="5024796" y="1558431"/>
                  <a:pt x="4824267" y="1569660"/>
                </a:cubicBezTo>
                <a:cubicBezTo>
                  <a:pt x="4623738" y="1580889"/>
                  <a:pt x="4334585" y="1514215"/>
                  <a:pt x="4059444" y="1569660"/>
                </a:cubicBezTo>
                <a:cubicBezTo>
                  <a:pt x="3784303" y="1625105"/>
                  <a:pt x="3631373" y="1480698"/>
                  <a:pt x="3294621" y="1569660"/>
                </a:cubicBezTo>
                <a:cubicBezTo>
                  <a:pt x="2957869" y="1658622"/>
                  <a:pt x="2980216" y="1530237"/>
                  <a:pt x="2794545" y="1569660"/>
                </a:cubicBezTo>
                <a:cubicBezTo>
                  <a:pt x="2608874" y="1609083"/>
                  <a:pt x="2444364" y="1527878"/>
                  <a:pt x="2206220" y="1569660"/>
                </a:cubicBezTo>
                <a:cubicBezTo>
                  <a:pt x="1968076" y="1611442"/>
                  <a:pt x="1980293" y="1541158"/>
                  <a:pt x="1882641" y="1569660"/>
                </a:cubicBezTo>
                <a:cubicBezTo>
                  <a:pt x="1784989" y="1598162"/>
                  <a:pt x="1654911" y="1560137"/>
                  <a:pt x="1470813" y="1569660"/>
                </a:cubicBezTo>
                <a:cubicBezTo>
                  <a:pt x="1286715" y="1579183"/>
                  <a:pt x="990522" y="1526044"/>
                  <a:pt x="794239" y="1569660"/>
                </a:cubicBezTo>
                <a:cubicBezTo>
                  <a:pt x="597956" y="1613276"/>
                  <a:pt x="296224" y="1485323"/>
                  <a:pt x="0" y="1569660"/>
                </a:cubicBezTo>
                <a:cubicBezTo>
                  <a:pt x="-15769" y="1352329"/>
                  <a:pt x="26675" y="1208376"/>
                  <a:pt x="0" y="1077833"/>
                </a:cubicBezTo>
                <a:cubicBezTo>
                  <a:pt x="-26675" y="947290"/>
                  <a:pt x="34368" y="704502"/>
                  <a:pt x="0" y="586006"/>
                </a:cubicBezTo>
                <a:cubicBezTo>
                  <a:pt x="-34368" y="467510"/>
                  <a:pt x="62311" y="241145"/>
                  <a:pt x="0" y="0"/>
                </a:cubicBezTo>
                <a:close/>
              </a:path>
            </a:pathLst>
          </a:custGeom>
          <a:solidFill>
            <a:schemeClr val="bg1">
              <a:lumMod val="20000"/>
              <a:lumOff val="80000"/>
              <a:alpha val="62000"/>
            </a:schemeClr>
          </a:solidFill>
          <a:ln w="38100"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0003024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lvl="0" algn="ctr"/>
            <a:r>
              <a:rPr lang="en-US" sz="4800" b="1" dirty="0" err="1">
                <a:solidFill>
                  <a:srgbClr val="121212"/>
                </a:solidFill>
              </a:rPr>
              <a:t>Hoạt</a:t>
            </a:r>
            <a:r>
              <a:rPr lang="en-US" sz="4800" b="1" dirty="0">
                <a:solidFill>
                  <a:srgbClr val="121212"/>
                </a:solidFill>
              </a:rPr>
              <a:t> </a:t>
            </a:r>
            <a:r>
              <a:rPr lang="en-US" sz="4800" b="1" dirty="0" err="1">
                <a:solidFill>
                  <a:srgbClr val="121212"/>
                </a:solidFill>
              </a:rPr>
              <a:t>động</a:t>
            </a:r>
            <a:r>
              <a:rPr lang="en-US" sz="4800" b="1" dirty="0">
                <a:solidFill>
                  <a:srgbClr val="121212"/>
                </a:solidFill>
              </a:rPr>
              <a:t> 1: Vai </a:t>
            </a:r>
            <a:r>
              <a:rPr lang="en-US" sz="4800" b="1" dirty="0" err="1">
                <a:solidFill>
                  <a:srgbClr val="121212"/>
                </a:solidFill>
              </a:rPr>
              <a:t>trò</a:t>
            </a:r>
            <a:r>
              <a:rPr lang="en-US" sz="4800" b="1" dirty="0">
                <a:solidFill>
                  <a:srgbClr val="121212"/>
                </a:solidFill>
              </a:rPr>
              <a:t> </a:t>
            </a:r>
            <a:r>
              <a:rPr lang="en-US" sz="4800" b="1" dirty="0" err="1">
                <a:solidFill>
                  <a:srgbClr val="121212"/>
                </a:solidFill>
              </a:rPr>
              <a:t>của</a:t>
            </a:r>
            <a:r>
              <a:rPr lang="en-US" sz="4800" b="1" dirty="0">
                <a:solidFill>
                  <a:srgbClr val="121212"/>
                </a:solidFill>
              </a:rPr>
              <a:t> </a:t>
            </a:r>
            <a:r>
              <a:rPr lang="en-US" sz="4800" b="1" dirty="0" err="1">
                <a:solidFill>
                  <a:srgbClr val="121212"/>
                </a:solidFill>
              </a:rPr>
              <a:t>âm</a:t>
            </a:r>
            <a:r>
              <a:rPr lang="en-US" sz="4800" b="1" dirty="0">
                <a:solidFill>
                  <a:srgbClr val="121212"/>
                </a:solidFill>
              </a:rPr>
              <a:t> </a:t>
            </a:r>
            <a:r>
              <a:rPr lang="en-US" sz="4800" b="1" dirty="0" err="1">
                <a:solidFill>
                  <a:srgbClr val="121212"/>
                </a:solidFill>
              </a:rPr>
              <a:t>thanh</a:t>
            </a:r>
            <a:r>
              <a:rPr lang="en-US" sz="4800" b="1" dirty="0">
                <a:solidFill>
                  <a:srgbClr val="121212"/>
                </a:solidFill>
              </a:rPr>
              <a:t> </a:t>
            </a:r>
            <a:r>
              <a:rPr lang="en-US" sz="4800" b="1" dirty="0" err="1">
                <a:solidFill>
                  <a:srgbClr val="121212"/>
                </a:solidFill>
              </a:rPr>
              <a:t>trong</a:t>
            </a:r>
            <a:r>
              <a:rPr lang="en-US" sz="4800" b="1" dirty="0">
                <a:solidFill>
                  <a:srgbClr val="121212"/>
                </a:solidFill>
              </a:rPr>
              <a:t> </a:t>
            </a:r>
            <a:r>
              <a:rPr lang="en-US" sz="4800" b="1" dirty="0" err="1">
                <a:solidFill>
                  <a:srgbClr val="121212"/>
                </a:solidFill>
              </a:rPr>
              <a:t>cuộc</a:t>
            </a:r>
            <a:r>
              <a:rPr lang="en-US" sz="4800" b="1" dirty="0">
                <a:solidFill>
                  <a:srgbClr val="121212"/>
                </a:solidFill>
              </a:rPr>
              <a:t> </a:t>
            </a:r>
            <a:r>
              <a:rPr lang="en-US" sz="4800" b="1" dirty="0" err="1">
                <a:solidFill>
                  <a:srgbClr val="121212"/>
                </a:solidFill>
              </a:rPr>
              <a:t>sống</a:t>
            </a:r>
            <a:r>
              <a:rPr lang="en-US" sz="4800" b="1" dirty="0">
                <a:solidFill>
                  <a:srgbClr val="121212"/>
                </a:solidFill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21212"/>
              </a:solidFill>
              <a:effectLst/>
              <a:uLnTx/>
              <a:uFillTx/>
            </a:endParaRPr>
          </a:p>
        </p:txBody>
      </p:sp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ADD1A2F-7C13-6146-9602-25CB293B65F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4" b="91633" l="2466" r="91310">
                        <a14:foregroundMark x1="9822" y1="86661" x2="9822" y2="86661"/>
                        <a14:foregroundMark x1="7478" y1="26031" x2="7720" y2="26031"/>
                        <a14:foregroundMark x1="5659" y1="24737" x2="8246" y2="27324"/>
                        <a14:foregroundMark x1="2749" y1="26556" x2="2506" y2="27850"/>
                        <a14:foregroundMark x1="29426" y1="33347" x2="28901" y2="35449"/>
                        <a14:foregroundMark x1="25505" y1="30719" x2="25627" y2="39369"/>
                        <a14:foregroundMark x1="25627" y1="39369" x2="26799" y2="40137"/>
                        <a14:foregroundMark x1="31245" y1="32579" x2="31002" y2="35449"/>
                        <a14:foregroundMark x1="54527" y1="36217" x2="52708" y2="36742"/>
                        <a14:foregroundMark x1="54002" y1="37268" x2="50889" y2="37793"/>
                        <a14:foregroundMark x1="55053" y1="36217" x2="52708" y2="37793"/>
                        <a14:foregroundMark x1="50364" y1="44058" x2="47736" y2="44058"/>
                        <a14:foregroundMark x1="49555" y1="42765" x2="48787" y2="43816"/>
                        <a14:foregroundMark x1="55053" y1="35166" x2="53759" y2="39086"/>
                        <a14:foregroundMark x1="74131" y1="37025" x2="74939" y2="41956"/>
                        <a14:foregroundMark x1="75182" y1="37510" x2="74414" y2="42482"/>
                        <a14:foregroundMark x1="75465" y1="39612" x2="75465" y2="39612"/>
                        <a14:foregroundMark x1="75465" y1="39612" x2="75465" y2="39612"/>
                        <a14:foregroundMark x1="75182" y1="39612" x2="75182" y2="39612"/>
                        <a14:foregroundMark x1="49555" y1="36500" x2="47211" y2="37268"/>
                        <a14:foregroundMark x1="47211" y1="35166" x2="46160" y2="36742"/>
                        <a14:foregroundMark x1="46160" y1="36742" x2="46160" y2="36742"/>
                        <a14:foregroundMark x1="46160" y1="36742" x2="46160" y2="36742"/>
                        <a14:foregroundMark x1="46160" y1="36742" x2="46160" y2="36742"/>
                        <a14:foregroundMark x1="46160" y1="36500" x2="46160" y2="36500"/>
                        <a14:foregroundMark x1="44058" y1="36217" x2="44058" y2="36217"/>
                        <a14:foregroundMark x1="44058" y1="36217" x2="44058" y2="36217"/>
                        <a14:foregroundMark x1="43533" y1="36217" x2="43533" y2="36217"/>
                        <a14:foregroundMark x1="46968" y1="37025" x2="46968" y2="37025"/>
                        <a14:foregroundMark x1="90622" y1="87187" x2="91390" y2="86944"/>
                        <a14:foregroundMark x1="89046" y1="87712" x2="90622" y2="86661"/>
                        <a14:foregroundMark x1="53759" y1="89289" x2="52183" y2="90865"/>
                        <a14:foregroundMark x1="52183" y1="90865" x2="52183" y2="90865"/>
                        <a14:foregroundMark x1="52183" y1="90865" x2="52183" y2="90865"/>
                        <a14:foregroundMark x1="52183" y1="90865" x2="52183" y2="90865"/>
                        <a14:foregroundMark x1="52183" y1="90865" x2="52183" y2="90865"/>
                        <a14:foregroundMark x1="44584" y1="89814" x2="40946" y2="90340"/>
                        <a14:foregroundMark x1="43533" y1="90340" x2="41714" y2="90865"/>
                        <a14:foregroundMark x1="46443" y1="91633" x2="46443" y2="91633"/>
                        <a14:foregroundMark x1="55295" y1="36500" x2="48787" y2="37510"/>
                        <a14:foregroundMark x1="73605" y1="38844" x2="75707" y2="39369"/>
                        <a14:foregroundMark x1="73080" y1="39369" x2="75950" y2="39369"/>
                        <a14:foregroundMark x1="71787" y1="39895" x2="75950" y2="39369"/>
                        <a14:foregroundMark x1="73605" y1="38844" x2="75950" y2="39895"/>
                        <a14:foregroundMark x1="75707" y1="37268" x2="73888" y2="44058"/>
                        <a14:foregroundMark x1="53234" y1="34923" x2="52708" y2="39369"/>
                        <a14:foregroundMark x1="44341" y1="35449" x2="48504" y2="44260"/>
                        <a14:foregroundMark x1="48504" y1="44260" x2="48787" y2="47211"/>
                        <a14:foregroundMark x1="31447" y1="33428" x2="30275" y2="35327"/>
                        <a14:foregroundMark x1="30396" y1="33549" x2="30841" y2="34276"/>
                        <a14:foregroundMark x1="28375" y1="33549" x2="28375" y2="33549"/>
                        <a14:foregroundMark x1="28941" y1="33549" x2="29547" y2="33711"/>
                        <a14:foregroundMark x1="29224" y1="34883" x2="26435" y2="38561"/>
                        <a14:foregroundMark x1="25707" y1="37389" x2="26031" y2="40582"/>
                        <a14:foregroundMark x1="26031" y1="36621" x2="26597" y2="41916"/>
                        <a14:foregroundMark x1="26152" y1="36055" x2="28941" y2="43088"/>
                        <a14:foregroundMark x1="28941" y1="43088" x2="28941" y2="43088"/>
                        <a14:foregroundMark x1="28941" y1="42199" x2="29224" y2="42926"/>
                        <a14:foregroundMark x1="48141" y1="35449" x2="40501" y2="40016"/>
                        <a14:foregroundMark x1="40501" y1="40016" x2="40501" y2="40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387" y="2981325"/>
            <a:ext cx="4081309" cy="408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55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3">
            <a:extLst>
              <a:ext uri="{FF2B5EF4-FFF2-40B4-BE49-F238E27FC236}">
                <a16:creationId xmlns:a16="http://schemas.microsoft.com/office/drawing/2014/main" id="{F3E8FF01-356A-4F8F-8D4C-27CF699EEB26}"/>
              </a:ext>
            </a:extLst>
          </p:cNvPr>
          <p:cNvSpPr/>
          <p:nvPr/>
        </p:nvSpPr>
        <p:spPr>
          <a:xfrm rot="10800000">
            <a:off x="219" y="5987295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84D2C7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" name="Graphic 3">
            <a:extLst>
              <a:ext uri="{FF2B5EF4-FFF2-40B4-BE49-F238E27FC236}">
                <a16:creationId xmlns:a16="http://schemas.microsoft.com/office/drawing/2014/main" id="{616C9890-8A1E-4822-A0AB-D90E94C67381}"/>
              </a:ext>
            </a:extLst>
          </p:cNvPr>
          <p:cNvSpPr/>
          <p:nvPr/>
        </p:nvSpPr>
        <p:spPr>
          <a:xfrm rot="10800000">
            <a:off x="0" y="5707895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74BABA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18D5FE1-1D94-446D-A0EB-F3118780A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69624" y="5087991"/>
            <a:ext cx="1160958" cy="54394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2E93F21-EC97-460E-8368-13977FB6D8C1}"/>
              </a:ext>
            </a:extLst>
          </p:cNvPr>
          <p:cNvSpPr txBox="1"/>
          <p:nvPr/>
        </p:nvSpPr>
        <p:spPr>
          <a:xfrm>
            <a:off x="609600" y="279399"/>
            <a:ext cx="113919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121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uan sát hình 1 SGK và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nêu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những ích lợi của âm thanh đối với con người.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79DC16-0D8D-ABC2-60FB-78F2DB3187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887" y="2338387"/>
            <a:ext cx="10625138" cy="32793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4149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34684D3E-229A-1C79-E5CF-2B51B059A941}"/>
              </a:ext>
            </a:extLst>
          </p:cNvPr>
          <p:cNvSpPr/>
          <p:nvPr/>
        </p:nvSpPr>
        <p:spPr>
          <a:xfrm>
            <a:off x="129209" y="506896"/>
            <a:ext cx="11837503" cy="5973417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文本框 13">
            <a:extLst>
              <a:ext uri="{FF2B5EF4-FFF2-40B4-BE49-F238E27FC236}">
                <a16:creationId xmlns:a16="http://schemas.microsoft.com/office/drawing/2014/main" id="{5CBA1998-688D-EF3E-50C2-4E86019BF361}"/>
              </a:ext>
            </a:extLst>
          </p:cNvPr>
          <p:cNvSpPr txBox="1"/>
          <p:nvPr/>
        </p:nvSpPr>
        <p:spPr>
          <a:xfrm>
            <a:off x="6349579" y="3388780"/>
            <a:ext cx="54647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</a:t>
            </a:r>
            <a:r>
              <a:rPr lang="vi-VN" altLang="zh-CN" sz="3200" b="1" dirty="0">
                <a:solidFill>
                  <a:srgbClr val="002060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êu thêm ví dụ khác về ích lợi của âm thanh.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17" name="文本框 14">
            <a:extLst>
              <a:ext uri="{FF2B5EF4-FFF2-40B4-BE49-F238E27FC236}">
                <a16:creationId xmlns:a16="http://schemas.microsoft.com/office/drawing/2014/main" id="{6844B533-0EEC-51D2-1856-906A4607FE1C}"/>
              </a:ext>
            </a:extLst>
          </p:cNvPr>
          <p:cNvSpPr txBox="1"/>
          <p:nvPr/>
        </p:nvSpPr>
        <p:spPr>
          <a:xfrm>
            <a:off x="6359519" y="1781541"/>
            <a:ext cx="5302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Thống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âm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85FDB913-9F3A-1039-FDC1-5A8E1F001C1F}"/>
              </a:ext>
            </a:extLst>
          </p:cNvPr>
          <p:cNvSpPr txBox="1"/>
          <p:nvPr/>
        </p:nvSpPr>
        <p:spPr>
          <a:xfrm>
            <a:off x="6379396" y="4643447"/>
            <a:ext cx="562707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Ghi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ý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kiến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bảng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phụ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4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1A9EEB33-48A1-B642-C949-CA1793D35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971" y="163703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89D44C8A-21E9-1714-D9CA-7C493C4DD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031" y="3240466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A05B47CB-2AC4-5BE7-1D36-53C379C48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849" y="4462136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C5CB4EEB-A02F-49B0-C548-07DAD8665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55" y="1646689"/>
            <a:ext cx="5163760" cy="36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0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1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34684D3E-229A-1C79-E5CF-2B51B059A941}"/>
              </a:ext>
            </a:extLst>
          </p:cNvPr>
          <p:cNvSpPr/>
          <p:nvPr/>
        </p:nvSpPr>
        <p:spPr>
          <a:xfrm>
            <a:off x="129209" y="506896"/>
            <a:ext cx="11837503" cy="5973417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1EDD5F-FF65-6448-50DB-2822C5843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7" y="1657351"/>
            <a:ext cx="4492164" cy="3471862"/>
          </a:xfrm>
          <a:prstGeom prst="rect">
            <a:avLst/>
          </a:prstGeom>
        </p:spPr>
      </p:pic>
      <p:sp>
        <p:nvSpPr>
          <p:cNvPr id="4" name="Speech Bubble: Rectangle with Corners Rounded 4">
            <a:extLst>
              <a:ext uri="{FF2B5EF4-FFF2-40B4-BE49-F238E27FC236}">
                <a16:creationId xmlns:a16="http://schemas.microsoft.com/office/drawing/2014/main" id="{542AAD44-F067-5FF0-FF1E-CD0DCD6F9991}"/>
              </a:ext>
            </a:extLst>
          </p:cNvPr>
          <p:cNvSpPr/>
          <p:nvPr/>
        </p:nvSpPr>
        <p:spPr>
          <a:xfrm flipH="1">
            <a:off x="5679438" y="2206735"/>
            <a:ext cx="5423989" cy="206999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Âm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chiêng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51FBB3-AF0B-7442-69CE-22AB4C30F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246" y="493442"/>
            <a:ext cx="7010400" cy="9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7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34684D3E-229A-1C79-E5CF-2B51B059A941}"/>
              </a:ext>
            </a:extLst>
          </p:cNvPr>
          <p:cNvSpPr/>
          <p:nvPr/>
        </p:nvSpPr>
        <p:spPr>
          <a:xfrm>
            <a:off x="129209" y="506896"/>
            <a:ext cx="11837503" cy="5973417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peech Bubble: Rectangle with Corners Rounded 4">
            <a:extLst>
              <a:ext uri="{FF2B5EF4-FFF2-40B4-BE49-F238E27FC236}">
                <a16:creationId xmlns:a16="http://schemas.microsoft.com/office/drawing/2014/main" id="{542AAD44-F067-5FF0-FF1E-CD0DCD6F9991}"/>
              </a:ext>
            </a:extLst>
          </p:cNvPr>
          <p:cNvSpPr/>
          <p:nvPr/>
        </p:nvSpPr>
        <p:spPr>
          <a:xfrm flipH="1">
            <a:off x="5679438" y="2206735"/>
            <a:ext cx="5423989" cy="206999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Âm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51FBB3-AF0B-7442-69CE-22AB4C30F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246" y="493442"/>
            <a:ext cx="7010400" cy="943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406692-782E-3EA9-B4C4-C4ED2136A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587" y="2105522"/>
            <a:ext cx="3929063" cy="32856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3406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Custom 53">
      <a:dk1>
        <a:srgbClr val="767171"/>
      </a:dk1>
      <a:lt1>
        <a:srgbClr val="AFE2DB"/>
      </a:lt1>
      <a:dk2>
        <a:srgbClr val="FDDACA"/>
      </a:dk2>
      <a:lt2>
        <a:srgbClr val="767171"/>
      </a:lt2>
      <a:accent1>
        <a:srgbClr val="97D3C9"/>
      </a:accent1>
      <a:accent2>
        <a:srgbClr val="FF8888"/>
      </a:accent2>
      <a:accent3>
        <a:srgbClr val="FFDB69"/>
      </a:accent3>
      <a:accent4>
        <a:srgbClr val="BC8662"/>
      </a:accent4>
      <a:accent5>
        <a:srgbClr val="637B94"/>
      </a:accent5>
      <a:accent6>
        <a:srgbClr val="92D05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961</Words>
  <Application>Microsoft Office PowerPoint</Application>
  <PresentationFormat>Widescreen</PresentationFormat>
  <Paragraphs>87</Paragraphs>
  <Slides>28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等线</vt:lpstr>
      <vt:lpstr>#9Slide03 Arima Madurai Medium</vt:lpstr>
      <vt:lpstr>Arial</vt:lpstr>
      <vt:lpstr>Calibri</vt:lpstr>
      <vt:lpstr>Calibri Light</vt:lpstr>
      <vt:lpstr>Cambria</vt:lpstr>
      <vt:lpstr>Cordia New</vt:lpstr>
      <vt:lpstr>Times New Roman</vt:lpstr>
      <vt:lpstr>UTM American Sans</vt:lpstr>
      <vt:lpstr>Wingdings</vt:lpstr>
      <vt:lpstr>仓耳章鱼小丸子体 W01</vt:lpstr>
      <vt:lpstr>字魂105号-简雅黑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53</cp:revision>
  <dcterms:created xsi:type="dcterms:W3CDTF">2023-08-28T06:00:30Z</dcterms:created>
  <dcterms:modified xsi:type="dcterms:W3CDTF">2025-12-19T06:02:05Z</dcterms:modified>
</cp:coreProperties>
</file>