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28"/>
  </p:notesMasterIdLst>
  <p:sldIdLst>
    <p:sldId id="381" r:id="rId4"/>
    <p:sldId id="261" r:id="rId5"/>
    <p:sldId id="307" r:id="rId6"/>
    <p:sldId id="262" r:id="rId7"/>
    <p:sldId id="288" r:id="rId8"/>
    <p:sldId id="298" r:id="rId9"/>
    <p:sldId id="297" r:id="rId10"/>
    <p:sldId id="309" r:id="rId11"/>
    <p:sldId id="310" r:id="rId12"/>
    <p:sldId id="311" r:id="rId13"/>
    <p:sldId id="312" r:id="rId14"/>
    <p:sldId id="313" r:id="rId15"/>
    <p:sldId id="314" r:id="rId16"/>
    <p:sldId id="315" r:id="rId17"/>
    <p:sldId id="316" r:id="rId18"/>
    <p:sldId id="317" r:id="rId19"/>
    <p:sldId id="318" r:id="rId20"/>
    <p:sldId id="303" r:id="rId21"/>
    <p:sldId id="319" r:id="rId22"/>
    <p:sldId id="321" r:id="rId23"/>
    <p:sldId id="320" r:id="rId24"/>
    <p:sldId id="322" r:id="rId25"/>
    <p:sldId id="323" r:id="rId26"/>
    <p:sldId id="32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2</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3</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9</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89261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2025/12/19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 id="214748369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emf"/><Relationship Id="rId4" Type="http://schemas.openxmlformats.org/officeDocument/2006/relationships/image" Target="../media/image16.jpg"/><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6.jp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Thực vật cần gì để sống?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0"/>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xmln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181528"/>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xmln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xmln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xmln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863</Words>
  <Application>Microsoft Office PowerPoint</Application>
  <PresentationFormat>Widescreen</PresentationFormat>
  <Paragraphs>76</Paragraphs>
  <Slides>24</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等线</vt:lpstr>
      <vt:lpstr>等线 Light</vt:lpstr>
      <vt:lpstr>微软雅黑</vt:lpstr>
      <vt:lpstr>#9Slide03 Arima Madurai Medium</vt:lpstr>
      <vt:lpstr>Arial</vt:lpstr>
      <vt:lpstr>Calibri</vt:lpstr>
      <vt:lpstr>Calibri Light</vt:lpstr>
      <vt:lpstr>Cambria</vt:lpstr>
      <vt:lpstr>Times New Roman</vt:lpstr>
      <vt:lpstr>仓耳章鱼小丸子体 W01</vt:lpstr>
      <vt:lpstr>思源黑体 CN</vt:lpstr>
      <vt:lpstr>1_Office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41</cp:revision>
  <dcterms:created xsi:type="dcterms:W3CDTF">2023-10-02T01:08:12Z</dcterms:created>
  <dcterms:modified xsi:type="dcterms:W3CDTF">2025-12-19T06:17:08Z</dcterms:modified>
</cp:coreProperties>
</file>