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81" r:id="rId2"/>
    <p:sldId id="363" r:id="rId3"/>
    <p:sldId id="366" r:id="rId4"/>
    <p:sldId id="365" r:id="rId5"/>
    <p:sldId id="368" r:id="rId6"/>
    <p:sldId id="383" r:id="rId7"/>
    <p:sldId id="384" r:id="rId8"/>
    <p:sldId id="385" r:id="rId9"/>
    <p:sldId id="387" r:id="rId10"/>
    <p:sldId id="388" r:id="rId11"/>
    <p:sldId id="389" r:id="rId12"/>
    <p:sldId id="377" r:id="rId13"/>
    <p:sldId id="390" r:id="rId14"/>
    <p:sldId id="391" r:id="rId15"/>
    <p:sldId id="392" r:id="rId16"/>
    <p:sldId id="393" r:id="rId17"/>
    <p:sldId id="394" r:id="rId18"/>
    <p:sldId id="371" r:id="rId19"/>
    <p:sldId id="397" r:id="rId20"/>
    <p:sldId id="3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98" autoAdjust="0"/>
  </p:normalViewPr>
  <p:slideViewPr>
    <p:cSldViewPr snapToGrid="0">
      <p:cViewPr varScale="1">
        <p:scale>
          <a:sx n="63" d="100"/>
          <a:sy n="63" d="100"/>
        </p:scale>
        <p:origin x="9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19/12/2025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3</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6956B1CD-BB6D-41D3-A7CD-49E893ED2E14}" type="slidenum">
              <a:rPr lang="en-US" smtClean="0"/>
              <a:t>8</a:t>
            </a:fld>
            <a:endParaRPr lang="en-US"/>
          </a:p>
        </p:txBody>
      </p:sp>
    </p:spTree>
    <p:extLst>
      <p:ext uri="{BB962C8B-B14F-4D97-AF65-F5344CB8AC3E}">
        <p14:creationId xmlns:p14="http://schemas.microsoft.com/office/powerpoint/2010/main" val="341560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19/12/2025</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19/12/2025</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microsoft.com/office/2007/relationships/hdphoto" Target="../media/hdphoto5.wdp"/><Relationship Id="rId3" Type="http://schemas.openxmlformats.org/officeDocument/2006/relationships/image" Target="../media/image21.png"/><Relationship Id="rId21" Type="http://schemas.microsoft.com/office/2007/relationships/hdphoto" Target="../media/hdphoto6.wdp"/><Relationship Id="rId7" Type="http://schemas.openxmlformats.org/officeDocument/2006/relationships/image" Target="../media/image23.jpg"/><Relationship Id="rId12" Type="http://schemas.openxmlformats.org/officeDocument/2006/relationships/image" Target="../media/image27.png"/><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4.wdp"/><Relationship Id="rId20"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2.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Động vật cần gì để sống?</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704851" y="225079"/>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22"/>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957</Words>
  <Application>Microsoft Office PowerPoint</Application>
  <PresentationFormat>Widescreen</PresentationFormat>
  <Paragraphs>58</Paragraphs>
  <Slides>20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等线</vt:lpstr>
      <vt:lpstr>#9Slide07 Baloo Tamma</vt:lpstr>
      <vt:lpstr>Arial</vt:lpstr>
      <vt:lpstr>Calibri</vt:lpstr>
      <vt:lpstr>Calibri Light</vt:lpstr>
      <vt:lpstr>Cambria</vt:lpstr>
      <vt:lpstr>Comfortaa SemiBold</vt:lpstr>
      <vt:lpstr>Tahoma</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46</cp:revision>
  <dcterms:created xsi:type="dcterms:W3CDTF">2023-10-03T02:10:49Z</dcterms:created>
  <dcterms:modified xsi:type="dcterms:W3CDTF">2025-12-19T06:22:03Z</dcterms:modified>
</cp:coreProperties>
</file>