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19"/>
  </p:notesMasterIdLst>
  <p:sldIdLst>
    <p:sldId id="381" r:id="rId3"/>
    <p:sldId id="371" r:id="rId4"/>
    <p:sldId id="375" r:id="rId5"/>
    <p:sldId id="373" r:id="rId6"/>
    <p:sldId id="332" r:id="rId7"/>
    <p:sldId id="328" r:id="rId8"/>
    <p:sldId id="377" r:id="rId9"/>
    <p:sldId id="378" r:id="rId10"/>
    <p:sldId id="283" r:id="rId11"/>
    <p:sldId id="379" r:id="rId12"/>
    <p:sldId id="382" r:id="rId13"/>
    <p:sldId id="383" r:id="rId14"/>
    <p:sldId id="384" r:id="rId15"/>
    <p:sldId id="385" r:id="rId16"/>
    <p:sldId id="389" r:id="rId17"/>
    <p:sldId id="3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3</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5</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16</a:t>
            </a:fld>
            <a:endParaRPr lang="en-US"/>
          </a:p>
        </p:txBody>
      </p:sp>
    </p:spTree>
    <p:extLst>
      <p:ext uri="{BB962C8B-B14F-4D97-AF65-F5344CB8AC3E}">
        <p14:creationId xmlns:p14="http://schemas.microsoft.com/office/powerpoint/2010/main" val="362853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BA11D6A-5E6B-C79F-4510-0BB7E681E26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2430125" y="66675"/>
            <a:ext cx="1257300" cy="1257300"/>
          </a:xfrm>
          <a:prstGeom prst="rect">
            <a:avLst/>
          </a:prstGeom>
        </p:spPr>
      </p:pic>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19/12/2025</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9.xml"/><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tags" Target="../tags/tag20.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3.xml"/><Relationship Id="rId7" Type="http://schemas.openxmlformats.org/officeDocument/2006/relationships/image" Target="../media/image2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2.png"/><Relationship Id="rId11" Type="http://schemas.openxmlformats.org/officeDocument/2006/relationships/image" Target="../media/image34.jpeg"/><Relationship Id="rId5" Type="http://schemas.openxmlformats.org/officeDocument/2006/relationships/slideLayout" Target="../slideLayouts/slideLayout2.xml"/><Relationship Id="rId10" Type="http://schemas.openxmlformats.org/officeDocument/2006/relationships/image" Target="../media/image33.jpeg"/><Relationship Id="rId4" Type="http://schemas.openxmlformats.org/officeDocument/2006/relationships/tags" Target="../tags/tag24.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7.xml"/><Relationship Id="rId7" Type="http://schemas.openxmlformats.org/officeDocument/2006/relationships/image" Target="../media/image2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slideLayout" Target="../slideLayouts/slideLayout2.xml"/><Relationship Id="rId10" Type="http://schemas.openxmlformats.org/officeDocument/2006/relationships/image" Target="../media/image35.jpeg"/><Relationship Id="rId4" Type="http://schemas.openxmlformats.org/officeDocument/2006/relationships/tags" Target="../tags/tag28.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1.xml"/><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tags" Target="../tags/tag32.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5.xml"/><Relationship Id="rId7" Type="http://schemas.openxmlformats.org/officeDocument/2006/relationships/image" Target="../media/image23.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tags" Target="../tags/tag36.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9.xml"/><Relationship Id="rId7" Type="http://schemas.openxmlformats.org/officeDocument/2006/relationships/image" Target="../media/image23.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37.jpeg"/><Relationship Id="rId4" Type="http://schemas.openxmlformats.org/officeDocument/2006/relationships/tags" Target="../tags/tag40.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png"/><Relationship Id="rId3" Type="http://schemas.openxmlformats.org/officeDocument/2006/relationships/tags" Target="../tags/tag43.xml"/><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tags" Target="../tags/tag44.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7.xml"/><Relationship Id="rId6" Type="http://schemas.openxmlformats.org/officeDocument/2006/relationships/image" Target="../media/image16.jp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11" Type="http://schemas.openxmlformats.org/officeDocument/2006/relationships/image" Target="../media/image26.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tags" Target="../tags/tag4.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xml"/><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11" Type="http://schemas.openxmlformats.org/officeDocument/2006/relationships/image" Target="../media/image27.emf"/><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tags" Target="../tags/tag8.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1.xml"/><Relationship Id="rId7" Type="http://schemas.openxmlformats.org/officeDocument/2006/relationships/image" Target="../media/image2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tags" Target="../tags/tag12.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5.xml"/><Relationship Id="rId7" Type="http://schemas.openxmlformats.org/officeDocument/2006/relationships/image" Target="../media/image2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tags" Target="../tags/tag16.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83474" y="288900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Chăm sóc cây trồng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67585051"/>
                    </a:ext>
                  </a:extLst>
                </a:gridCol>
                <a:gridCol w="4064000">
                  <a:extLst>
                    <a:ext uri="{9D8B030D-6E8A-4147-A177-3AD203B41FA5}">
                      <a16:colId xmlns:a16="http://schemas.microsoft.com/office/drawing/2014/main"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6" name="Picture 5">
            <a:extLst>
              <a:ext uri="{FF2B5EF4-FFF2-40B4-BE49-F238E27FC236}">
                <a16:creationId xmlns:a16="http://schemas.microsoft.com/office/drawing/2014/main" id="{F7907BCB-0551-4D43-AEA1-F6ADF242BA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id="{9718A60B-064B-42CF-8940-5DB73B60A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id="{52C2B80B-FCCF-98E3-07B9-759C9F86B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id="{8F1C2796-8930-7215-87BA-04EBB851A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id="{E10042A8-36C1-7682-5DE0-AF2AE3CA36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val="2506457274"/>
                    </a:ext>
                  </a:extLst>
                </a:gridCol>
                <a:gridCol w="2371725">
                  <a:extLst>
                    <a:ext uri="{9D8B030D-6E8A-4147-A177-3AD203B41FA5}">
                      <a16:colId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val="2506457274"/>
                    </a:ext>
                  </a:extLst>
                </a:gridCol>
                <a:gridCol w="6134101">
                  <a:extLst>
                    <a:ext uri="{9D8B030D-6E8A-4147-A177-3AD203B41FA5}">
                      <a16:colId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
        <p:nvSpPr>
          <p:cNvPr id="5" name="TextBox 4">
            <a:extLst>
              <a:ext uri="{FF2B5EF4-FFF2-40B4-BE49-F238E27FC236}">
                <a16:creationId xmlns:a16="http://schemas.microsoft.com/office/drawing/2014/main"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617</Words>
  <Application>Microsoft Office PowerPoint</Application>
  <PresentationFormat>Widescreen</PresentationFormat>
  <Paragraphs>71</Paragraphs>
  <Slides>16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宋体</vt:lpstr>
      <vt:lpstr>Arial</vt:lpstr>
      <vt:lpstr>Calibri</vt:lpstr>
      <vt:lpstr>Calibri Light</vt:lpstr>
      <vt:lpstr>Cambria</vt:lpstr>
      <vt:lpstr>Times New Roman</vt:lpstr>
      <vt:lpstr>Wingdings</vt:lpstr>
      <vt:lpstr>字魂50号-白鸽天行体</vt:lpstr>
      <vt:lpstr>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2023-10-03T10:40:10Z</dcterms:created>
  <dcterms:modified xsi:type="dcterms:W3CDTF">2025-12-19T06:25:17Z</dcterms:modified>
</cp:coreProperties>
</file>