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3" r:id="rId3"/>
    <p:sldMasterId id="2147483746" r:id="rId4"/>
  </p:sldMasterIdLst>
  <p:notesMasterIdLst>
    <p:notesMasterId r:id="rId26"/>
  </p:notesMasterIdLst>
  <p:sldIdLst>
    <p:sldId id="381" r:id="rId5"/>
    <p:sldId id="558" r:id="rId6"/>
    <p:sldId id="559" r:id="rId7"/>
    <p:sldId id="560" r:id="rId8"/>
    <p:sldId id="260" r:id="rId9"/>
    <p:sldId id="301" r:id="rId10"/>
    <p:sldId id="284" r:id="rId11"/>
    <p:sldId id="300" r:id="rId12"/>
    <p:sldId id="285" r:id="rId13"/>
    <p:sldId id="561" r:id="rId14"/>
    <p:sldId id="562" r:id="rId15"/>
    <p:sldId id="311" r:id="rId16"/>
    <p:sldId id="563" r:id="rId17"/>
    <p:sldId id="294" r:id="rId18"/>
    <p:sldId id="565" r:id="rId19"/>
    <p:sldId id="566" r:id="rId20"/>
    <p:sldId id="568" r:id="rId21"/>
    <p:sldId id="315" r:id="rId22"/>
    <p:sldId id="316" r:id="rId23"/>
    <p:sldId id="317" r:id="rId24"/>
    <p:sldId id="3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88" autoAdjust="0"/>
  </p:normalViewPr>
  <p:slideViewPr>
    <p:cSldViewPr snapToGrid="0">
      <p:cViewPr varScale="1">
        <p:scale>
          <a:sx n="69" d="100"/>
          <a:sy n="69" d="100"/>
        </p:scale>
        <p:origin x="40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13</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15</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21</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image" Target="../media/image2.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a:extLst>
              <a:ext uri="{FF2B5EF4-FFF2-40B4-BE49-F238E27FC236}">
                <a16:creationId xmlns:a16="http://schemas.microsoft.com/office/drawing/2014/main" id="{D0F1B72F-79F5-7602-7688-64FAF9F311A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96800" y="229427"/>
            <a:ext cx="1578251" cy="1578251"/>
          </a:xfrm>
          <a:prstGeom prst="rect">
            <a:avLst/>
          </a:prstGeom>
        </p:spPr>
      </p:pic>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2025/12/19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E2273125-1D85-9BC0-7CE3-0CBBFAB4DDBA}"/>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2496800" y="248478"/>
            <a:ext cx="1854476" cy="1854476"/>
          </a:xfrm>
          <a:prstGeom prst="rect">
            <a:avLst/>
          </a:prstGeom>
        </p:spPr>
      </p:pic>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82.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8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68.xml"/><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7.xml"/><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37727" y="2814449"/>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Âm thanh trong cuộc sống(T2)</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1114</Words>
  <Application>Microsoft Office PowerPoint</Application>
  <PresentationFormat>Widescreen</PresentationFormat>
  <Paragraphs>72</Paragraphs>
  <Slides>21</Slides>
  <Notes>17</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21</vt:i4>
      </vt:variant>
    </vt:vector>
  </HeadingPairs>
  <TitlesOfParts>
    <vt:vector size="38" baseType="lpstr">
      <vt:lpstr>等线</vt:lpstr>
      <vt:lpstr>等线 Light</vt:lpstr>
      <vt:lpstr>微软雅黑</vt:lpstr>
      <vt:lpstr>宋体</vt:lpstr>
      <vt:lpstr>#9Slide03 Arima Madurai Bold</vt:lpstr>
      <vt:lpstr>Arial</vt:lpstr>
      <vt:lpstr>Calibri</vt:lpstr>
      <vt:lpstr>Calibri Light</vt:lpstr>
      <vt:lpstr>Cambria</vt:lpstr>
      <vt:lpstr>Georgia</vt:lpstr>
      <vt:lpstr>Times New Roman</vt:lpstr>
      <vt:lpstr>Wingdings</vt:lpstr>
      <vt:lpstr>字魂105号-简雅黑</vt:lpstr>
      <vt:lpstr>千图网海量PPT模板www.58pic.com ​​</vt:lpstr>
      <vt:lpstr>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35</cp:revision>
  <dcterms:created xsi:type="dcterms:W3CDTF">2023-08-28T11:13:05Z</dcterms:created>
  <dcterms:modified xsi:type="dcterms:W3CDTF">2025-12-19T06:01:59Z</dcterms:modified>
</cp:coreProperties>
</file>