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81" r:id="rId2"/>
    <p:sldId id="290" r:id="rId3"/>
    <p:sldId id="318" r:id="rId4"/>
    <p:sldId id="291" r:id="rId5"/>
    <p:sldId id="271" r:id="rId6"/>
    <p:sldId id="259" r:id="rId7"/>
    <p:sldId id="274" r:id="rId8"/>
    <p:sldId id="307" r:id="rId9"/>
    <p:sldId id="308" r:id="rId10"/>
    <p:sldId id="309" r:id="rId11"/>
    <p:sldId id="310" r:id="rId12"/>
    <p:sldId id="311" r:id="rId13"/>
    <p:sldId id="312" r:id="rId14"/>
    <p:sldId id="313" r:id="rId15"/>
    <p:sldId id="314" r:id="rId16"/>
    <p:sldId id="315" r:id="rId17"/>
    <p:sldId id="316"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19/12/2025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4</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6</a:t>
            </a:fld>
            <a:endParaRPr lang="en-US"/>
          </a:p>
        </p:txBody>
      </p:sp>
    </p:spTree>
    <p:extLst>
      <p:ext uri="{BB962C8B-B14F-4D97-AF65-F5344CB8AC3E}">
        <p14:creationId xmlns:p14="http://schemas.microsoft.com/office/powerpoint/2010/main" val="41036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13</a:t>
            </a:fld>
            <a:endParaRPr lang="en-US"/>
          </a:p>
        </p:txBody>
      </p:sp>
    </p:spTree>
    <p:extLst>
      <p:ext uri="{BB962C8B-B14F-4D97-AF65-F5344CB8AC3E}">
        <p14:creationId xmlns:p14="http://schemas.microsoft.com/office/powerpoint/2010/main" val="29249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17</a:t>
            </a:fld>
            <a:endParaRPr lang="en-US"/>
          </a:p>
        </p:txBody>
      </p:sp>
    </p:spTree>
    <p:extLst>
      <p:ext uri="{BB962C8B-B14F-4D97-AF65-F5344CB8AC3E}">
        <p14:creationId xmlns:p14="http://schemas.microsoft.com/office/powerpoint/2010/main" val="13676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19/12/2025</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19/12/2025</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0DB8C4A3-06FA-A534-DECE-4D1F9ECA8C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4400" y="190500"/>
            <a:ext cx="1219200" cy="1219200"/>
          </a:xfrm>
          <a:prstGeom prst="rect">
            <a:avLst/>
          </a:prstGeom>
        </p:spPr>
      </p:pic>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sv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5.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sv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5.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Vật dẫn nhiệt tốt và vật dẫn nhiệt kém(T2)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8F009803-8C79-777A-2343-B9B97BBE2868}"/>
              </a:ext>
            </a:extLst>
          </p:cNvPr>
          <p:cNvPicPr>
            <a:picLocks noChangeAspect="1"/>
          </p:cNvPicPr>
          <p:nvPr/>
        </p:nvPicPr>
        <p:blipFill>
          <a:blip r:embed="rId2"/>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8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p>
        </p:txBody>
      </p:sp>
      <p:pic>
        <p:nvPicPr>
          <p:cNvPr id="4" name="Picture 3">
            <a:extLst>
              <a:ext uri="{FF2B5EF4-FFF2-40B4-BE49-F238E27FC236}">
                <a16:creationId xmlns:a16="http://schemas.microsoft.com/office/drawing/2014/main" id="{B3DDBDCE-047E-3950-9EA3-D43232F018C4}"/>
              </a:ext>
            </a:extLst>
          </p:cNvPr>
          <p:cNvPicPr>
            <a:picLocks noChangeAspect="1"/>
          </p:cNvPicPr>
          <p:nvPr/>
        </p:nvPicPr>
        <p:blipFill>
          <a:blip r:embed="rId3"/>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670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324350" y="1498808"/>
            <a:ext cx="7067550" cy="76944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BADCBD-D086-3978-F5FA-031184BD2F94}"/>
              </a:ext>
            </a:extLst>
          </p:cNvPr>
          <p:cNvPicPr>
            <a:picLocks noChangeAspect="1"/>
          </p:cNvPicPr>
          <p:nvPr/>
        </p:nvPicPr>
        <p:blipFill>
          <a:blip r:embed="rId2"/>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7CB12FE-4ED6-2522-98A4-526E0563F029}"/>
              </a:ext>
            </a:extLst>
          </p:cNvPr>
          <p:cNvPicPr>
            <a:picLocks noChangeAspect="1"/>
          </p:cNvPicPr>
          <p:nvPr/>
        </p:nvPicPr>
        <p:blipFill>
          <a:blip r:embed="rId3"/>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a:extLst>
              <a:ext uri="{FF2B5EF4-FFF2-40B4-BE49-F238E27FC236}">
                <a16:creationId xmlns:a16="http://schemas.microsoft.com/office/drawing/2014/main" id="{88F24EDD-3D11-A035-C3F1-E24111748103}"/>
              </a:ext>
            </a:extLst>
          </p:cNvPr>
          <p:cNvSpPr txBox="1">
            <a:spLocks noChangeArrowheads="1"/>
          </p:cNvSpPr>
          <p:nvPr/>
        </p:nvSpPr>
        <p:spPr bwMode="auto">
          <a:xfrm>
            <a:off x="5972175" y="3918158"/>
            <a:ext cx="567690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21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1514474" y="3041858"/>
            <a:ext cx="6867525"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a:extLst>
              <a:ext uri="{FF2B5EF4-FFF2-40B4-BE49-F238E27FC236}">
                <a16:creationId xmlns:a16="http://schemas.microsoft.com/office/drawing/2014/main" id="{B110BC9B-8E75-0BF7-A6FA-6FF26933BA06}"/>
              </a:ext>
            </a:extLst>
          </p:cNvPr>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064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2838450" y="3194258"/>
            <a:ext cx="58197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74BFBEB2-88BA-1FD0-567B-37360410A208}"/>
              </a:ext>
            </a:extLst>
          </p:cNvPr>
          <p:cNvPicPr>
            <a:picLocks noChangeAspect="1"/>
          </p:cNvPicPr>
          <p:nvPr/>
        </p:nvPicPr>
        <p:blipFill>
          <a:blip r:embed="rId4"/>
          <a:stretch>
            <a:fillRect/>
          </a:stretch>
        </p:blipFill>
        <p:spPr>
          <a:xfrm>
            <a:off x="552449" y="3190876"/>
            <a:ext cx="1989061" cy="2347912"/>
          </a:xfrm>
          <a:prstGeom prst="rect">
            <a:avLst/>
          </a:prstGeom>
        </p:spPr>
      </p:pic>
    </p:spTree>
    <p:extLst>
      <p:ext uri="{BB962C8B-B14F-4D97-AF65-F5344CB8AC3E}">
        <p14:creationId xmlns:p14="http://schemas.microsoft.com/office/powerpoint/2010/main" val="3082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dép</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nhựa</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Thanh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thép</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đũa</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11102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Thìa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inox</a:t>
              </a: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Nồi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gang</a:t>
              </a: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Đôi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đũa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5591" y="4670304"/>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76398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5" name="Picture 4">
            <a:extLst>
              <a:ext uri="{FF2B5EF4-FFF2-40B4-BE49-F238E27FC236}">
                <a16:creationId xmlns:a16="http://schemas.microsoft.com/office/drawing/2014/main" id="{E5A2788A-8380-F4EB-D6A0-E8AF6B388350}"/>
              </a:ext>
            </a:extLst>
          </p:cNvPr>
          <p:cNvPicPr>
            <a:picLocks noChangeAspect="1"/>
          </p:cNvPicPr>
          <p:nvPr/>
        </p:nvPicPr>
        <p:blipFill>
          <a:blip r:embed="rId10"/>
          <a:stretch>
            <a:fillRect/>
          </a:stretch>
        </p:blipFill>
        <p:spPr>
          <a:xfrm>
            <a:off x="1930917" y="2884442"/>
            <a:ext cx="8577815" cy="2517866"/>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1"/>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807</Words>
  <Application>Microsoft Office PowerPoint</Application>
  <PresentationFormat>Widescreen</PresentationFormat>
  <Paragraphs>80</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微软雅黑</vt:lpstr>
      <vt:lpstr>Arial</vt:lpstr>
      <vt:lpstr>Berlin Sans FB Demi</vt:lpstr>
      <vt:lpstr>Bernard MT Condensed</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23</cp:revision>
  <dcterms:created xsi:type="dcterms:W3CDTF">2023-09-28T13:16:18Z</dcterms:created>
  <dcterms:modified xsi:type="dcterms:W3CDTF">2025-12-19T06:09:33Z</dcterms:modified>
</cp:coreProperties>
</file>