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81" r:id="rId3"/>
    <p:sldId id="257" r:id="rId4"/>
    <p:sldId id="276" r:id="rId5"/>
    <p:sldId id="284" r:id="rId6"/>
    <p:sldId id="285" r:id="rId7"/>
    <p:sldId id="286" r:id="rId8"/>
    <p:sldId id="287" r:id="rId9"/>
    <p:sldId id="274" r:id="rId10"/>
    <p:sldId id="290" r:id="rId11"/>
    <p:sldId id="275" r:id="rId12"/>
    <p:sldId id="297" r:id="rId13"/>
    <p:sldId id="302" r:id="rId14"/>
    <p:sldId id="260" r:id="rId15"/>
    <p:sldId id="303" r:id="rId16"/>
    <p:sldId id="304" r:id="rId17"/>
    <p:sldId id="305" r:id="rId18"/>
    <p:sldId id="306" r:id="rId19"/>
    <p:sldId id="307" r:id="rId20"/>
    <p:sldId id="3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4" autoAdjust="0"/>
  </p:normalViewPr>
  <p:slideViewPr>
    <p:cSldViewPr snapToGrid="0">
      <p:cViewPr varScale="1">
        <p:scale>
          <a:sx n="59" d="100"/>
          <a:sy n="59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19/12/2025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19/12/2025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19/12/2025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19/12/2025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19/12/2025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19/12/2025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19/12/2025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19/12/2025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19/12/2025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19/12/2025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7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2.png"/><Relationship Id="rId26" Type="http://schemas.openxmlformats.org/officeDocument/2006/relationships/image" Target="../media/image38.png"/><Relationship Id="rId3" Type="http://schemas.openxmlformats.org/officeDocument/2006/relationships/audio" Target="../media/audio1.wav"/><Relationship Id="rId21" Type="http://schemas.microsoft.com/office/2007/relationships/hdphoto" Target="../media/hdphoto3.wdp"/><Relationship Id="rId7" Type="http://schemas.openxmlformats.org/officeDocument/2006/relationships/audio" Target="../media/audio5.wav"/><Relationship Id="rId12" Type="http://schemas.openxmlformats.org/officeDocument/2006/relationships/image" Target="../media/image30.png"/><Relationship Id="rId17" Type="http://schemas.openxmlformats.org/officeDocument/2006/relationships/slide" Target="slide6.xml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33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24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slide" Target="slide7.xml"/><Relationship Id="rId31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slide" Target="slide5.xml"/><Relationship Id="rId22" Type="http://schemas.openxmlformats.org/officeDocument/2006/relationships/image" Target="../media/image34.png"/><Relationship Id="rId27" Type="http://schemas.microsoft.com/office/2007/relationships/hdphoto" Target="../media/hdphoto4.wdp"/><Relationship Id="rId30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8.png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10" Type="http://schemas.microsoft.com/office/2007/relationships/hdphoto" Target="../media/hdphoto7.wdp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Relationship Id="rId14" Type="http://schemas.microsoft.com/office/2007/relationships/hdphoto" Target="../media/hdphoto8.wdp"/><Relationship Id="rId2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8.png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10" Type="http://schemas.microsoft.com/office/2007/relationships/hdphoto" Target="../media/hdphoto7.wdp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2.png"/><Relationship Id="rId14" Type="http://schemas.microsoft.com/office/2007/relationships/hdphoto" Target="../media/hdphoto8.wdp"/><Relationship Id="rId22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0.png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audio" Target="../media/audio7.wav"/><Relationship Id="rId15" Type="http://schemas.openxmlformats.org/officeDocument/2006/relationships/image" Target="../media/image46.png"/><Relationship Id="rId23" Type="http://schemas.openxmlformats.org/officeDocument/2006/relationships/image" Target="../media/image51.png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2.wdp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audio" Target="../media/audio7.wav"/><Relationship Id="rId15" Type="http://schemas.openxmlformats.org/officeDocument/2006/relationships/image" Target="../media/image46.png"/><Relationship Id="rId23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cần gì để sống?(T2)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24E9DEE-A4C3-4C9C-8408-D8894A341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2925754" y="-168941"/>
            <a:ext cx="1048727" cy="1974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5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106AED-E0C8-4977-0956-1DB6DD9A4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817" y="102604"/>
            <a:ext cx="5328366" cy="1493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91083-DAAA-04E0-A362-1FF0BC821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2" y="1601952"/>
            <a:ext cx="16418204" cy="362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1C632-5136-7F3A-D67F-47ABE4711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494" y="4731741"/>
            <a:ext cx="184115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6039024-AFD1-4044-A97B-D134A1580A3C}"/>
              </a:ext>
            </a:extLst>
          </p:cNvPr>
          <p:cNvSpPr/>
          <p:nvPr/>
        </p:nvSpPr>
        <p:spPr>
          <a:xfrm>
            <a:off x="1700733" y="188687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Lớp 4A2</a:t>
            </a:r>
            <a:endParaRPr kumimoji="0" lang="en-US" sz="4000" b="1" i="0" u="none" strike="noStrike" kern="1200" cap="none" spc="0" normalizeH="0" baseline="0" noProof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30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667</Words>
  <Application>Microsoft Office PowerPoint</Application>
  <PresentationFormat>Widescreen</PresentationFormat>
  <Paragraphs>83</Paragraphs>
  <Slides>19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Open Sans</vt:lpstr>
      <vt:lpstr>Piglets</vt:lpstr>
      <vt:lpstr>Tahoma</vt:lpstr>
      <vt:lpstr>Times New Roman</vt:lpstr>
      <vt:lpstr>UVN Thanh Pho Nang</vt:lpstr>
      <vt:lpstr>仓耳章鱼小丸子体 W01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31</cp:revision>
  <dcterms:created xsi:type="dcterms:W3CDTF">2023-10-02T10:44:37Z</dcterms:created>
  <dcterms:modified xsi:type="dcterms:W3CDTF">2025-12-19T06:18:39Z</dcterms:modified>
</cp:coreProperties>
</file>