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87" r:id="rId3"/>
  </p:sldMasterIdLst>
  <p:notesMasterIdLst>
    <p:notesMasterId r:id="rId25"/>
  </p:notesMasterIdLst>
  <p:handoutMasterIdLst>
    <p:handoutMasterId r:id="rId26"/>
  </p:handoutMasterIdLst>
  <p:sldIdLst>
    <p:sldId id="381" r:id="rId4"/>
    <p:sldId id="265" r:id="rId5"/>
    <p:sldId id="4400" r:id="rId6"/>
    <p:sldId id="264" r:id="rId7"/>
    <p:sldId id="270" r:id="rId8"/>
    <p:sldId id="4401" r:id="rId9"/>
    <p:sldId id="257" r:id="rId10"/>
    <p:sldId id="261" r:id="rId11"/>
    <p:sldId id="4388" r:id="rId12"/>
    <p:sldId id="4403" r:id="rId13"/>
    <p:sldId id="4404" r:id="rId14"/>
    <p:sldId id="4405" r:id="rId15"/>
    <p:sldId id="269" r:id="rId16"/>
    <p:sldId id="4395" r:id="rId17"/>
    <p:sldId id="4406" r:id="rId18"/>
    <p:sldId id="4407" r:id="rId19"/>
    <p:sldId id="275" r:id="rId20"/>
    <p:sldId id="280" r:id="rId21"/>
    <p:sldId id="4408" r:id="rId22"/>
    <p:sldId id="4396" r:id="rId23"/>
    <p:sldId id="440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633" autoAdjust="0"/>
  </p:normalViewPr>
  <p:slideViewPr>
    <p:cSldViewPr snapToGrid="0">
      <p:cViewPr varScale="1">
        <p:scale>
          <a:sx n="63" d="100"/>
          <a:sy n="63" d="100"/>
        </p:scale>
        <p:origin x="9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1569278-242A-8D1E-0D45-5B7CDEE389E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46E5AA-BFE5-09A4-679B-29CC73A9EB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CF1EF-B602-471B-ACC0-BA35A48E9D9A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7080A8-9505-E0B0-99BD-E98E851F2F1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6382B9-3887-C65E-548F-6A2A5E35DE2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1E6CD-06A3-4675-814C-10E513095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139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CA109-A38F-47DC-A5B6-CB90B757BAB3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CEB55F-8576-43AF-A034-352F69638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646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EB55F-8576-43AF-A034-352F696385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497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EB55F-8576-43AF-A034-352F696385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585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8C94F-FC92-4A5A-8D57-2B71CBF1BC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62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/>
              <a:t>Facebook: https://www.facebook.com/huongthaoGADT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58C94F-FC92-4A5A-8D57-2B71CBF1BC2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507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8C93FF-6BFD-4E6A-96F6-C0FD028D73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473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436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91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6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0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263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A5044-FD65-4FF1-A11F-A08A23B46A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791290-8644-42F6-B5E0-F85CF7EC21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33D05-94FB-4C5E-B518-DCC2AAFB8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B88B1-29F0-425B-B730-90FFD513C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4D8C2-E049-4740-B647-7BDDFA79C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8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75D71-30C1-48A9-9A5F-B819DB0EC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F9D2A-DCFE-40AD-922B-0981828C2C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84EB9-A267-47AC-B22D-8D2DF923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AD9F7-1246-4049-AE7D-7100750B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B213B9-4F73-4B2D-B206-FCA36F93A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9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B0CD9-E983-44C1-9127-76D8D2890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2B8C8F-B3F2-4A32-B178-8457EECF8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DF85A-0A8A-4BFC-8B6E-A94821E16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09ADE-D65A-4F6E-A33B-505CF1971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9695DD-162F-4209-8223-5CC50B45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34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74550-E8E1-41A5-9A7B-10CC6DE8E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A0BF4-0570-418C-BB53-9D00DD9CCA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7E899B-6BE6-4F35-A49D-0BC5A26B60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8C3315-7A22-42AF-A6D4-42EAA2754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BC21C9-BAAE-4AFE-BF7D-4CC5BD069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010EC3-2022-4B9F-B141-BD7E28CA6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03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A9DEA-B958-4135-8DE9-9A2EFEA00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73B88F-25FB-4BB4-A113-4BEC053E5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8DFA1D-16A3-4265-872B-1F459ADFA6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6B11D8-508F-4B60-8EC7-091BA2B61E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92EBDF-5186-493E-8C4B-2803A32D82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4A70DE-27FA-4BCA-AB6A-14A7759CD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C5527F-FB8E-41C3-89BB-F51476F1C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685927-B06B-4F71-8DF6-F4B2B601B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25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166E1-B379-4A24-B3DC-195F63781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76B45D-0E6A-4328-824C-414AD7E81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A6F6AB-1493-4EBD-ACFF-988CAE0ED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D17FAB-4C9A-4BBB-BE34-7F038B370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6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8A282F-6030-4E13-B336-C3224238D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B488AF-C119-41A3-A04D-ADAF9AA39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077018-DAD6-426F-B4EE-6FDD0043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3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9A705-BC4D-49DB-B09D-F7E90350C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86AD4-2EBE-49A9-BF2A-9665110BE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D14204-EE86-4E47-900E-4963C3F392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8AC5F-65B6-4CC7-8C52-171EA69A9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52EA3-F6AF-440F-A478-71898EF05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00540-C9AF-49E7-AD70-76EDA8395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4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0B8FF-CFE9-4ACF-AA48-290F44A39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0CB49D-2621-4654-A2BB-EFD6254E4C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6C1A00-DF43-492C-9282-BD657F09F5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28944C-3C65-45A0-A697-DC07FC244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A5B58D-29E4-47ED-8F4F-A40CED9D1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678D65-EA77-4E13-B6FE-F5438DDA5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7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EF80A-1FF9-47B9-89F3-D140A80C7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D31FB5-D5B4-46FD-9D42-69E54CF4E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47D8F-51E6-45AB-8F7D-B3F477FD7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51A7D-3697-4A43-8725-F8D0CC45C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A23A5-1B07-41E7-9080-963AC7CFF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58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4A1D23-1755-4FE8-ACA0-DF34247459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A8E86B-65CD-428A-8DB6-B51195AAB8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F48AD-4DD4-41B5-9B17-248A5B57A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F09B-D746-4DA2-841D-CC046C657822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F05BE-A69D-47D4-B7B9-6A25918F0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C3955-5B5E-4F84-8AF6-44B221F67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76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07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2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09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3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8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0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0D9F9F-674D-4F0A-99FE-F4A57DD32845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262BDA-6B02-434B-8EED-9FA1CFB246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9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B2D43D1-7361-230F-EEBC-41AB468D48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9650" y="85725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95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200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B1F8B1-A3CB-4C90-9642-D564DAFA7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DAE7F6-FE4F-4BD5-AED0-35B300610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BA93C-2C38-4D3F-89D4-34392A3A69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F09B-D746-4DA2-841D-CC046C657822}" type="datetimeFigureOut">
              <a:rPr lang="en-US" smtClean="0"/>
              <a:t>19/12/2025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92D5-0E83-4243-BADE-64C5CD7786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1972A-B656-4814-B064-4E4719A6F7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BF8C9-D66D-42A2-8F0B-5A8FC1AD0D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616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emf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18" Type="http://schemas.openxmlformats.org/officeDocument/2006/relationships/image" Target="../media/image18.png"/><Relationship Id="rId3" Type="http://schemas.microsoft.com/office/2007/relationships/media" Target="../media/media2.mp3"/><Relationship Id="rId21" Type="http://schemas.microsoft.com/office/2007/relationships/hdphoto" Target="../media/hdphoto5.wdp"/><Relationship Id="rId7" Type="http://schemas.openxmlformats.org/officeDocument/2006/relationships/image" Target="../media/image6.png"/><Relationship Id="rId12" Type="http://schemas.openxmlformats.org/officeDocument/2006/relationships/image" Target="../media/image13.png"/><Relationship Id="rId17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image" Target="../media/image16.png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5.xml"/><Relationship Id="rId15" Type="http://schemas.microsoft.com/office/2007/relationships/hdphoto" Target="../media/hdphoto3.wdp"/><Relationship Id="rId10" Type="http://schemas.openxmlformats.org/officeDocument/2006/relationships/image" Target="../media/image11.png"/><Relationship Id="rId19" Type="http://schemas.microsoft.com/office/2007/relationships/hdphoto" Target="../media/hdphoto4.wdp"/><Relationship Id="rId4" Type="http://schemas.openxmlformats.org/officeDocument/2006/relationships/audio" Target="../media/media2.mp3"/><Relationship Id="rId9" Type="http://schemas.microsoft.com/office/2007/relationships/hdphoto" Target="../media/hdphoto2.wdp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18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12" Type="http://schemas.openxmlformats.org/officeDocument/2006/relationships/image" Target="../media/image17.png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20.png"/><Relationship Id="rId10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B0C478-C035-FA6F-AA34-F931B2895D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25" y="0"/>
            <a:ext cx="12192000" cy="71410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D62439-CF74-0E00-34EA-EDB8372EC665}"/>
              </a:ext>
            </a:extLst>
          </p:cNvPr>
          <p:cNvSpPr txBox="1"/>
          <p:nvPr/>
        </p:nvSpPr>
        <p:spPr>
          <a:xfrm>
            <a:off x="49875" y="1180698"/>
            <a:ext cx="12058650" cy="1323439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FA38FDC1-6A6C-54F5-7E8E-7326CD884A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25" y="2708730"/>
            <a:ext cx="12191999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6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vật cần gì để sống?(T2)</a:t>
            </a:r>
            <a:endParaRPr lang="en-US" alt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Kết quả hình ảnh cho hình động con bướm">
            <a:extLst>
              <a:ext uri="{FF2B5EF4-FFF2-40B4-BE49-F238E27FC236}">
                <a16:creationId xmlns:a16="http://schemas.microsoft.com/office/drawing/2014/main" id="{F754281D-D15C-B244-9762-7C27AF54A0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315792">
            <a:off x="11159935" y="2674708"/>
            <a:ext cx="1162050" cy="87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Kết quả hình ảnh cho hình động con bướm">
            <a:extLst>
              <a:ext uri="{FF2B5EF4-FFF2-40B4-BE49-F238E27FC236}">
                <a16:creationId xmlns:a16="http://schemas.microsoft.com/office/drawing/2014/main" id="{FBF50010-B9A7-4DF3-1D67-9A0E7A5E93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1636">
            <a:off x="527214" y="84571"/>
            <a:ext cx="102301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01981" y="253961"/>
            <a:ext cx="5084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vi-VN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PHƯỜNG HƯNG ĐẠO</a:t>
            </a:r>
          </a:p>
          <a:p>
            <a:pPr algn="ctr"/>
            <a:r>
              <a:rPr lang="en-US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TIỂU HỌC ĐA PHÚC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6112624" y="830896"/>
            <a:ext cx="13564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349950" y="4562240"/>
            <a:ext cx="6659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GV THỰC HIỆN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PHẠM THỊ THU HƯƠNG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202</a:t>
            </a:r>
            <a:r>
              <a:rPr lang="vi-VN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- 202</a:t>
            </a:r>
            <a:r>
              <a:rPr lang="vi-VN" sz="24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19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CE7B452-BFE8-4E60-9CAB-AB329B437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60112" y="137432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71D1C971-19A5-3E4C-F528-CB3190C839F4}"/>
              </a:ext>
            </a:extLst>
          </p:cNvPr>
          <p:cNvSpPr/>
          <p:nvPr/>
        </p:nvSpPr>
        <p:spPr>
          <a:xfrm>
            <a:off x="5705475" y="2527114"/>
            <a:ext cx="5702557" cy="1787711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Con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gà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rau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thức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đó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thực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vật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.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B81F5A-8111-C100-FA92-A6011688B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262" y="1319212"/>
            <a:ext cx="4295775" cy="40671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3360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CE7B452-BFE8-4E60-9CAB-AB329B437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60112" y="137432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71D1C971-19A5-3E4C-F528-CB3190C839F4}"/>
              </a:ext>
            </a:extLst>
          </p:cNvPr>
          <p:cNvSpPr/>
          <p:nvPr/>
        </p:nvSpPr>
        <p:spPr>
          <a:xfrm>
            <a:off x="5800725" y="2527114"/>
            <a:ext cx="5781675" cy="2102036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Con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chim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cá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con,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thức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đó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động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vật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.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60AFB4-34F6-8BF5-127B-193376246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1485901"/>
            <a:ext cx="4380576" cy="40814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4617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CE7B452-BFE8-4E60-9CAB-AB329B437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60112" y="137432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71D1C971-19A5-3E4C-F528-CB3190C839F4}"/>
              </a:ext>
            </a:extLst>
          </p:cNvPr>
          <p:cNvSpPr/>
          <p:nvPr/>
        </p:nvSpPr>
        <p:spPr>
          <a:xfrm>
            <a:off x="5800725" y="2527114"/>
            <a:ext cx="5781675" cy="2102036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Con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hổ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thịt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thức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động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vật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.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64E9DB-7505-F5F7-8419-B65432B15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250" y="1547812"/>
            <a:ext cx="4267200" cy="4010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8901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88687" y="261257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ounded Rectangle 10">
            <a:extLst>
              <a:ext uri="{FF2B5EF4-FFF2-40B4-BE49-F238E27FC236}">
                <a16:creationId xmlns:a16="http://schemas.microsoft.com/office/drawing/2014/main" id="{24DA2988-5736-C235-518B-52B796C6E1F2}"/>
              </a:ext>
            </a:extLst>
          </p:cNvPr>
          <p:cNvSpPr/>
          <p:nvPr/>
        </p:nvSpPr>
        <p:spPr>
          <a:xfrm>
            <a:off x="790574" y="446269"/>
            <a:ext cx="11401426" cy="715089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Nêu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tên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5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thức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ăn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chúng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</a:rPr>
              <a:t>.</a:t>
            </a:r>
            <a:endParaRPr lang="en-US" sz="3600" b="1" i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87AE47-C6FD-BA41-CC3A-60D50ECEEE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6425" y="1262782"/>
            <a:ext cx="8358187" cy="523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9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0">
            <a:extLst>
              <a:ext uri="{FF2B5EF4-FFF2-40B4-BE49-F238E27FC236}">
                <a16:creationId xmlns:a16="http://schemas.microsoft.com/office/drawing/2014/main" id="{844AF171-CF9C-462B-9F6E-B0476FC5FCC2}"/>
              </a:ext>
            </a:extLst>
          </p:cNvPr>
          <p:cNvSpPr/>
          <p:nvPr/>
        </p:nvSpPr>
        <p:spPr>
          <a:xfrm>
            <a:off x="195942" y="261256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AC8C3A-E464-EE5E-3EE1-AC8474639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650" y="1004887"/>
            <a:ext cx="2895600" cy="5267325"/>
          </a:xfrm>
          <a:prstGeom prst="rect">
            <a:avLst/>
          </a:prstGeom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179334D9-78D2-1712-16FF-2DB7A9041791}"/>
              </a:ext>
            </a:extLst>
          </p:cNvPr>
          <p:cNvSpPr/>
          <p:nvPr/>
        </p:nvSpPr>
        <p:spPr>
          <a:xfrm>
            <a:off x="5362575" y="2412814"/>
            <a:ext cx="6381750" cy="2102036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Thức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của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đại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bàng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hổ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cá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sấu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thịt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7E61821-AEEC-2E75-8FF5-9017ABB05354}"/>
              </a:ext>
            </a:extLst>
          </p:cNvPr>
          <p:cNvSpPr/>
          <p:nvPr/>
        </p:nvSpPr>
        <p:spPr>
          <a:xfrm>
            <a:off x="3638550" y="3076575"/>
            <a:ext cx="1495425" cy="990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9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0">
            <a:extLst>
              <a:ext uri="{FF2B5EF4-FFF2-40B4-BE49-F238E27FC236}">
                <a16:creationId xmlns:a16="http://schemas.microsoft.com/office/drawing/2014/main" id="{844AF171-CF9C-462B-9F6E-B0476FC5FCC2}"/>
              </a:ext>
            </a:extLst>
          </p:cNvPr>
          <p:cNvSpPr/>
          <p:nvPr/>
        </p:nvSpPr>
        <p:spPr>
          <a:xfrm>
            <a:off x="195942" y="261256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179334D9-78D2-1712-16FF-2DB7A9041791}"/>
              </a:ext>
            </a:extLst>
          </p:cNvPr>
          <p:cNvSpPr/>
          <p:nvPr/>
        </p:nvSpPr>
        <p:spPr>
          <a:xfrm>
            <a:off x="5362575" y="2412814"/>
            <a:ext cx="6381750" cy="2102036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Thức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của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ngựa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cừu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thỏ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bò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là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cỏ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7E61821-AEEC-2E75-8FF5-9017ABB05354}"/>
              </a:ext>
            </a:extLst>
          </p:cNvPr>
          <p:cNvSpPr/>
          <p:nvPr/>
        </p:nvSpPr>
        <p:spPr>
          <a:xfrm>
            <a:off x="3638550" y="3076575"/>
            <a:ext cx="1495425" cy="990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FBD656-1E10-6F07-3DA7-980B629F8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950" y="671512"/>
            <a:ext cx="2971800" cy="5286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1260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0">
            <a:extLst>
              <a:ext uri="{FF2B5EF4-FFF2-40B4-BE49-F238E27FC236}">
                <a16:creationId xmlns:a16="http://schemas.microsoft.com/office/drawing/2014/main" id="{844AF171-CF9C-462B-9F6E-B0476FC5FCC2}"/>
              </a:ext>
            </a:extLst>
          </p:cNvPr>
          <p:cNvSpPr/>
          <p:nvPr/>
        </p:nvSpPr>
        <p:spPr>
          <a:xfrm>
            <a:off x="195942" y="261256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179334D9-78D2-1712-16FF-2DB7A9041791}"/>
              </a:ext>
            </a:extLst>
          </p:cNvPr>
          <p:cNvSpPr/>
          <p:nvPr/>
        </p:nvSpPr>
        <p:spPr>
          <a:xfrm>
            <a:off x="5362575" y="2412814"/>
            <a:ext cx="6381750" cy="2102036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4127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Thức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ăn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của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gấu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gà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lợn</a:t>
            </a:r>
            <a:r>
              <a:rPr kumimoji="0" lang="en-US" sz="44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kumimoji="0" lang="en-US" sz="4400" b="1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vịt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rau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cá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, </a:t>
            </a:r>
            <a:r>
              <a:rPr lang="en-US" sz="4400" b="1" kern="0" dirty="0" err="1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tôm</a:t>
            </a: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..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47E61821-AEEC-2E75-8FF5-9017ABB05354}"/>
              </a:ext>
            </a:extLst>
          </p:cNvPr>
          <p:cNvSpPr/>
          <p:nvPr/>
        </p:nvSpPr>
        <p:spPr>
          <a:xfrm>
            <a:off x="3638550" y="3076575"/>
            <a:ext cx="1495425" cy="990600"/>
          </a:xfrm>
          <a:prstGeom prst="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96A7BD-13ED-DEB4-9D67-18AABBA7A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262" y="538162"/>
            <a:ext cx="2924175" cy="5572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1886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2C60172D-A5ED-E13B-541D-AE3FFFABB8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0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B472BD0-3C19-4BC8-8D0A-7AC377D60E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2" t="52444"/>
          <a:stretch/>
        </p:blipFill>
        <p:spPr>
          <a:xfrm>
            <a:off x="5122390" y="1649186"/>
            <a:ext cx="6595866" cy="5208814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188953" y="-282585"/>
            <a:ext cx="9294853" cy="6416685"/>
            <a:chOff x="686016" y="-301399"/>
            <a:chExt cx="5656153" cy="3096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41B72D8B-8AB1-44D0-BC6E-68395FBAB1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065" b="22198"/>
            <a:stretch/>
          </p:blipFill>
          <p:spPr>
            <a:xfrm>
              <a:off x="686016" y="-301399"/>
              <a:ext cx="5656153" cy="3096000"/>
            </a:xfrm>
            <a:prstGeom prst="rect">
              <a:avLst/>
            </a:prstGeom>
          </p:spPr>
        </p:pic>
        <p:sp>
          <p:nvSpPr>
            <p:cNvPr id="12" name="Shape 233">
              <a:extLst>
                <a:ext uri="{FF2B5EF4-FFF2-40B4-BE49-F238E27FC236}">
                  <a16:creationId xmlns:a16="http://schemas.microsoft.com/office/drawing/2014/main" id="{DFD32EBA-4BFA-460E-8827-06AA616FF298}"/>
                </a:ext>
              </a:extLst>
            </p:cNvPr>
            <p:cNvSpPr/>
            <p:nvPr/>
          </p:nvSpPr>
          <p:spPr>
            <a:xfrm>
              <a:off x="1676225" y="943891"/>
              <a:ext cx="3981992" cy="100484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/>
            <a:p>
              <a:pPr marL="0" marR="0" lvl="0" indent="0" algn="ctr" defTabSz="41275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600" cap="none">
                  <a:solidFill>
                    <a:srgbClr val="717172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Hãy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cho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biết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thức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ăn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của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động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vật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khác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gì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so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với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“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thức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ăn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”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của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thực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 </a:t>
              </a:r>
              <a:r>
                <a:rPr lang="en-US" sz="4400" b="1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vật</a:t>
              </a:r>
              <a:r>
                <a:rPr lang="en-US" sz="44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Roboto" panose="02000000000000000000" pitchFamily="2" charset="0"/>
                </a:rPr>
                <a:t>.</a:t>
              </a:r>
              <a:endParaRPr kumimoji="0" sz="6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Roboto" panose="02000000000000000000" pitchFamily="2" charset="0"/>
                <a:sym typeface="Lato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002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261">
            <a:extLst>
              <a:ext uri="{FF2B5EF4-FFF2-40B4-BE49-F238E27FC236}">
                <a16:creationId xmlns:a16="http://schemas.microsoft.com/office/drawing/2014/main" id="{ABB93FC1-E435-4BDC-B4C0-CECCDB3211CA}"/>
              </a:ext>
            </a:extLst>
          </p:cNvPr>
          <p:cNvGrpSpPr/>
          <p:nvPr/>
        </p:nvGrpSpPr>
        <p:grpSpPr>
          <a:xfrm>
            <a:off x="1841586" y="1223201"/>
            <a:ext cx="658978" cy="577348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563B9DDD-E354-4646-827F-F87567DDE89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68DC97A5-708B-4C8B-83F4-4176C4289E6F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47AE0543-7D2F-487F-A799-3D193E160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2218" y="2824843"/>
            <a:ext cx="3559782" cy="40331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25040" r="13901" b="28760"/>
          <a:stretch/>
        </p:blipFill>
        <p:spPr>
          <a:xfrm>
            <a:off x="8318864" y="850067"/>
            <a:ext cx="1813560" cy="1860613"/>
          </a:xfrm>
          <a:prstGeom prst="rect">
            <a:avLst/>
          </a:prstGeom>
        </p:spPr>
      </p:pic>
      <p:sp>
        <p:nvSpPr>
          <p:cNvPr id="12" name="Rectangle: Rounded Corners 43">
            <a:extLst>
              <a:ext uri="{FF2B5EF4-FFF2-40B4-BE49-F238E27FC236}">
                <a16:creationId xmlns:a16="http://schemas.microsoft.com/office/drawing/2014/main" id="{E93113AF-0412-A6A2-2D00-8F0578311669}"/>
              </a:ext>
            </a:extLst>
          </p:cNvPr>
          <p:cNvSpPr/>
          <p:nvPr/>
        </p:nvSpPr>
        <p:spPr>
          <a:xfrm>
            <a:off x="477006" y="2590800"/>
            <a:ext cx="8143119" cy="3657600"/>
          </a:xfrm>
          <a:custGeom>
            <a:avLst/>
            <a:gdLst>
              <a:gd name="connsiteX0" fmla="*/ 0 w 8143119"/>
              <a:gd name="connsiteY0" fmla="*/ 609612 h 3657600"/>
              <a:gd name="connsiteX1" fmla="*/ 609612 w 8143119"/>
              <a:gd name="connsiteY1" fmla="*/ 0 h 3657600"/>
              <a:gd name="connsiteX2" fmla="*/ 1117364 w 8143119"/>
              <a:gd name="connsiteY2" fmla="*/ 0 h 3657600"/>
              <a:gd name="connsiteX3" fmla="*/ 1486639 w 8143119"/>
              <a:gd name="connsiteY3" fmla="*/ 0 h 3657600"/>
              <a:gd name="connsiteX4" fmla="*/ 1855913 w 8143119"/>
              <a:gd name="connsiteY4" fmla="*/ 0 h 3657600"/>
              <a:gd name="connsiteX5" fmla="*/ 2225188 w 8143119"/>
              <a:gd name="connsiteY5" fmla="*/ 0 h 3657600"/>
              <a:gd name="connsiteX6" fmla="*/ 2663701 w 8143119"/>
              <a:gd name="connsiteY6" fmla="*/ 0 h 3657600"/>
              <a:gd name="connsiteX7" fmla="*/ 3309931 w 8143119"/>
              <a:gd name="connsiteY7" fmla="*/ 0 h 3657600"/>
              <a:gd name="connsiteX8" fmla="*/ 3679205 w 8143119"/>
              <a:gd name="connsiteY8" fmla="*/ 0 h 3657600"/>
              <a:gd name="connsiteX9" fmla="*/ 4186958 w 8143119"/>
              <a:gd name="connsiteY9" fmla="*/ 0 h 3657600"/>
              <a:gd name="connsiteX10" fmla="*/ 4625471 w 8143119"/>
              <a:gd name="connsiteY10" fmla="*/ 0 h 3657600"/>
              <a:gd name="connsiteX11" fmla="*/ 5133223 w 8143119"/>
              <a:gd name="connsiteY11" fmla="*/ 0 h 3657600"/>
              <a:gd name="connsiteX12" fmla="*/ 5571737 w 8143119"/>
              <a:gd name="connsiteY12" fmla="*/ 0 h 3657600"/>
              <a:gd name="connsiteX13" fmla="*/ 6148728 w 8143119"/>
              <a:gd name="connsiteY13" fmla="*/ 0 h 3657600"/>
              <a:gd name="connsiteX14" fmla="*/ 6587241 w 8143119"/>
              <a:gd name="connsiteY14" fmla="*/ 0 h 3657600"/>
              <a:gd name="connsiteX15" fmla="*/ 7533507 w 8143119"/>
              <a:gd name="connsiteY15" fmla="*/ 0 h 3657600"/>
              <a:gd name="connsiteX16" fmla="*/ 8143119 w 8143119"/>
              <a:gd name="connsiteY16" fmla="*/ 609612 h 3657600"/>
              <a:gd name="connsiteX17" fmla="*/ 8143119 w 8143119"/>
              <a:gd name="connsiteY17" fmla="*/ 1146055 h 3657600"/>
              <a:gd name="connsiteX18" fmla="*/ 8143119 w 8143119"/>
              <a:gd name="connsiteY18" fmla="*/ 1658114 h 3657600"/>
              <a:gd name="connsiteX19" fmla="*/ 8143119 w 8143119"/>
              <a:gd name="connsiteY19" fmla="*/ 2072638 h 3657600"/>
              <a:gd name="connsiteX20" fmla="*/ 8143119 w 8143119"/>
              <a:gd name="connsiteY20" fmla="*/ 2609080 h 3657600"/>
              <a:gd name="connsiteX21" fmla="*/ 8143119 w 8143119"/>
              <a:gd name="connsiteY21" fmla="*/ 3047988 h 3657600"/>
              <a:gd name="connsiteX22" fmla="*/ 7533507 w 8143119"/>
              <a:gd name="connsiteY22" fmla="*/ 3657600 h 3657600"/>
              <a:gd name="connsiteX23" fmla="*/ 7094994 w 8143119"/>
              <a:gd name="connsiteY23" fmla="*/ 3657600 h 3657600"/>
              <a:gd name="connsiteX24" fmla="*/ 6725719 w 8143119"/>
              <a:gd name="connsiteY24" fmla="*/ 3657600 h 3657600"/>
              <a:gd name="connsiteX25" fmla="*/ 6010250 w 8143119"/>
              <a:gd name="connsiteY25" fmla="*/ 3657600 h 3657600"/>
              <a:gd name="connsiteX26" fmla="*/ 5294781 w 8143119"/>
              <a:gd name="connsiteY26" fmla="*/ 3657600 h 3657600"/>
              <a:gd name="connsiteX27" fmla="*/ 4648551 w 8143119"/>
              <a:gd name="connsiteY27" fmla="*/ 3657600 h 3657600"/>
              <a:gd name="connsiteX28" fmla="*/ 3933082 w 8143119"/>
              <a:gd name="connsiteY28" fmla="*/ 3657600 h 3657600"/>
              <a:gd name="connsiteX29" fmla="*/ 3356090 w 8143119"/>
              <a:gd name="connsiteY29" fmla="*/ 3657600 h 3657600"/>
              <a:gd name="connsiteX30" fmla="*/ 2709860 w 8143119"/>
              <a:gd name="connsiteY30" fmla="*/ 3657600 h 3657600"/>
              <a:gd name="connsiteX31" fmla="*/ 2202108 w 8143119"/>
              <a:gd name="connsiteY31" fmla="*/ 3657600 h 3657600"/>
              <a:gd name="connsiteX32" fmla="*/ 1832833 w 8143119"/>
              <a:gd name="connsiteY32" fmla="*/ 3657600 h 3657600"/>
              <a:gd name="connsiteX33" fmla="*/ 1463559 w 8143119"/>
              <a:gd name="connsiteY33" fmla="*/ 3657600 h 3657600"/>
              <a:gd name="connsiteX34" fmla="*/ 609612 w 8143119"/>
              <a:gd name="connsiteY34" fmla="*/ 3657600 h 3657600"/>
              <a:gd name="connsiteX35" fmla="*/ 0 w 8143119"/>
              <a:gd name="connsiteY35" fmla="*/ 3047988 h 3657600"/>
              <a:gd name="connsiteX36" fmla="*/ 0 w 8143119"/>
              <a:gd name="connsiteY36" fmla="*/ 2609080 h 3657600"/>
              <a:gd name="connsiteX37" fmla="*/ 0 w 8143119"/>
              <a:gd name="connsiteY37" fmla="*/ 2097021 h 3657600"/>
              <a:gd name="connsiteX38" fmla="*/ 0 w 8143119"/>
              <a:gd name="connsiteY38" fmla="*/ 1633730 h 3657600"/>
              <a:gd name="connsiteX39" fmla="*/ 0 w 8143119"/>
              <a:gd name="connsiteY39" fmla="*/ 1170438 h 3657600"/>
              <a:gd name="connsiteX40" fmla="*/ 0 w 8143119"/>
              <a:gd name="connsiteY40" fmla="*/ 609612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143119" h="3657600" fill="none" extrusionOk="0">
                <a:moveTo>
                  <a:pt x="0" y="609612"/>
                </a:moveTo>
                <a:cubicBezTo>
                  <a:pt x="-79540" y="303773"/>
                  <a:pt x="284328" y="24637"/>
                  <a:pt x="609612" y="0"/>
                </a:cubicBezTo>
                <a:cubicBezTo>
                  <a:pt x="784673" y="-45497"/>
                  <a:pt x="890956" y="36639"/>
                  <a:pt x="1117364" y="0"/>
                </a:cubicBezTo>
                <a:cubicBezTo>
                  <a:pt x="1343772" y="-36639"/>
                  <a:pt x="1376609" y="17884"/>
                  <a:pt x="1486639" y="0"/>
                </a:cubicBezTo>
                <a:cubicBezTo>
                  <a:pt x="1596669" y="-17884"/>
                  <a:pt x="1703279" y="43347"/>
                  <a:pt x="1855913" y="0"/>
                </a:cubicBezTo>
                <a:cubicBezTo>
                  <a:pt x="2008547" y="-43347"/>
                  <a:pt x="2097352" y="11024"/>
                  <a:pt x="2225188" y="0"/>
                </a:cubicBezTo>
                <a:cubicBezTo>
                  <a:pt x="2353024" y="-11024"/>
                  <a:pt x="2527577" y="31925"/>
                  <a:pt x="2663701" y="0"/>
                </a:cubicBezTo>
                <a:cubicBezTo>
                  <a:pt x="2799825" y="-31925"/>
                  <a:pt x="3007004" y="28149"/>
                  <a:pt x="3309931" y="0"/>
                </a:cubicBezTo>
                <a:cubicBezTo>
                  <a:pt x="3612858" y="-28149"/>
                  <a:pt x="3510183" y="37106"/>
                  <a:pt x="3679205" y="0"/>
                </a:cubicBezTo>
                <a:cubicBezTo>
                  <a:pt x="3848227" y="-37106"/>
                  <a:pt x="4070804" y="30350"/>
                  <a:pt x="4186958" y="0"/>
                </a:cubicBezTo>
                <a:cubicBezTo>
                  <a:pt x="4303112" y="-30350"/>
                  <a:pt x="4478752" y="376"/>
                  <a:pt x="4625471" y="0"/>
                </a:cubicBezTo>
                <a:cubicBezTo>
                  <a:pt x="4772190" y="-376"/>
                  <a:pt x="4972670" y="21270"/>
                  <a:pt x="5133223" y="0"/>
                </a:cubicBezTo>
                <a:cubicBezTo>
                  <a:pt x="5293776" y="-21270"/>
                  <a:pt x="5439930" y="21153"/>
                  <a:pt x="5571737" y="0"/>
                </a:cubicBezTo>
                <a:cubicBezTo>
                  <a:pt x="5703544" y="-21153"/>
                  <a:pt x="5883192" y="64035"/>
                  <a:pt x="6148728" y="0"/>
                </a:cubicBezTo>
                <a:cubicBezTo>
                  <a:pt x="6414264" y="-64035"/>
                  <a:pt x="6427848" y="26195"/>
                  <a:pt x="6587241" y="0"/>
                </a:cubicBezTo>
                <a:cubicBezTo>
                  <a:pt x="6746634" y="-26195"/>
                  <a:pt x="7158538" y="83172"/>
                  <a:pt x="7533507" y="0"/>
                </a:cubicBezTo>
                <a:cubicBezTo>
                  <a:pt x="7830308" y="85631"/>
                  <a:pt x="8200432" y="321635"/>
                  <a:pt x="8143119" y="609612"/>
                </a:cubicBezTo>
                <a:cubicBezTo>
                  <a:pt x="8164608" y="764442"/>
                  <a:pt x="8133647" y="913879"/>
                  <a:pt x="8143119" y="1146055"/>
                </a:cubicBezTo>
                <a:cubicBezTo>
                  <a:pt x="8152591" y="1378231"/>
                  <a:pt x="8097975" y="1418855"/>
                  <a:pt x="8143119" y="1658114"/>
                </a:cubicBezTo>
                <a:cubicBezTo>
                  <a:pt x="8188263" y="1897373"/>
                  <a:pt x="8130716" y="1926475"/>
                  <a:pt x="8143119" y="2072638"/>
                </a:cubicBezTo>
                <a:cubicBezTo>
                  <a:pt x="8155522" y="2218801"/>
                  <a:pt x="8101317" y="2388325"/>
                  <a:pt x="8143119" y="2609080"/>
                </a:cubicBezTo>
                <a:cubicBezTo>
                  <a:pt x="8184921" y="2829835"/>
                  <a:pt x="8104733" y="2882536"/>
                  <a:pt x="8143119" y="3047988"/>
                </a:cubicBezTo>
                <a:cubicBezTo>
                  <a:pt x="8132203" y="3390793"/>
                  <a:pt x="7840483" y="3674372"/>
                  <a:pt x="7533507" y="3657600"/>
                </a:cubicBezTo>
                <a:cubicBezTo>
                  <a:pt x="7369673" y="3685661"/>
                  <a:pt x="7229138" y="3639531"/>
                  <a:pt x="7094994" y="3657600"/>
                </a:cubicBezTo>
                <a:cubicBezTo>
                  <a:pt x="6960850" y="3675669"/>
                  <a:pt x="6826829" y="3657304"/>
                  <a:pt x="6725719" y="3657600"/>
                </a:cubicBezTo>
                <a:cubicBezTo>
                  <a:pt x="6624610" y="3657896"/>
                  <a:pt x="6300507" y="3598479"/>
                  <a:pt x="6010250" y="3657600"/>
                </a:cubicBezTo>
                <a:cubicBezTo>
                  <a:pt x="5719993" y="3716721"/>
                  <a:pt x="5641574" y="3656996"/>
                  <a:pt x="5294781" y="3657600"/>
                </a:cubicBezTo>
                <a:cubicBezTo>
                  <a:pt x="4947988" y="3658204"/>
                  <a:pt x="4936353" y="3606026"/>
                  <a:pt x="4648551" y="3657600"/>
                </a:cubicBezTo>
                <a:cubicBezTo>
                  <a:pt x="4360749" y="3709174"/>
                  <a:pt x="4176012" y="3603354"/>
                  <a:pt x="3933082" y="3657600"/>
                </a:cubicBezTo>
                <a:cubicBezTo>
                  <a:pt x="3690152" y="3711846"/>
                  <a:pt x="3513066" y="3606604"/>
                  <a:pt x="3356090" y="3657600"/>
                </a:cubicBezTo>
                <a:cubicBezTo>
                  <a:pt x="3199114" y="3708596"/>
                  <a:pt x="2898089" y="3595314"/>
                  <a:pt x="2709860" y="3657600"/>
                </a:cubicBezTo>
                <a:cubicBezTo>
                  <a:pt x="2521631" y="3719886"/>
                  <a:pt x="2443663" y="3631116"/>
                  <a:pt x="2202108" y="3657600"/>
                </a:cubicBezTo>
                <a:cubicBezTo>
                  <a:pt x="1960553" y="3684084"/>
                  <a:pt x="2015359" y="3643172"/>
                  <a:pt x="1832833" y="3657600"/>
                </a:cubicBezTo>
                <a:cubicBezTo>
                  <a:pt x="1650308" y="3672028"/>
                  <a:pt x="1618900" y="3622773"/>
                  <a:pt x="1463559" y="3657600"/>
                </a:cubicBezTo>
                <a:cubicBezTo>
                  <a:pt x="1308218" y="3692427"/>
                  <a:pt x="835196" y="3606658"/>
                  <a:pt x="609612" y="3657600"/>
                </a:cubicBezTo>
                <a:cubicBezTo>
                  <a:pt x="229534" y="3651201"/>
                  <a:pt x="-41180" y="3447362"/>
                  <a:pt x="0" y="3047988"/>
                </a:cubicBezTo>
                <a:cubicBezTo>
                  <a:pt x="-285" y="2959432"/>
                  <a:pt x="25277" y="2730228"/>
                  <a:pt x="0" y="2609080"/>
                </a:cubicBezTo>
                <a:cubicBezTo>
                  <a:pt x="-25277" y="2487932"/>
                  <a:pt x="60762" y="2237628"/>
                  <a:pt x="0" y="2097021"/>
                </a:cubicBezTo>
                <a:cubicBezTo>
                  <a:pt x="-60762" y="1956414"/>
                  <a:pt x="10528" y="1838924"/>
                  <a:pt x="0" y="1633730"/>
                </a:cubicBezTo>
                <a:cubicBezTo>
                  <a:pt x="-10528" y="1428536"/>
                  <a:pt x="22320" y="1369891"/>
                  <a:pt x="0" y="1170438"/>
                </a:cubicBezTo>
                <a:cubicBezTo>
                  <a:pt x="-22320" y="970985"/>
                  <a:pt x="39858" y="745190"/>
                  <a:pt x="0" y="609612"/>
                </a:cubicBezTo>
                <a:close/>
              </a:path>
              <a:path w="8143119" h="3657600" stroke="0" extrusionOk="0">
                <a:moveTo>
                  <a:pt x="0" y="609612"/>
                </a:moveTo>
                <a:cubicBezTo>
                  <a:pt x="-17361" y="267804"/>
                  <a:pt x="294335" y="16293"/>
                  <a:pt x="609612" y="0"/>
                </a:cubicBezTo>
                <a:cubicBezTo>
                  <a:pt x="806569" y="-24917"/>
                  <a:pt x="1076867" y="65570"/>
                  <a:pt x="1255842" y="0"/>
                </a:cubicBezTo>
                <a:cubicBezTo>
                  <a:pt x="1434817" y="-65570"/>
                  <a:pt x="1746687" y="33735"/>
                  <a:pt x="1902072" y="0"/>
                </a:cubicBezTo>
                <a:cubicBezTo>
                  <a:pt x="2057457" y="-33735"/>
                  <a:pt x="2355803" y="2383"/>
                  <a:pt x="2548303" y="0"/>
                </a:cubicBezTo>
                <a:cubicBezTo>
                  <a:pt x="2740803" y="-2383"/>
                  <a:pt x="3008302" y="45693"/>
                  <a:pt x="3263772" y="0"/>
                </a:cubicBezTo>
                <a:cubicBezTo>
                  <a:pt x="3519242" y="-45693"/>
                  <a:pt x="3487304" y="49078"/>
                  <a:pt x="3702285" y="0"/>
                </a:cubicBezTo>
                <a:cubicBezTo>
                  <a:pt x="3917266" y="-49078"/>
                  <a:pt x="4131568" y="68483"/>
                  <a:pt x="4279276" y="0"/>
                </a:cubicBezTo>
                <a:cubicBezTo>
                  <a:pt x="4426984" y="-68483"/>
                  <a:pt x="4631544" y="19505"/>
                  <a:pt x="4787029" y="0"/>
                </a:cubicBezTo>
                <a:cubicBezTo>
                  <a:pt x="4942514" y="-19505"/>
                  <a:pt x="5118910" y="33037"/>
                  <a:pt x="5225542" y="0"/>
                </a:cubicBezTo>
                <a:cubicBezTo>
                  <a:pt x="5332174" y="-33037"/>
                  <a:pt x="5616499" y="60256"/>
                  <a:pt x="5871772" y="0"/>
                </a:cubicBezTo>
                <a:cubicBezTo>
                  <a:pt x="6127045" y="-60256"/>
                  <a:pt x="6062146" y="26124"/>
                  <a:pt x="6241047" y="0"/>
                </a:cubicBezTo>
                <a:cubicBezTo>
                  <a:pt x="6419949" y="-26124"/>
                  <a:pt x="6453614" y="11443"/>
                  <a:pt x="6610321" y="0"/>
                </a:cubicBezTo>
                <a:cubicBezTo>
                  <a:pt x="6767028" y="-11443"/>
                  <a:pt x="7291657" y="19563"/>
                  <a:pt x="7533507" y="0"/>
                </a:cubicBezTo>
                <a:cubicBezTo>
                  <a:pt x="7916037" y="-53451"/>
                  <a:pt x="8235966" y="291977"/>
                  <a:pt x="8143119" y="609612"/>
                </a:cubicBezTo>
                <a:cubicBezTo>
                  <a:pt x="8189620" y="707944"/>
                  <a:pt x="8141684" y="952267"/>
                  <a:pt x="8143119" y="1048520"/>
                </a:cubicBezTo>
                <a:cubicBezTo>
                  <a:pt x="8144554" y="1144773"/>
                  <a:pt x="8142693" y="1407451"/>
                  <a:pt x="8143119" y="1584962"/>
                </a:cubicBezTo>
                <a:cubicBezTo>
                  <a:pt x="8143545" y="1762473"/>
                  <a:pt x="8113992" y="1835828"/>
                  <a:pt x="8143119" y="2048254"/>
                </a:cubicBezTo>
                <a:cubicBezTo>
                  <a:pt x="8172246" y="2260680"/>
                  <a:pt x="8084638" y="2476237"/>
                  <a:pt x="8143119" y="2584697"/>
                </a:cubicBezTo>
                <a:cubicBezTo>
                  <a:pt x="8201600" y="2693157"/>
                  <a:pt x="8092662" y="2817465"/>
                  <a:pt x="8143119" y="3047988"/>
                </a:cubicBezTo>
                <a:cubicBezTo>
                  <a:pt x="8212017" y="3454801"/>
                  <a:pt x="7895168" y="3683270"/>
                  <a:pt x="7533507" y="3657600"/>
                </a:cubicBezTo>
                <a:cubicBezTo>
                  <a:pt x="7360707" y="3719294"/>
                  <a:pt x="7055077" y="3574866"/>
                  <a:pt x="6818038" y="3657600"/>
                </a:cubicBezTo>
                <a:cubicBezTo>
                  <a:pt x="6580999" y="3740334"/>
                  <a:pt x="6370152" y="3650808"/>
                  <a:pt x="6241047" y="3657600"/>
                </a:cubicBezTo>
                <a:cubicBezTo>
                  <a:pt x="6111942" y="3664392"/>
                  <a:pt x="5826299" y="3589264"/>
                  <a:pt x="5664055" y="3657600"/>
                </a:cubicBezTo>
                <a:cubicBezTo>
                  <a:pt x="5501811" y="3725936"/>
                  <a:pt x="5399876" y="3631790"/>
                  <a:pt x="5294781" y="3657600"/>
                </a:cubicBezTo>
                <a:cubicBezTo>
                  <a:pt x="5189686" y="3683410"/>
                  <a:pt x="5005390" y="3610061"/>
                  <a:pt x="4856268" y="3657600"/>
                </a:cubicBezTo>
                <a:cubicBezTo>
                  <a:pt x="4707146" y="3705139"/>
                  <a:pt x="4627486" y="3650220"/>
                  <a:pt x="4486993" y="3657600"/>
                </a:cubicBezTo>
                <a:cubicBezTo>
                  <a:pt x="4346500" y="3664980"/>
                  <a:pt x="4232711" y="3633904"/>
                  <a:pt x="4048480" y="3657600"/>
                </a:cubicBezTo>
                <a:cubicBezTo>
                  <a:pt x="3864249" y="3681296"/>
                  <a:pt x="3582161" y="3636272"/>
                  <a:pt x="3402250" y="3657600"/>
                </a:cubicBezTo>
                <a:cubicBezTo>
                  <a:pt x="3222339" y="3678928"/>
                  <a:pt x="3143334" y="3644767"/>
                  <a:pt x="2963736" y="3657600"/>
                </a:cubicBezTo>
                <a:cubicBezTo>
                  <a:pt x="2784138" y="3670433"/>
                  <a:pt x="2652646" y="3607142"/>
                  <a:pt x="2386745" y="3657600"/>
                </a:cubicBezTo>
                <a:cubicBezTo>
                  <a:pt x="2120844" y="3708058"/>
                  <a:pt x="2016590" y="3619754"/>
                  <a:pt x="1878993" y="3657600"/>
                </a:cubicBezTo>
                <a:cubicBezTo>
                  <a:pt x="1741396" y="3695446"/>
                  <a:pt x="1613749" y="3641965"/>
                  <a:pt x="1440479" y="3657600"/>
                </a:cubicBezTo>
                <a:cubicBezTo>
                  <a:pt x="1267209" y="3673235"/>
                  <a:pt x="967713" y="3627171"/>
                  <a:pt x="609612" y="3657600"/>
                </a:cubicBezTo>
                <a:cubicBezTo>
                  <a:pt x="238195" y="3592726"/>
                  <a:pt x="59616" y="3421598"/>
                  <a:pt x="0" y="3047988"/>
                </a:cubicBezTo>
                <a:cubicBezTo>
                  <a:pt x="-20855" y="2949932"/>
                  <a:pt x="22328" y="2739680"/>
                  <a:pt x="0" y="2633464"/>
                </a:cubicBezTo>
                <a:cubicBezTo>
                  <a:pt x="-22328" y="2527248"/>
                  <a:pt x="38447" y="2314358"/>
                  <a:pt x="0" y="2194556"/>
                </a:cubicBezTo>
                <a:cubicBezTo>
                  <a:pt x="-38447" y="2074754"/>
                  <a:pt x="1148" y="1823704"/>
                  <a:pt x="0" y="1658114"/>
                </a:cubicBezTo>
                <a:cubicBezTo>
                  <a:pt x="-1148" y="1492524"/>
                  <a:pt x="59060" y="1274162"/>
                  <a:pt x="0" y="1146055"/>
                </a:cubicBezTo>
                <a:cubicBezTo>
                  <a:pt x="-59060" y="1017948"/>
                  <a:pt x="12443" y="786300"/>
                  <a:pt x="0" y="609612"/>
                </a:cubicBezTo>
                <a:close/>
              </a:path>
            </a:pathLst>
          </a:custGeom>
          <a:solidFill>
            <a:srgbClr val="CCFF99"/>
          </a:solidFill>
          <a:ln w="12700" cap="flat" cmpd="sng" algn="ctr">
            <a:solidFill>
              <a:srgbClr val="3366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xmlns="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just">
              <a:defRPr/>
            </a:pPr>
            <a:r>
              <a:rPr lang="en-US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Đ</a:t>
            </a:r>
            <a:r>
              <a:rPr lang="vi-VN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ộng vật không tự tổng hợp được các chất dinh dưỡng như thực vật, phải sử dụng thức ăn </a:t>
            </a:r>
            <a:r>
              <a:rPr lang="vi-VN" sz="4400" b="1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từ thực </a:t>
            </a:r>
            <a:r>
              <a:rPr lang="vi-VN" sz="4400" b="1" dirty="0">
                <a:solidFill>
                  <a:srgbClr val="002060"/>
                </a:solidFill>
                <a:latin typeface="Calibri"/>
                <a:cs typeface="Calibri" panose="020F0502020204030204" pitchFamily="34" charset="0"/>
              </a:rPr>
              <a:t>vật và động vật khác để sống và phát triển.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3068D0-880C-AE9E-3086-04A2850E31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3726" y="832161"/>
            <a:ext cx="6718374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03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413BD7-CF5E-49A5-9EC9-A922B9369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ounded Rectangular Callout 4">
            <a:extLst>
              <a:ext uri="{FF2B5EF4-FFF2-40B4-BE49-F238E27FC236}">
                <a16:creationId xmlns:a16="http://schemas.microsoft.com/office/drawing/2014/main" id="{23E840A9-4340-4E1C-B3AC-C29B05B85B81}"/>
              </a:ext>
            </a:extLst>
          </p:cNvPr>
          <p:cNvSpPr/>
          <p:nvPr/>
        </p:nvSpPr>
        <p:spPr>
          <a:xfrm>
            <a:off x="4154191" y="1030147"/>
            <a:ext cx="6934356" cy="3027872"/>
          </a:xfrm>
          <a:custGeom>
            <a:avLst/>
            <a:gdLst>
              <a:gd name="connsiteX0" fmla="*/ 0 w 6934356"/>
              <a:gd name="connsiteY0" fmla="*/ 504655 h 3027872"/>
              <a:gd name="connsiteX1" fmla="*/ 504655 w 6934356"/>
              <a:gd name="connsiteY1" fmla="*/ 0 h 3027872"/>
              <a:gd name="connsiteX2" fmla="*/ 823680 w 6934356"/>
              <a:gd name="connsiteY2" fmla="*/ 0 h 3027872"/>
              <a:gd name="connsiteX3" fmla="*/ 1155726 w 6934356"/>
              <a:gd name="connsiteY3" fmla="*/ 0 h 3027872"/>
              <a:gd name="connsiteX4" fmla="*/ 1155726 w 6934356"/>
              <a:gd name="connsiteY4" fmla="*/ 0 h 3027872"/>
              <a:gd name="connsiteX5" fmla="*/ 1733589 w 6934356"/>
              <a:gd name="connsiteY5" fmla="*/ 0 h 3027872"/>
              <a:gd name="connsiteX6" fmla="*/ 2311452 w 6934356"/>
              <a:gd name="connsiteY6" fmla="*/ 0 h 3027872"/>
              <a:gd name="connsiteX7" fmla="*/ 2889315 w 6934356"/>
              <a:gd name="connsiteY7" fmla="*/ 0 h 3027872"/>
              <a:gd name="connsiteX8" fmla="*/ 3443975 w 6934356"/>
              <a:gd name="connsiteY8" fmla="*/ 0 h 3027872"/>
              <a:gd name="connsiteX9" fmla="*/ 3963232 w 6934356"/>
              <a:gd name="connsiteY9" fmla="*/ 0 h 3027872"/>
              <a:gd name="connsiteX10" fmla="*/ 4624104 w 6934356"/>
              <a:gd name="connsiteY10" fmla="*/ 0 h 3027872"/>
              <a:gd name="connsiteX11" fmla="*/ 5178765 w 6934356"/>
              <a:gd name="connsiteY11" fmla="*/ 0 h 3027872"/>
              <a:gd name="connsiteX12" fmla="*/ 5839637 w 6934356"/>
              <a:gd name="connsiteY12" fmla="*/ 0 h 3027872"/>
              <a:gd name="connsiteX13" fmla="*/ 6429701 w 6934356"/>
              <a:gd name="connsiteY13" fmla="*/ 0 h 3027872"/>
              <a:gd name="connsiteX14" fmla="*/ 6934356 w 6934356"/>
              <a:gd name="connsiteY14" fmla="*/ 504655 h 3027872"/>
              <a:gd name="connsiteX15" fmla="*/ 6934356 w 6934356"/>
              <a:gd name="connsiteY15" fmla="*/ 912574 h 3027872"/>
              <a:gd name="connsiteX16" fmla="*/ 6934356 w 6934356"/>
              <a:gd name="connsiteY16" fmla="*/ 1307876 h 3027872"/>
              <a:gd name="connsiteX17" fmla="*/ 6934356 w 6934356"/>
              <a:gd name="connsiteY17" fmla="*/ 1766259 h 3027872"/>
              <a:gd name="connsiteX18" fmla="*/ 6934356 w 6934356"/>
              <a:gd name="connsiteY18" fmla="*/ 1766259 h 3027872"/>
              <a:gd name="connsiteX19" fmla="*/ 6934356 w 6934356"/>
              <a:gd name="connsiteY19" fmla="*/ 2144743 h 3027872"/>
              <a:gd name="connsiteX20" fmla="*/ 6934356 w 6934356"/>
              <a:gd name="connsiteY20" fmla="*/ 2523227 h 3027872"/>
              <a:gd name="connsiteX21" fmla="*/ 6934356 w 6934356"/>
              <a:gd name="connsiteY21" fmla="*/ 2523217 h 3027872"/>
              <a:gd name="connsiteX22" fmla="*/ 6429701 w 6934356"/>
              <a:gd name="connsiteY22" fmla="*/ 3027872 h 3027872"/>
              <a:gd name="connsiteX23" fmla="*/ 5768829 w 6934356"/>
              <a:gd name="connsiteY23" fmla="*/ 3027872 h 3027872"/>
              <a:gd name="connsiteX24" fmla="*/ 5107957 w 6934356"/>
              <a:gd name="connsiteY24" fmla="*/ 3027872 h 3027872"/>
              <a:gd name="connsiteX25" fmla="*/ 4447085 w 6934356"/>
              <a:gd name="connsiteY25" fmla="*/ 3027872 h 3027872"/>
              <a:gd name="connsiteX26" fmla="*/ 3786213 w 6934356"/>
              <a:gd name="connsiteY26" fmla="*/ 3027872 h 3027872"/>
              <a:gd name="connsiteX27" fmla="*/ 2889315 w 6934356"/>
              <a:gd name="connsiteY27" fmla="*/ 3027872 h 3027872"/>
              <a:gd name="connsiteX28" fmla="*/ 2474921 w 6934356"/>
              <a:gd name="connsiteY28" fmla="*/ 3133635 h 3027872"/>
              <a:gd name="connsiteX29" fmla="*/ 2011775 w 6934356"/>
              <a:gd name="connsiteY29" fmla="*/ 3251841 h 3027872"/>
              <a:gd name="connsiteX30" fmla="*/ 1548629 w 6934356"/>
              <a:gd name="connsiteY30" fmla="*/ 3370047 h 3027872"/>
              <a:gd name="connsiteX31" fmla="*/ 1085483 w 6934356"/>
              <a:gd name="connsiteY31" fmla="*/ 3488253 h 3027872"/>
              <a:gd name="connsiteX32" fmla="*/ 451704 w 6934356"/>
              <a:gd name="connsiteY32" fmla="*/ 3650009 h 3027872"/>
              <a:gd name="connsiteX33" fmla="*/ 803715 w 6934356"/>
              <a:gd name="connsiteY33" fmla="*/ 3338941 h 3027872"/>
              <a:gd name="connsiteX34" fmla="*/ 1155726 w 6934356"/>
              <a:gd name="connsiteY34" fmla="*/ 3027872 h 3027872"/>
              <a:gd name="connsiteX35" fmla="*/ 817169 w 6934356"/>
              <a:gd name="connsiteY35" fmla="*/ 3027872 h 3027872"/>
              <a:gd name="connsiteX36" fmla="*/ 504655 w 6934356"/>
              <a:gd name="connsiteY36" fmla="*/ 3027872 h 3027872"/>
              <a:gd name="connsiteX37" fmla="*/ 0 w 6934356"/>
              <a:gd name="connsiteY37" fmla="*/ 2523217 h 3027872"/>
              <a:gd name="connsiteX38" fmla="*/ 0 w 6934356"/>
              <a:gd name="connsiteY38" fmla="*/ 2523227 h 3027872"/>
              <a:gd name="connsiteX39" fmla="*/ 0 w 6934356"/>
              <a:gd name="connsiteY39" fmla="*/ 2137173 h 3027872"/>
              <a:gd name="connsiteX40" fmla="*/ 0 w 6934356"/>
              <a:gd name="connsiteY40" fmla="*/ 1766259 h 3027872"/>
              <a:gd name="connsiteX41" fmla="*/ 0 w 6934356"/>
              <a:gd name="connsiteY41" fmla="*/ 1766259 h 3027872"/>
              <a:gd name="connsiteX42" fmla="*/ 0 w 6934356"/>
              <a:gd name="connsiteY42" fmla="*/ 1320492 h 3027872"/>
              <a:gd name="connsiteX43" fmla="*/ 0 w 6934356"/>
              <a:gd name="connsiteY43" fmla="*/ 887342 h 3027872"/>
              <a:gd name="connsiteX44" fmla="*/ 0 w 6934356"/>
              <a:gd name="connsiteY44" fmla="*/ 504655 h 3027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6934356" h="3027872" fill="none" extrusionOk="0">
                <a:moveTo>
                  <a:pt x="0" y="504655"/>
                </a:moveTo>
                <a:cubicBezTo>
                  <a:pt x="11554" y="224786"/>
                  <a:pt x="222569" y="72018"/>
                  <a:pt x="504655" y="0"/>
                </a:cubicBezTo>
                <a:cubicBezTo>
                  <a:pt x="610176" y="-26002"/>
                  <a:pt x="727862" y="27494"/>
                  <a:pt x="823680" y="0"/>
                </a:cubicBezTo>
                <a:cubicBezTo>
                  <a:pt x="919499" y="-27494"/>
                  <a:pt x="1003614" y="32943"/>
                  <a:pt x="1155726" y="0"/>
                </a:cubicBezTo>
                <a:lnTo>
                  <a:pt x="1155726" y="0"/>
                </a:lnTo>
                <a:cubicBezTo>
                  <a:pt x="1425426" y="-58722"/>
                  <a:pt x="1447956" y="7339"/>
                  <a:pt x="1733589" y="0"/>
                </a:cubicBezTo>
                <a:cubicBezTo>
                  <a:pt x="2019222" y="-7339"/>
                  <a:pt x="2117309" y="8109"/>
                  <a:pt x="2311452" y="0"/>
                </a:cubicBezTo>
                <a:cubicBezTo>
                  <a:pt x="2505595" y="-8109"/>
                  <a:pt x="2697403" y="14834"/>
                  <a:pt x="2889315" y="0"/>
                </a:cubicBezTo>
                <a:cubicBezTo>
                  <a:pt x="3010600" y="-37099"/>
                  <a:pt x="3183676" y="63461"/>
                  <a:pt x="3443975" y="0"/>
                </a:cubicBezTo>
                <a:cubicBezTo>
                  <a:pt x="3704274" y="-63461"/>
                  <a:pt x="3744757" y="44412"/>
                  <a:pt x="3963232" y="0"/>
                </a:cubicBezTo>
                <a:cubicBezTo>
                  <a:pt x="4181707" y="-44412"/>
                  <a:pt x="4484644" y="65525"/>
                  <a:pt x="4624104" y="0"/>
                </a:cubicBezTo>
                <a:cubicBezTo>
                  <a:pt x="4763564" y="-65525"/>
                  <a:pt x="4924670" y="18383"/>
                  <a:pt x="5178765" y="0"/>
                </a:cubicBezTo>
                <a:cubicBezTo>
                  <a:pt x="5432860" y="-18383"/>
                  <a:pt x="5683547" y="76304"/>
                  <a:pt x="5839637" y="0"/>
                </a:cubicBezTo>
                <a:cubicBezTo>
                  <a:pt x="5995727" y="-76304"/>
                  <a:pt x="6186453" y="25675"/>
                  <a:pt x="6429701" y="0"/>
                </a:cubicBezTo>
                <a:cubicBezTo>
                  <a:pt x="6727907" y="-37824"/>
                  <a:pt x="6902805" y="217589"/>
                  <a:pt x="6934356" y="504655"/>
                </a:cubicBezTo>
                <a:cubicBezTo>
                  <a:pt x="6953334" y="706578"/>
                  <a:pt x="6912505" y="766477"/>
                  <a:pt x="6934356" y="912574"/>
                </a:cubicBezTo>
                <a:cubicBezTo>
                  <a:pt x="6956207" y="1058671"/>
                  <a:pt x="6918751" y="1135454"/>
                  <a:pt x="6934356" y="1307876"/>
                </a:cubicBezTo>
                <a:cubicBezTo>
                  <a:pt x="6949961" y="1480298"/>
                  <a:pt x="6884389" y="1669338"/>
                  <a:pt x="6934356" y="1766259"/>
                </a:cubicBezTo>
                <a:lnTo>
                  <a:pt x="6934356" y="1766259"/>
                </a:lnTo>
                <a:cubicBezTo>
                  <a:pt x="6956866" y="1866995"/>
                  <a:pt x="6914506" y="2009779"/>
                  <a:pt x="6934356" y="2144743"/>
                </a:cubicBezTo>
                <a:cubicBezTo>
                  <a:pt x="6954206" y="2279707"/>
                  <a:pt x="6922845" y="2396721"/>
                  <a:pt x="6934356" y="2523227"/>
                </a:cubicBezTo>
                <a:cubicBezTo>
                  <a:pt x="6934355" y="2523223"/>
                  <a:pt x="6934357" y="2523220"/>
                  <a:pt x="6934356" y="2523217"/>
                </a:cubicBezTo>
                <a:cubicBezTo>
                  <a:pt x="6881080" y="2807186"/>
                  <a:pt x="6701424" y="3011922"/>
                  <a:pt x="6429701" y="3027872"/>
                </a:cubicBezTo>
                <a:cubicBezTo>
                  <a:pt x="6238301" y="3088226"/>
                  <a:pt x="5960490" y="2956261"/>
                  <a:pt x="5768829" y="3027872"/>
                </a:cubicBezTo>
                <a:cubicBezTo>
                  <a:pt x="5577168" y="3099483"/>
                  <a:pt x="5334085" y="3008791"/>
                  <a:pt x="5107957" y="3027872"/>
                </a:cubicBezTo>
                <a:cubicBezTo>
                  <a:pt x="4881829" y="3046953"/>
                  <a:pt x="4735748" y="2959625"/>
                  <a:pt x="4447085" y="3027872"/>
                </a:cubicBezTo>
                <a:cubicBezTo>
                  <a:pt x="4158422" y="3096119"/>
                  <a:pt x="4078214" y="2960316"/>
                  <a:pt x="3786213" y="3027872"/>
                </a:cubicBezTo>
                <a:cubicBezTo>
                  <a:pt x="3494212" y="3095428"/>
                  <a:pt x="3205058" y="3015934"/>
                  <a:pt x="2889315" y="3027872"/>
                </a:cubicBezTo>
                <a:cubicBezTo>
                  <a:pt x="2718867" y="3104473"/>
                  <a:pt x="2645965" y="3073114"/>
                  <a:pt x="2474921" y="3133635"/>
                </a:cubicBezTo>
                <a:cubicBezTo>
                  <a:pt x="2303877" y="3194156"/>
                  <a:pt x="2195931" y="3163359"/>
                  <a:pt x="2011775" y="3251841"/>
                </a:cubicBezTo>
                <a:cubicBezTo>
                  <a:pt x="1827619" y="3340323"/>
                  <a:pt x="1772751" y="3288510"/>
                  <a:pt x="1548629" y="3370047"/>
                </a:cubicBezTo>
                <a:cubicBezTo>
                  <a:pt x="1324507" y="3451584"/>
                  <a:pt x="1195519" y="3420158"/>
                  <a:pt x="1085483" y="3488253"/>
                </a:cubicBezTo>
                <a:cubicBezTo>
                  <a:pt x="975447" y="3556348"/>
                  <a:pt x="712340" y="3511772"/>
                  <a:pt x="451704" y="3650009"/>
                </a:cubicBezTo>
                <a:cubicBezTo>
                  <a:pt x="580207" y="3514863"/>
                  <a:pt x="655726" y="3473853"/>
                  <a:pt x="803715" y="3338941"/>
                </a:cubicBezTo>
                <a:cubicBezTo>
                  <a:pt x="951704" y="3204029"/>
                  <a:pt x="1048322" y="3180474"/>
                  <a:pt x="1155726" y="3027872"/>
                </a:cubicBezTo>
                <a:cubicBezTo>
                  <a:pt x="986661" y="3063030"/>
                  <a:pt x="982647" y="3013795"/>
                  <a:pt x="817169" y="3027872"/>
                </a:cubicBezTo>
                <a:cubicBezTo>
                  <a:pt x="651691" y="3041949"/>
                  <a:pt x="646300" y="3007023"/>
                  <a:pt x="504655" y="3027872"/>
                </a:cubicBezTo>
                <a:cubicBezTo>
                  <a:pt x="156026" y="2988250"/>
                  <a:pt x="1056" y="2842429"/>
                  <a:pt x="0" y="2523217"/>
                </a:cubicBezTo>
                <a:cubicBezTo>
                  <a:pt x="1" y="2523220"/>
                  <a:pt x="-1" y="2523223"/>
                  <a:pt x="0" y="2523227"/>
                </a:cubicBezTo>
                <a:cubicBezTo>
                  <a:pt x="-45155" y="2338811"/>
                  <a:pt x="27291" y="2239346"/>
                  <a:pt x="0" y="2137173"/>
                </a:cubicBezTo>
                <a:cubicBezTo>
                  <a:pt x="-27291" y="2035000"/>
                  <a:pt x="37367" y="1940974"/>
                  <a:pt x="0" y="1766259"/>
                </a:cubicBezTo>
                <a:lnTo>
                  <a:pt x="0" y="1766259"/>
                </a:lnTo>
                <a:cubicBezTo>
                  <a:pt x="-13184" y="1552069"/>
                  <a:pt x="20862" y="1448908"/>
                  <a:pt x="0" y="1320492"/>
                </a:cubicBezTo>
                <a:cubicBezTo>
                  <a:pt x="-20862" y="1192076"/>
                  <a:pt x="14566" y="998592"/>
                  <a:pt x="0" y="887342"/>
                </a:cubicBezTo>
                <a:cubicBezTo>
                  <a:pt x="-14566" y="776092"/>
                  <a:pt x="622" y="681966"/>
                  <a:pt x="0" y="504655"/>
                </a:cubicBezTo>
                <a:close/>
              </a:path>
              <a:path w="6934356" h="3027872" stroke="0" extrusionOk="0">
                <a:moveTo>
                  <a:pt x="0" y="504655"/>
                </a:moveTo>
                <a:cubicBezTo>
                  <a:pt x="10841" y="251272"/>
                  <a:pt x="270161" y="51251"/>
                  <a:pt x="504655" y="0"/>
                </a:cubicBezTo>
                <a:cubicBezTo>
                  <a:pt x="630180" y="-5323"/>
                  <a:pt x="674511" y="14951"/>
                  <a:pt x="843212" y="0"/>
                </a:cubicBezTo>
                <a:cubicBezTo>
                  <a:pt x="1011913" y="-14951"/>
                  <a:pt x="1051667" y="27555"/>
                  <a:pt x="1155726" y="0"/>
                </a:cubicBezTo>
                <a:lnTo>
                  <a:pt x="1155726" y="0"/>
                </a:lnTo>
                <a:cubicBezTo>
                  <a:pt x="1390650" y="-2075"/>
                  <a:pt x="1544026" y="16206"/>
                  <a:pt x="1733589" y="0"/>
                </a:cubicBezTo>
                <a:cubicBezTo>
                  <a:pt x="1923152" y="-16206"/>
                  <a:pt x="2066472" y="60101"/>
                  <a:pt x="2346124" y="0"/>
                </a:cubicBezTo>
                <a:cubicBezTo>
                  <a:pt x="2625777" y="-60101"/>
                  <a:pt x="2730520" y="26628"/>
                  <a:pt x="2889315" y="0"/>
                </a:cubicBezTo>
                <a:cubicBezTo>
                  <a:pt x="3022842" y="-55417"/>
                  <a:pt x="3290175" y="50649"/>
                  <a:pt x="3550187" y="0"/>
                </a:cubicBezTo>
                <a:cubicBezTo>
                  <a:pt x="3810199" y="-50649"/>
                  <a:pt x="3860068" y="46298"/>
                  <a:pt x="4140251" y="0"/>
                </a:cubicBezTo>
                <a:cubicBezTo>
                  <a:pt x="4420434" y="-46298"/>
                  <a:pt x="4460454" y="4801"/>
                  <a:pt x="4730316" y="0"/>
                </a:cubicBezTo>
                <a:cubicBezTo>
                  <a:pt x="5000179" y="-4801"/>
                  <a:pt x="5143040" y="24870"/>
                  <a:pt x="5320380" y="0"/>
                </a:cubicBezTo>
                <a:cubicBezTo>
                  <a:pt x="5497720" y="-24870"/>
                  <a:pt x="5632399" y="3393"/>
                  <a:pt x="5875041" y="0"/>
                </a:cubicBezTo>
                <a:cubicBezTo>
                  <a:pt x="6117683" y="-3393"/>
                  <a:pt x="6160086" y="55760"/>
                  <a:pt x="6429701" y="0"/>
                </a:cubicBezTo>
                <a:cubicBezTo>
                  <a:pt x="6729984" y="19280"/>
                  <a:pt x="6927830" y="180332"/>
                  <a:pt x="6934356" y="504655"/>
                </a:cubicBezTo>
                <a:cubicBezTo>
                  <a:pt x="6957678" y="593641"/>
                  <a:pt x="6890810" y="783111"/>
                  <a:pt x="6934356" y="925190"/>
                </a:cubicBezTo>
                <a:cubicBezTo>
                  <a:pt x="6977902" y="1067270"/>
                  <a:pt x="6889536" y="1160156"/>
                  <a:pt x="6934356" y="1333108"/>
                </a:cubicBezTo>
                <a:cubicBezTo>
                  <a:pt x="6979176" y="1506060"/>
                  <a:pt x="6930702" y="1586611"/>
                  <a:pt x="6934356" y="1766259"/>
                </a:cubicBezTo>
                <a:lnTo>
                  <a:pt x="6934356" y="1766259"/>
                </a:lnTo>
                <a:cubicBezTo>
                  <a:pt x="6959360" y="1874617"/>
                  <a:pt x="6890661" y="2041580"/>
                  <a:pt x="6934356" y="2159882"/>
                </a:cubicBezTo>
                <a:cubicBezTo>
                  <a:pt x="6978051" y="2278184"/>
                  <a:pt x="6915671" y="2449243"/>
                  <a:pt x="6934356" y="2523227"/>
                </a:cubicBezTo>
                <a:cubicBezTo>
                  <a:pt x="6934356" y="2523224"/>
                  <a:pt x="6934357" y="2523220"/>
                  <a:pt x="6934356" y="2523217"/>
                </a:cubicBezTo>
                <a:cubicBezTo>
                  <a:pt x="6899582" y="2842096"/>
                  <a:pt x="6701782" y="2994503"/>
                  <a:pt x="6429701" y="3027872"/>
                </a:cubicBezTo>
                <a:cubicBezTo>
                  <a:pt x="6238688" y="3052072"/>
                  <a:pt x="6134267" y="2971650"/>
                  <a:pt x="5910444" y="3027872"/>
                </a:cubicBezTo>
                <a:cubicBezTo>
                  <a:pt x="5686621" y="3084094"/>
                  <a:pt x="5561243" y="2968950"/>
                  <a:pt x="5249572" y="3027872"/>
                </a:cubicBezTo>
                <a:cubicBezTo>
                  <a:pt x="4937901" y="3086794"/>
                  <a:pt x="4817767" y="2958115"/>
                  <a:pt x="4659508" y="3027872"/>
                </a:cubicBezTo>
                <a:cubicBezTo>
                  <a:pt x="4501249" y="3097629"/>
                  <a:pt x="4248151" y="3007957"/>
                  <a:pt x="4069444" y="3027872"/>
                </a:cubicBezTo>
                <a:cubicBezTo>
                  <a:pt x="3890737" y="3047787"/>
                  <a:pt x="3626291" y="2988115"/>
                  <a:pt x="3514783" y="3027872"/>
                </a:cubicBezTo>
                <a:cubicBezTo>
                  <a:pt x="3403275" y="3067629"/>
                  <a:pt x="3143330" y="3013425"/>
                  <a:pt x="2889315" y="3027872"/>
                </a:cubicBezTo>
                <a:cubicBezTo>
                  <a:pt x="2767948" y="3117335"/>
                  <a:pt x="2614796" y="3094002"/>
                  <a:pt x="2377417" y="3158521"/>
                </a:cubicBezTo>
                <a:cubicBezTo>
                  <a:pt x="2140038" y="3223040"/>
                  <a:pt x="2063647" y="3214591"/>
                  <a:pt x="1963023" y="3264284"/>
                </a:cubicBezTo>
                <a:cubicBezTo>
                  <a:pt x="1862399" y="3313977"/>
                  <a:pt x="1679194" y="3306369"/>
                  <a:pt x="1499877" y="3382490"/>
                </a:cubicBezTo>
                <a:cubicBezTo>
                  <a:pt x="1320560" y="3458611"/>
                  <a:pt x="1077805" y="3479498"/>
                  <a:pt x="963602" y="3519360"/>
                </a:cubicBezTo>
                <a:cubicBezTo>
                  <a:pt x="849399" y="3559223"/>
                  <a:pt x="621127" y="3557082"/>
                  <a:pt x="451704" y="3650009"/>
                </a:cubicBezTo>
                <a:cubicBezTo>
                  <a:pt x="568887" y="3501878"/>
                  <a:pt x="694798" y="3497710"/>
                  <a:pt x="789635" y="3351383"/>
                </a:cubicBezTo>
                <a:cubicBezTo>
                  <a:pt x="884472" y="3205056"/>
                  <a:pt x="997592" y="3213094"/>
                  <a:pt x="1155726" y="3027872"/>
                </a:cubicBezTo>
                <a:cubicBezTo>
                  <a:pt x="1053590" y="3061361"/>
                  <a:pt x="948438" y="3004400"/>
                  <a:pt x="830191" y="3027872"/>
                </a:cubicBezTo>
                <a:cubicBezTo>
                  <a:pt x="711945" y="3051344"/>
                  <a:pt x="629599" y="3006270"/>
                  <a:pt x="504655" y="3027872"/>
                </a:cubicBezTo>
                <a:cubicBezTo>
                  <a:pt x="273353" y="3017074"/>
                  <a:pt x="-53537" y="2805709"/>
                  <a:pt x="0" y="2523217"/>
                </a:cubicBezTo>
                <a:cubicBezTo>
                  <a:pt x="1" y="2523219"/>
                  <a:pt x="-1" y="2523222"/>
                  <a:pt x="0" y="2523227"/>
                </a:cubicBezTo>
                <a:cubicBezTo>
                  <a:pt x="-43721" y="2402332"/>
                  <a:pt x="16350" y="2326883"/>
                  <a:pt x="0" y="2144743"/>
                </a:cubicBezTo>
                <a:cubicBezTo>
                  <a:pt x="-16350" y="1962603"/>
                  <a:pt x="28689" y="1905319"/>
                  <a:pt x="0" y="1766259"/>
                </a:cubicBezTo>
                <a:lnTo>
                  <a:pt x="0" y="1766259"/>
                </a:lnTo>
                <a:cubicBezTo>
                  <a:pt x="-41933" y="1653384"/>
                  <a:pt x="31513" y="1516240"/>
                  <a:pt x="0" y="1345724"/>
                </a:cubicBezTo>
                <a:cubicBezTo>
                  <a:pt x="-31513" y="1175208"/>
                  <a:pt x="36791" y="1132440"/>
                  <a:pt x="0" y="950422"/>
                </a:cubicBezTo>
                <a:cubicBezTo>
                  <a:pt x="-36791" y="768404"/>
                  <a:pt x="45522" y="608510"/>
                  <a:pt x="0" y="504655"/>
                </a:cubicBezTo>
                <a:close/>
              </a:path>
            </a:pathLst>
          </a:custGeom>
          <a:solidFill>
            <a:srgbClr val="F9E3E6">
              <a:alpha val="60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41018269">
                  <a:prstGeom prst="wedgeRoundRectCallout">
                    <a:avLst>
                      <a:gd name="adj1" fmla="val -43486"/>
                      <a:gd name="adj2" fmla="val 70547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Hôm nay, mình được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giao nhiệm vụ chăm sóc Miu. Các bạn cùng mình chăm sóc “bé cưng” này nhé!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C224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62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9174500-18E8-4AFE-B6EA-7E26CDE58B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2222" r="11306" b="11334"/>
          <a:stretch/>
        </p:blipFill>
        <p:spPr>
          <a:xfrm>
            <a:off x="-342178" y="711200"/>
            <a:ext cx="4565079" cy="606327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3B63F98-AC36-4E0B-BE2E-8B48A4F2FA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23" y="358429"/>
            <a:ext cx="4500000" cy="2500000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846286" y="74385"/>
            <a:ext cx="6995885" cy="4677230"/>
            <a:chOff x="3846286" y="711200"/>
            <a:chExt cx="6995885" cy="4841555"/>
          </a:xfrm>
        </p:grpSpPr>
        <p:pic>
          <p:nvPicPr>
            <p:cNvPr id="16" name="图片 4">
              <a:extLst>
                <a:ext uri="{FF2B5EF4-FFF2-40B4-BE49-F238E27FC236}">
                  <a16:creationId xmlns:a16="http://schemas.microsoft.com/office/drawing/2014/main" id="{017CFDA8-22F1-4263-AAA0-719FB3131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46286" y="711200"/>
              <a:ext cx="6995885" cy="4841555"/>
            </a:xfrm>
            <a:prstGeom prst="rect">
              <a:avLst/>
            </a:prstGeom>
          </p:spPr>
        </p:pic>
        <p:sp>
          <p:nvSpPr>
            <p:cNvPr id="14" name="文本框 48">
              <a:extLst>
                <a:ext uri="{FF2B5EF4-FFF2-40B4-BE49-F238E27FC236}">
                  <a16:creationId xmlns:a16="http://schemas.microsoft.com/office/drawing/2014/main" id="{E6C36DC1-61E7-4867-9EDA-974E7368FB8B}"/>
                </a:ext>
              </a:extLst>
            </p:cNvPr>
            <p:cNvSpPr txBox="1"/>
            <p:nvPr/>
          </p:nvSpPr>
          <p:spPr>
            <a:xfrm>
              <a:off x="4876778" y="2859263"/>
              <a:ext cx="4934899" cy="1302582"/>
            </a:xfrm>
            <a:prstGeom prst="roundRect">
              <a:avLst>
                <a:gd name="adj" fmla="val 8573"/>
              </a:avLst>
            </a:prstGeom>
            <a:noFill/>
            <a:ln w="28575">
              <a:noFill/>
              <a:prstDash val="dash"/>
            </a:ln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just">
                <a:defRPr sz="2800">
                  <a:ln w="19050">
                    <a:noFill/>
                  </a:ln>
                  <a:solidFill>
                    <a:srgbClr val="87746B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>
                  <a:ln w="19050"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VẬN DỤNG</a:t>
              </a:r>
              <a:endParaRPr kumimoji="0" lang="zh-CN" altLang="en-US" sz="7200" b="1" i="0" u="none" strike="noStrike" kern="1200" cap="none" spc="0" normalizeH="0" baseline="0" noProof="0" dirty="0">
                <a:ln w="19050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4" b="51091"/>
          <a:stretch/>
        </p:blipFill>
        <p:spPr>
          <a:xfrm>
            <a:off x="7845720" y="3367608"/>
            <a:ext cx="4761709" cy="3662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5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DA6AC47-30CE-47E7-6A94-3F59807D6324}"/>
              </a:ext>
            </a:extLst>
          </p:cNvPr>
          <p:cNvGrpSpPr/>
          <p:nvPr/>
        </p:nvGrpSpPr>
        <p:grpSpPr>
          <a:xfrm>
            <a:off x="120111" y="3886200"/>
            <a:ext cx="4509040" cy="2564250"/>
            <a:chOff x="435126" y="3007428"/>
            <a:chExt cx="6069814" cy="303856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D134EBB-D8B0-56ED-A3AF-783D9D143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69674" y="3034701"/>
              <a:ext cx="1317442" cy="3011295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5149B7E-FD79-30FB-F97A-BE85ABDAA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5126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8C6015B-A5FC-207C-FF1B-6C55AF0A8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00045" y="3040975"/>
              <a:ext cx="1304895" cy="3005021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949A11D-C8F5-20F9-19E6-6CB7325FAC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19027" y="3007428"/>
              <a:ext cx="1411545" cy="2992474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E789F5A-CF0F-95A1-AC9F-6975BFA635E2}"/>
              </a:ext>
            </a:extLst>
          </p:cNvPr>
          <p:cNvGrpSpPr/>
          <p:nvPr/>
        </p:nvGrpSpPr>
        <p:grpSpPr>
          <a:xfrm>
            <a:off x="4020381" y="1152525"/>
            <a:ext cx="9914693" cy="2762250"/>
            <a:chOff x="6096000" y="-30480"/>
            <a:chExt cx="8644080" cy="3393440"/>
          </a:xfrm>
        </p:grpSpPr>
        <p:sp>
          <p:nvSpPr>
            <p:cNvPr id="16" name="Flowchart: Document 15">
              <a:extLst>
                <a:ext uri="{FF2B5EF4-FFF2-40B4-BE49-F238E27FC236}">
                  <a16:creationId xmlns:a16="http://schemas.microsoft.com/office/drawing/2014/main" id="{D33007FE-EF15-FBBE-2829-1D9CB42DF7EA}"/>
                </a:ext>
              </a:extLst>
            </p:cNvPr>
            <p:cNvSpPr/>
            <p:nvPr/>
          </p:nvSpPr>
          <p:spPr>
            <a:xfrm>
              <a:off x="6096000" y="-30480"/>
              <a:ext cx="6518173" cy="3393440"/>
            </a:xfrm>
            <a:prstGeom prst="flowChartDocument">
              <a:avLst/>
            </a:prstGeom>
            <a:solidFill>
              <a:schemeClr val="bg1"/>
            </a:solidFill>
            <a:ln w="28575">
              <a:solidFill>
                <a:srgbClr val="FF006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1" i="0" u="none" strike="noStrike" kern="1200" cap="none" spc="0" normalizeH="0" baseline="0" noProof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DA26407-5A7C-1ED0-1760-95D7372F525A}"/>
                </a:ext>
              </a:extLst>
            </p:cNvPr>
            <p:cNvSpPr txBox="1"/>
            <p:nvPr/>
          </p:nvSpPr>
          <p:spPr>
            <a:xfrm>
              <a:off x="8933242" y="839277"/>
              <a:ext cx="5806838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000" b="1" i="0" u="none" strike="noStrike" kern="1200" cap="none" spc="0" normalizeH="0" baseline="0" noProof="0" dirty="0" err="1">
                <a:ln w="6600">
                  <a:solidFill>
                    <a:srgbClr val="FF0066"/>
                  </a:solidFill>
                  <a:prstDash val="solid"/>
                </a:ln>
                <a:solidFill>
                  <a:srgbClr val="8064A2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F1CA5D6-5950-53D9-4861-0C8CBAC4829C}"/>
              </a:ext>
            </a:extLst>
          </p:cNvPr>
          <p:cNvSpPr txBox="1"/>
          <p:nvPr/>
        </p:nvSpPr>
        <p:spPr>
          <a:xfrm>
            <a:off x="4100309" y="1303861"/>
            <a:ext cx="72439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Ở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nhà các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cho vật nuôi như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chó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mèo ăn những thức ăn tổng hợp. Vậy thức ăn đó là động vật hay thực vật?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26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8F3E857-252D-4C05-A7D8-7440738CE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5D1912-8429-4101-B3FD-BC3ACF40C7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5706" y1="84597" x2="45706" y2="84597"/>
                        <a14:foregroundMark x1="52499" y1="84839" x2="52499" y2="8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649" y="2095221"/>
            <a:ext cx="6581993" cy="5265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62DF04-4680-4EF5-8C0C-222AE1DCE8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02" y="-468366"/>
            <a:ext cx="5456203" cy="33834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FCCC92-00E0-4453-9C60-CFA96DC1358E}"/>
              </a:ext>
            </a:extLst>
          </p:cNvPr>
          <p:cNvSpPr txBox="1"/>
          <p:nvPr/>
        </p:nvSpPr>
        <p:spPr>
          <a:xfrm>
            <a:off x="2198784" y="819462"/>
            <a:ext cx="3985942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Tắm</a:t>
            </a:r>
            <a:r>
              <a:rPr kumimoji="0" lang="en-US" sz="5400" b="1" i="0" u="none" strike="noStrike" kern="1200" cap="none" spc="0" normalizeH="0" baseline="0" noProof="0" dirty="0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5400" b="1" i="0" u="none" strike="noStrike" kern="1200" cap="none" spc="0" normalizeH="0" baseline="0" noProof="0" dirty="0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 Miu</a:t>
            </a:r>
          </a:p>
        </p:txBody>
      </p:sp>
      <p:sp>
        <p:nvSpPr>
          <p:cNvPr id="7" name="Rounded Rectangular Callout 4">
            <a:extLst>
              <a:ext uri="{FF2B5EF4-FFF2-40B4-BE49-F238E27FC236}">
                <a16:creationId xmlns:a16="http://schemas.microsoft.com/office/drawing/2014/main" id="{B2B811EB-30A8-4F56-BEBC-C6F78D7CEDA2}"/>
              </a:ext>
            </a:extLst>
          </p:cNvPr>
          <p:cNvSpPr/>
          <p:nvPr/>
        </p:nvSpPr>
        <p:spPr>
          <a:xfrm rot="20802275" flipH="1">
            <a:off x="3310358" y="2441373"/>
            <a:ext cx="3321935" cy="2673215"/>
          </a:xfrm>
          <a:custGeom>
            <a:avLst/>
            <a:gdLst>
              <a:gd name="connsiteX0" fmla="*/ 156530 w 3321935"/>
              <a:gd name="connsiteY0" fmla="*/ 2603578 h 2673215"/>
              <a:gd name="connsiteX1" fmla="*/ 305428 w 3321935"/>
              <a:gd name="connsiteY1" fmla="*/ 2109020 h 2673215"/>
              <a:gd name="connsiteX2" fmla="*/ 843031 w 3321935"/>
              <a:gd name="connsiteY2" fmla="*/ 173299 h 2673215"/>
              <a:gd name="connsiteX3" fmla="*/ 2798975 w 3321935"/>
              <a:gd name="connsiteY3" fmla="*/ 363015 h 2673215"/>
              <a:gd name="connsiteX4" fmla="*/ 2723924 w 3321935"/>
              <a:gd name="connsiteY4" fmla="*/ 2363666 h 2673215"/>
              <a:gd name="connsiteX5" fmla="*/ 763702 w 3321935"/>
              <a:gd name="connsiteY5" fmla="*/ 2461407 h 2673215"/>
              <a:gd name="connsiteX6" fmla="*/ 156530 w 3321935"/>
              <a:gd name="connsiteY6" fmla="*/ 2603578 h 26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1935" h="2673215" fill="none" extrusionOk="0">
                <a:moveTo>
                  <a:pt x="156530" y="2603578"/>
                </a:moveTo>
                <a:cubicBezTo>
                  <a:pt x="215885" y="2411248"/>
                  <a:pt x="274617" y="2266776"/>
                  <a:pt x="305428" y="2109020"/>
                </a:cubicBezTo>
                <a:cubicBezTo>
                  <a:pt x="-231286" y="1424378"/>
                  <a:pt x="182610" y="552519"/>
                  <a:pt x="843031" y="173299"/>
                </a:cubicBezTo>
                <a:cubicBezTo>
                  <a:pt x="1458301" y="-108890"/>
                  <a:pt x="2353156" y="27887"/>
                  <a:pt x="2798975" y="363015"/>
                </a:cubicBezTo>
                <a:cubicBezTo>
                  <a:pt x="3391883" y="864607"/>
                  <a:pt x="3457034" y="2016731"/>
                  <a:pt x="2723924" y="2363666"/>
                </a:cubicBezTo>
                <a:cubicBezTo>
                  <a:pt x="2186515" y="2754361"/>
                  <a:pt x="1368355" y="2739641"/>
                  <a:pt x="763702" y="2461407"/>
                </a:cubicBezTo>
                <a:cubicBezTo>
                  <a:pt x="484089" y="2533193"/>
                  <a:pt x="398605" y="2541067"/>
                  <a:pt x="156530" y="2603578"/>
                </a:cubicBezTo>
                <a:close/>
              </a:path>
              <a:path w="3321935" h="2673215" stroke="0" extrusionOk="0">
                <a:moveTo>
                  <a:pt x="156530" y="2603578"/>
                </a:moveTo>
                <a:cubicBezTo>
                  <a:pt x="245603" y="2362940"/>
                  <a:pt x="287176" y="2220294"/>
                  <a:pt x="305428" y="2109020"/>
                </a:cubicBezTo>
                <a:cubicBezTo>
                  <a:pt x="-369372" y="1396227"/>
                  <a:pt x="-76143" y="579344"/>
                  <a:pt x="843031" y="173299"/>
                </a:cubicBezTo>
                <a:cubicBezTo>
                  <a:pt x="1515077" y="-186664"/>
                  <a:pt x="2252679" y="-56005"/>
                  <a:pt x="2798975" y="363015"/>
                </a:cubicBezTo>
                <a:cubicBezTo>
                  <a:pt x="3426813" y="1103913"/>
                  <a:pt x="3454527" y="1790731"/>
                  <a:pt x="2723924" y="2363666"/>
                </a:cubicBezTo>
                <a:cubicBezTo>
                  <a:pt x="2312578" y="2823383"/>
                  <a:pt x="1348979" y="2733253"/>
                  <a:pt x="763702" y="2461407"/>
                </a:cubicBezTo>
                <a:cubicBezTo>
                  <a:pt x="532368" y="2501415"/>
                  <a:pt x="433994" y="2515725"/>
                  <a:pt x="156530" y="260357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6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41018269">
                  <a:prstGeom prst="wedgeEllipseCallout">
                    <a:avLst>
                      <a:gd name="adj1" fmla="val -45288"/>
                      <a:gd name="adj2" fmla="val 473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Cùng tắm cho bé Miu nào!!!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AEEFBF-99EB-45E9-B90E-ECA67BEC5E61}"/>
              </a:ext>
            </a:extLst>
          </p:cNvPr>
          <p:cNvSpPr txBox="1"/>
          <p:nvPr/>
        </p:nvSpPr>
        <p:spPr>
          <a:xfrm>
            <a:off x="10540721" y="1266092"/>
            <a:ext cx="1195754" cy="369332"/>
          </a:xfrm>
          <a:prstGeom prst="rect">
            <a:avLst/>
          </a:prstGeom>
          <a:solidFill>
            <a:srgbClr val="DADBD5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84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51836 0.012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24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2422B9-6810-4289-A18F-1D6D90A2BBEE}"/>
              </a:ext>
            </a:extLst>
          </p:cNvPr>
          <p:cNvGrpSpPr/>
          <p:nvPr/>
        </p:nvGrpSpPr>
        <p:grpSpPr>
          <a:xfrm>
            <a:off x="6651802" y="4046223"/>
            <a:ext cx="5029134" cy="871503"/>
            <a:chOff x="6637614" y="3969139"/>
            <a:chExt cx="5029134" cy="871503"/>
          </a:xfrm>
        </p:grpSpPr>
        <p:sp>
          <p:nvSpPr>
            <p:cNvPr id="22" name="Snip Diagonal Corner Rectangle 5">
              <a:extLst>
                <a:ext uri="{FF2B5EF4-FFF2-40B4-BE49-F238E27FC236}">
                  <a16:creationId xmlns:a16="http://schemas.microsoft.com/office/drawing/2014/main" id="{FF22CCEE-A5EF-4358-90DF-ABF83F8786A0}"/>
                </a:ext>
              </a:extLst>
            </p:cNvPr>
            <p:cNvSpPr/>
            <p:nvPr/>
          </p:nvSpPr>
          <p:spPr>
            <a:xfrm>
              <a:off x="6732424" y="3969139"/>
              <a:ext cx="4934324" cy="804153"/>
            </a:xfrm>
            <a:custGeom>
              <a:avLst/>
              <a:gdLst>
                <a:gd name="connsiteX0" fmla="*/ 0 w 4934324"/>
                <a:gd name="connsiteY0" fmla="*/ 0 h 804153"/>
                <a:gd name="connsiteX1" fmla="*/ 4800296 w 4934324"/>
                <a:gd name="connsiteY1" fmla="*/ 0 h 804153"/>
                <a:gd name="connsiteX2" fmla="*/ 4934324 w 4934324"/>
                <a:gd name="connsiteY2" fmla="*/ 134028 h 804153"/>
                <a:gd name="connsiteX3" fmla="*/ 4934324 w 4934324"/>
                <a:gd name="connsiteY3" fmla="*/ 804153 h 804153"/>
                <a:gd name="connsiteX4" fmla="*/ 4934324 w 4934324"/>
                <a:gd name="connsiteY4" fmla="*/ 804153 h 804153"/>
                <a:gd name="connsiteX5" fmla="*/ 134028 w 4934324"/>
                <a:gd name="connsiteY5" fmla="*/ 804153 h 804153"/>
                <a:gd name="connsiteX6" fmla="*/ 0 w 4934324"/>
                <a:gd name="connsiteY6" fmla="*/ 670125 h 804153"/>
                <a:gd name="connsiteX7" fmla="*/ 0 w 4934324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4324" h="804153" fill="none" extrusionOk="0">
                  <a:moveTo>
                    <a:pt x="0" y="0"/>
                  </a:moveTo>
                  <a:cubicBezTo>
                    <a:pt x="2199784" y="13096"/>
                    <a:pt x="3547767" y="-29434"/>
                    <a:pt x="4800296" y="0"/>
                  </a:cubicBezTo>
                  <a:cubicBezTo>
                    <a:pt x="4821086" y="33792"/>
                    <a:pt x="4909011" y="131971"/>
                    <a:pt x="4934324" y="134028"/>
                  </a:cubicBezTo>
                  <a:cubicBezTo>
                    <a:pt x="4993280" y="400761"/>
                    <a:pt x="4925258" y="484502"/>
                    <a:pt x="4934324" y="804153"/>
                  </a:cubicBezTo>
                  <a:lnTo>
                    <a:pt x="4934324" y="804153"/>
                  </a:lnTo>
                  <a:cubicBezTo>
                    <a:pt x="2841417" y="969440"/>
                    <a:pt x="1186698" y="960914"/>
                    <a:pt x="134028" y="804153"/>
                  </a:cubicBezTo>
                  <a:cubicBezTo>
                    <a:pt x="108889" y="759349"/>
                    <a:pt x="22555" y="678190"/>
                    <a:pt x="0" y="670125"/>
                  </a:cubicBezTo>
                  <a:cubicBezTo>
                    <a:pt x="-12112" y="473605"/>
                    <a:pt x="-19628" y="72824"/>
                    <a:pt x="0" y="0"/>
                  </a:cubicBezTo>
                  <a:close/>
                </a:path>
                <a:path w="4934324" h="804153" stroke="0" extrusionOk="0">
                  <a:moveTo>
                    <a:pt x="0" y="0"/>
                  </a:moveTo>
                  <a:cubicBezTo>
                    <a:pt x="1733524" y="12344"/>
                    <a:pt x="3669139" y="155067"/>
                    <a:pt x="4800296" y="0"/>
                  </a:cubicBezTo>
                  <a:cubicBezTo>
                    <a:pt x="4865382" y="59849"/>
                    <a:pt x="4893655" y="96500"/>
                    <a:pt x="4934324" y="134028"/>
                  </a:cubicBezTo>
                  <a:cubicBezTo>
                    <a:pt x="4979065" y="426059"/>
                    <a:pt x="4954769" y="556059"/>
                    <a:pt x="4934324" y="804153"/>
                  </a:cubicBezTo>
                  <a:lnTo>
                    <a:pt x="4934324" y="804153"/>
                  </a:lnTo>
                  <a:cubicBezTo>
                    <a:pt x="4287852" y="781273"/>
                    <a:pt x="1089980" y="896692"/>
                    <a:pt x="134028" y="804153"/>
                  </a:cubicBezTo>
                  <a:cubicBezTo>
                    <a:pt x="109110" y="755824"/>
                    <a:pt x="16784" y="682953"/>
                    <a:pt x="0" y="670125"/>
                  </a:cubicBezTo>
                  <a:cubicBezTo>
                    <a:pt x="13332" y="428282"/>
                    <a:pt x="23758" y="318115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DBBC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4027667423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ở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46F85EC-8916-4F32-9CB2-C33C8A9584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822" b="20635" l="58508" r="70672"/>
                      </a14:imgEffect>
                    </a14:imgLayer>
                  </a14:imgProps>
                </a:ext>
              </a:extLst>
            </a:blip>
            <a:srcRect l="56987" t="5095" r="27807" b="77638"/>
            <a:stretch/>
          </p:blipFill>
          <p:spPr>
            <a:xfrm>
              <a:off x="6637614" y="3982104"/>
              <a:ext cx="986391" cy="858538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3C4074B-C83B-4AB6-91F3-9C4F9E64DD81}"/>
              </a:ext>
            </a:extLst>
          </p:cNvPr>
          <p:cNvGrpSpPr/>
          <p:nvPr/>
        </p:nvGrpSpPr>
        <p:grpSpPr>
          <a:xfrm>
            <a:off x="559516" y="3853565"/>
            <a:ext cx="4980684" cy="971805"/>
            <a:chOff x="559516" y="3853565"/>
            <a:chExt cx="4980684" cy="971805"/>
          </a:xfrm>
        </p:grpSpPr>
        <p:sp>
          <p:nvSpPr>
            <p:cNvPr id="19" name="Snip Diagonal Corner Rectangle 4">
              <a:extLst>
                <a:ext uri="{FF2B5EF4-FFF2-40B4-BE49-F238E27FC236}">
                  <a16:creationId xmlns:a16="http://schemas.microsoft.com/office/drawing/2014/main" id="{85F46886-4DD0-400D-84E8-F04DD4A607F2}"/>
                </a:ext>
              </a:extLst>
            </p:cNvPr>
            <p:cNvSpPr/>
            <p:nvPr/>
          </p:nvSpPr>
          <p:spPr>
            <a:xfrm>
              <a:off x="560774" y="3943740"/>
              <a:ext cx="4979426" cy="804153"/>
            </a:xfrm>
            <a:custGeom>
              <a:avLst/>
              <a:gdLst>
                <a:gd name="connsiteX0" fmla="*/ 0 w 4979426"/>
                <a:gd name="connsiteY0" fmla="*/ 0 h 804153"/>
                <a:gd name="connsiteX1" fmla="*/ 4845398 w 4979426"/>
                <a:gd name="connsiteY1" fmla="*/ 0 h 804153"/>
                <a:gd name="connsiteX2" fmla="*/ 4979426 w 4979426"/>
                <a:gd name="connsiteY2" fmla="*/ 134028 h 804153"/>
                <a:gd name="connsiteX3" fmla="*/ 4979426 w 4979426"/>
                <a:gd name="connsiteY3" fmla="*/ 804153 h 804153"/>
                <a:gd name="connsiteX4" fmla="*/ 4979426 w 4979426"/>
                <a:gd name="connsiteY4" fmla="*/ 804153 h 804153"/>
                <a:gd name="connsiteX5" fmla="*/ 134028 w 4979426"/>
                <a:gd name="connsiteY5" fmla="*/ 804153 h 804153"/>
                <a:gd name="connsiteX6" fmla="*/ 0 w 4979426"/>
                <a:gd name="connsiteY6" fmla="*/ 670125 h 804153"/>
                <a:gd name="connsiteX7" fmla="*/ 0 w 4979426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79426" h="804153" fill="none" extrusionOk="0">
                  <a:moveTo>
                    <a:pt x="0" y="0"/>
                  </a:moveTo>
                  <a:cubicBezTo>
                    <a:pt x="2239189" y="75240"/>
                    <a:pt x="4271761" y="-82539"/>
                    <a:pt x="4845398" y="0"/>
                  </a:cubicBezTo>
                  <a:cubicBezTo>
                    <a:pt x="4901554" y="64018"/>
                    <a:pt x="4921394" y="74726"/>
                    <a:pt x="4979426" y="134028"/>
                  </a:cubicBezTo>
                  <a:cubicBezTo>
                    <a:pt x="4980923" y="275075"/>
                    <a:pt x="5033553" y="688762"/>
                    <a:pt x="4979426" y="804153"/>
                  </a:cubicBezTo>
                  <a:lnTo>
                    <a:pt x="4979426" y="804153"/>
                  </a:lnTo>
                  <a:cubicBezTo>
                    <a:pt x="2579741" y="839828"/>
                    <a:pt x="770948" y="738376"/>
                    <a:pt x="134028" y="804153"/>
                  </a:cubicBezTo>
                  <a:cubicBezTo>
                    <a:pt x="111296" y="761372"/>
                    <a:pt x="33429" y="712702"/>
                    <a:pt x="0" y="670125"/>
                  </a:cubicBezTo>
                  <a:cubicBezTo>
                    <a:pt x="-58434" y="426259"/>
                    <a:pt x="28233" y="102294"/>
                    <a:pt x="0" y="0"/>
                  </a:cubicBezTo>
                  <a:close/>
                </a:path>
                <a:path w="4979426" h="804153" stroke="0" extrusionOk="0">
                  <a:moveTo>
                    <a:pt x="0" y="0"/>
                  </a:moveTo>
                  <a:cubicBezTo>
                    <a:pt x="645607" y="-79517"/>
                    <a:pt x="4301417" y="-19842"/>
                    <a:pt x="4845398" y="0"/>
                  </a:cubicBezTo>
                  <a:cubicBezTo>
                    <a:pt x="4897692" y="33949"/>
                    <a:pt x="4910395" y="81350"/>
                    <a:pt x="4979426" y="134028"/>
                  </a:cubicBezTo>
                  <a:cubicBezTo>
                    <a:pt x="4962558" y="453041"/>
                    <a:pt x="4944799" y="603229"/>
                    <a:pt x="4979426" y="804153"/>
                  </a:cubicBezTo>
                  <a:lnTo>
                    <a:pt x="4979426" y="804153"/>
                  </a:lnTo>
                  <a:cubicBezTo>
                    <a:pt x="3621336" y="827522"/>
                    <a:pt x="898031" y="906030"/>
                    <a:pt x="134028" y="804153"/>
                  </a:cubicBezTo>
                  <a:cubicBezTo>
                    <a:pt x="91349" y="752234"/>
                    <a:pt x="29130" y="676549"/>
                    <a:pt x="0" y="670125"/>
                  </a:cubicBezTo>
                  <a:cubicBezTo>
                    <a:pt x="-30004" y="495923"/>
                    <a:pt x="-25214" y="138417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A9DB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763009324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Thức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ăn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0612737-172E-4394-97A9-95D286E58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559516" y="3853565"/>
              <a:ext cx="891465" cy="97180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4766620-A971-4430-A136-B87153F480AB}"/>
              </a:ext>
            </a:extLst>
          </p:cNvPr>
          <p:cNvGrpSpPr/>
          <p:nvPr/>
        </p:nvGrpSpPr>
        <p:grpSpPr>
          <a:xfrm>
            <a:off x="6687322" y="2600387"/>
            <a:ext cx="5054004" cy="971805"/>
            <a:chOff x="6687322" y="2600387"/>
            <a:chExt cx="5054004" cy="971805"/>
          </a:xfrm>
        </p:grpSpPr>
        <p:sp>
          <p:nvSpPr>
            <p:cNvPr id="16" name="Snip Diagonal Corner Rectangle 3">
              <a:extLst>
                <a:ext uri="{FF2B5EF4-FFF2-40B4-BE49-F238E27FC236}">
                  <a16:creationId xmlns:a16="http://schemas.microsoft.com/office/drawing/2014/main" id="{8523E691-EF77-4A6F-B48F-9ED05118FB39}"/>
                </a:ext>
              </a:extLst>
            </p:cNvPr>
            <p:cNvSpPr/>
            <p:nvPr/>
          </p:nvSpPr>
          <p:spPr>
            <a:xfrm>
              <a:off x="6687322" y="2763856"/>
              <a:ext cx="5054004" cy="804153"/>
            </a:xfrm>
            <a:custGeom>
              <a:avLst/>
              <a:gdLst>
                <a:gd name="connsiteX0" fmla="*/ 0 w 5054004"/>
                <a:gd name="connsiteY0" fmla="*/ 0 h 804153"/>
                <a:gd name="connsiteX1" fmla="*/ 4919976 w 5054004"/>
                <a:gd name="connsiteY1" fmla="*/ 0 h 804153"/>
                <a:gd name="connsiteX2" fmla="*/ 5054004 w 5054004"/>
                <a:gd name="connsiteY2" fmla="*/ 134028 h 804153"/>
                <a:gd name="connsiteX3" fmla="*/ 5054004 w 5054004"/>
                <a:gd name="connsiteY3" fmla="*/ 804153 h 804153"/>
                <a:gd name="connsiteX4" fmla="*/ 5054004 w 5054004"/>
                <a:gd name="connsiteY4" fmla="*/ 804153 h 804153"/>
                <a:gd name="connsiteX5" fmla="*/ 134028 w 5054004"/>
                <a:gd name="connsiteY5" fmla="*/ 804153 h 804153"/>
                <a:gd name="connsiteX6" fmla="*/ 0 w 5054004"/>
                <a:gd name="connsiteY6" fmla="*/ 670125 h 804153"/>
                <a:gd name="connsiteX7" fmla="*/ 0 w 5054004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54004" h="804153" fill="none" extrusionOk="0">
                  <a:moveTo>
                    <a:pt x="0" y="0"/>
                  </a:moveTo>
                  <a:cubicBezTo>
                    <a:pt x="1816809" y="9969"/>
                    <a:pt x="3709796" y="147239"/>
                    <a:pt x="4919976" y="0"/>
                  </a:cubicBezTo>
                  <a:cubicBezTo>
                    <a:pt x="4930053" y="26521"/>
                    <a:pt x="5004367" y="75417"/>
                    <a:pt x="5054004" y="134028"/>
                  </a:cubicBezTo>
                  <a:cubicBezTo>
                    <a:pt x="5046418" y="361744"/>
                    <a:pt x="5027545" y="579666"/>
                    <a:pt x="5054004" y="804153"/>
                  </a:cubicBezTo>
                  <a:lnTo>
                    <a:pt x="5054004" y="804153"/>
                  </a:lnTo>
                  <a:cubicBezTo>
                    <a:pt x="2596654" y="916450"/>
                    <a:pt x="1132076" y="643146"/>
                    <a:pt x="134028" y="804153"/>
                  </a:cubicBezTo>
                  <a:cubicBezTo>
                    <a:pt x="104542" y="752119"/>
                    <a:pt x="17902" y="689473"/>
                    <a:pt x="0" y="670125"/>
                  </a:cubicBezTo>
                  <a:cubicBezTo>
                    <a:pt x="7911" y="541222"/>
                    <a:pt x="-14712" y="232930"/>
                    <a:pt x="0" y="0"/>
                  </a:cubicBezTo>
                  <a:close/>
                </a:path>
                <a:path w="5054004" h="804153" stroke="0" extrusionOk="0">
                  <a:moveTo>
                    <a:pt x="0" y="0"/>
                  </a:moveTo>
                  <a:cubicBezTo>
                    <a:pt x="1467293" y="140996"/>
                    <a:pt x="3090509" y="-4395"/>
                    <a:pt x="4919976" y="0"/>
                  </a:cubicBezTo>
                  <a:cubicBezTo>
                    <a:pt x="4952966" y="28361"/>
                    <a:pt x="5027963" y="90190"/>
                    <a:pt x="5054004" y="134028"/>
                  </a:cubicBezTo>
                  <a:cubicBezTo>
                    <a:pt x="5070480" y="374767"/>
                    <a:pt x="5014618" y="653714"/>
                    <a:pt x="5054004" y="804153"/>
                  </a:cubicBezTo>
                  <a:lnTo>
                    <a:pt x="5054004" y="804153"/>
                  </a:lnTo>
                  <a:cubicBezTo>
                    <a:pt x="3997107" y="908201"/>
                    <a:pt x="1453670" y="766287"/>
                    <a:pt x="134028" y="804153"/>
                  </a:cubicBezTo>
                  <a:cubicBezTo>
                    <a:pt x="100446" y="764900"/>
                    <a:pt x="49412" y="719315"/>
                    <a:pt x="0" y="670125"/>
                  </a:cubicBezTo>
                  <a:cubicBezTo>
                    <a:pt x="-31288" y="472291"/>
                    <a:pt x="45730" y="205863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DBBC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3897290515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bô-níc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EC331B9-8FF6-4B11-8E7E-6C58204ED2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690793" y="2600387"/>
              <a:ext cx="891465" cy="9718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98DB3E3-04C5-4590-8EC0-517A13ACF52D}"/>
              </a:ext>
            </a:extLst>
          </p:cNvPr>
          <p:cNvGrpSpPr/>
          <p:nvPr/>
        </p:nvGrpSpPr>
        <p:grpSpPr>
          <a:xfrm>
            <a:off x="98865" y="2551196"/>
            <a:ext cx="5478624" cy="985009"/>
            <a:chOff x="98865" y="2551196"/>
            <a:chExt cx="5478624" cy="985009"/>
          </a:xfrm>
        </p:grpSpPr>
        <p:sp>
          <p:nvSpPr>
            <p:cNvPr id="13" name="Snip Diagonal Corner Rectangle 2">
              <a:extLst>
                <a:ext uri="{FF2B5EF4-FFF2-40B4-BE49-F238E27FC236}">
                  <a16:creationId xmlns:a16="http://schemas.microsoft.com/office/drawing/2014/main" id="{0683F072-1B50-4692-95F2-BA41A5102B7D}"/>
                </a:ext>
              </a:extLst>
            </p:cNvPr>
            <p:cNvSpPr/>
            <p:nvPr/>
          </p:nvSpPr>
          <p:spPr>
            <a:xfrm>
              <a:off x="523485" y="2732052"/>
              <a:ext cx="5054004" cy="804153"/>
            </a:xfrm>
            <a:custGeom>
              <a:avLst/>
              <a:gdLst>
                <a:gd name="connsiteX0" fmla="*/ 0 w 5054004"/>
                <a:gd name="connsiteY0" fmla="*/ 0 h 804153"/>
                <a:gd name="connsiteX1" fmla="*/ 4919976 w 5054004"/>
                <a:gd name="connsiteY1" fmla="*/ 0 h 804153"/>
                <a:gd name="connsiteX2" fmla="*/ 5054004 w 5054004"/>
                <a:gd name="connsiteY2" fmla="*/ 134028 h 804153"/>
                <a:gd name="connsiteX3" fmla="*/ 5054004 w 5054004"/>
                <a:gd name="connsiteY3" fmla="*/ 804153 h 804153"/>
                <a:gd name="connsiteX4" fmla="*/ 5054004 w 5054004"/>
                <a:gd name="connsiteY4" fmla="*/ 804153 h 804153"/>
                <a:gd name="connsiteX5" fmla="*/ 134028 w 5054004"/>
                <a:gd name="connsiteY5" fmla="*/ 804153 h 804153"/>
                <a:gd name="connsiteX6" fmla="*/ 0 w 5054004"/>
                <a:gd name="connsiteY6" fmla="*/ 670125 h 804153"/>
                <a:gd name="connsiteX7" fmla="*/ 0 w 5054004"/>
                <a:gd name="connsiteY7" fmla="*/ 0 h 804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54004" h="804153" fill="none" extrusionOk="0">
                  <a:moveTo>
                    <a:pt x="0" y="0"/>
                  </a:moveTo>
                  <a:cubicBezTo>
                    <a:pt x="1125194" y="-163733"/>
                    <a:pt x="3748621" y="8092"/>
                    <a:pt x="4919976" y="0"/>
                  </a:cubicBezTo>
                  <a:cubicBezTo>
                    <a:pt x="4966847" y="41345"/>
                    <a:pt x="5000679" y="73630"/>
                    <a:pt x="5054004" y="134028"/>
                  </a:cubicBezTo>
                  <a:cubicBezTo>
                    <a:pt x="5026499" y="368849"/>
                    <a:pt x="5014638" y="623435"/>
                    <a:pt x="5054004" y="804153"/>
                  </a:cubicBezTo>
                  <a:lnTo>
                    <a:pt x="5054004" y="804153"/>
                  </a:lnTo>
                  <a:cubicBezTo>
                    <a:pt x="4165879" y="803328"/>
                    <a:pt x="1212944" y="848860"/>
                    <a:pt x="134028" y="804153"/>
                  </a:cubicBezTo>
                  <a:cubicBezTo>
                    <a:pt x="112346" y="778813"/>
                    <a:pt x="51742" y="717933"/>
                    <a:pt x="0" y="670125"/>
                  </a:cubicBezTo>
                  <a:cubicBezTo>
                    <a:pt x="-10818" y="403095"/>
                    <a:pt x="5560" y="294789"/>
                    <a:pt x="0" y="0"/>
                  </a:cubicBezTo>
                  <a:close/>
                </a:path>
                <a:path w="5054004" h="804153" stroke="0" extrusionOk="0">
                  <a:moveTo>
                    <a:pt x="0" y="0"/>
                  </a:moveTo>
                  <a:cubicBezTo>
                    <a:pt x="2458279" y="51761"/>
                    <a:pt x="3958506" y="-6647"/>
                    <a:pt x="4919976" y="0"/>
                  </a:cubicBezTo>
                  <a:cubicBezTo>
                    <a:pt x="4951367" y="49602"/>
                    <a:pt x="5007806" y="94691"/>
                    <a:pt x="5054004" y="134028"/>
                  </a:cubicBezTo>
                  <a:cubicBezTo>
                    <a:pt x="5092578" y="288740"/>
                    <a:pt x="5110136" y="573457"/>
                    <a:pt x="5054004" y="804153"/>
                  </a:cubicBezTo>
                  <a:lnTo>
                    <a:pt x="5054004" y="804153"/>
                  </a:lnTo>
                  <a:cubicBezTo>
                    <a:pt x="3435081" y="770936"/>
                    <a:pt x="868061" y="681229"/>
                    <a:pt x="134028" y="804153"/>
                  </a:cubicBezTo>
                  <a:cubicBezTo>
                    <a:pt x="76680" y="769220"/>
                    <a:pt x="35999" y="705812"/>
                    <a:pt x="0" y="670125"/>
                  </a:cubicBezTo>
                  <a:cubicBezTo>
                    <a:pt x="-1653" y="348987"/>
                    <a:pt x="-33895" y="326224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FDBBCA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3726150081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gian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13FDD46-A88F-4CA4-8772-9BE1EC3B6D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98865" y="2551196"/>
              <a:ext cx="1185869" cy="919186"/>
            </a:xfrm>
            <a:prstGeom prst="rect">
              <a:avLst/>
            </a:prstGeom>
          </p:spPr>
        </p:pic>
      </p:grpSp>
      <p:sp>
        <p:nvSpPr>
          <p:cNvPr id="11" name="Snip Diagonal Corner Rectangle 1">
            <a:extLst>
              <a:ext uri="{FF2B5EF4-FFF2-40B4-BE49-F238E27FC236}">
                <a16:creationId xmlns:a16="http://schemas.microsoft.com/office/drawing/2014/main" id="{9D7C57DF-5086-41AB-93AF-BDE166644E85}"/>
              </a:ext>
            </a:extLst>
          </p:cNvPr>
          <p:cNvSpPr/>
          <p:nvPr/>
        </p:nvSpPr>
        <p:spPr>
          <a:xfrm>
            <a:off x="825910" y="911474"/>
            <a:ext cx="10451386" cy="1256539"/>
          </a:xfrm>
          <a:custGeom>
            <a:avLst/>
            <a:gdLst>
              <a:gd name="connsiteX0" fmla="*/ 0 w 10451386"/>
              <a:gd name="connsiteY0" fmla="*/ 0 h 1256539"/>
              <a:gd name="connsiteX1" fmla="*/ 887636 w 10451386"/>
              <a:gd name="connsiteY1" fmla="*/ 0 h 1256539"/>
              <a:gd name="connsiteX2" fmla="*/ 1468014 w 10451386"/>
              <a:gd name="connsiteY2" fmla="*/ 0 h 1256539"/>
              <a:gd name="connsiteX3" fmla="*/ 1945972 w 10451386"/>
              <a:gd name="connsiteY3" fmla="*/ 0 h 1256539"/>
              <a:gd name="connsiteX4" fmla="*/ 2731189 w 10451386"/>
              <a:gd name="connsiteY4" fmla="*/ 0 h 1256539"/>
              <a:gd name="connsiteX5" fmla="*/ 3516406 w 10451386"/>
              <a:gd name="connsiteY5" fmla="*/ 0 h 1256539"/>
              <a:gd name="connsiteX6" fmla="*/ 4096784 w 10451386"/>
              <a:gd name="connsiteY6" fmla="*/ 0 h 1256539"/>
              <a:gd name="connsiteX7" fmla="*/ 4677161 w 10451386"/>
              <a:gd name="connsiteY7" fmla="*/ 0 h 1256539"/>
              <a:gd name="connsiteX8" fmla="*/ 5564798 w 10451386"/>
              <a:gd name="connsiteY8" fmla="*/ 0 h 1256539"/>
              <a:gd name="connsiteX9" fmla="*/ 6452434 w 10451386"/>
              <a:gd name="connsiteY9" fmla="*/ 0 h 1256539"/>
              <a:gd name="connsiteX10" fmla="*/ 6827973 w 10451386"/>
              <a:gd name="connsiteY10" fmla="*/ 0 h 1256539"/>
              <a:gd name="connsiteX11" fmla="*/ 7305931 w 10451386"/>
              <a:gd name="connsiteY11" fmla="*/ 0 h 1256539"/>
              <a:gd name="connsiteX12" fmla="*/ 8193567 w 10451386"/>
              <a:gd name="connsiteY12" fmla="*/ 0 h 1256539"/>
              <a:gd name="connsiteX13" fmla="*/ 8569106 w 10451386"/>
              <a:gd name="connsiteY13" fmla="*/ 0 h 1256539"/>
              <a:gd name="connsiteX14" fmla="*/ 9047064 w 10451386"/>
              <a:gd name="connsiteY14" fmla="*/ 0 h 1256539"/>
              <a:gd name="connsiteX15" fmla="*/ 9627441 w 10451386"/>
              <a:gd name="connsiteY15" fmla="*/ 0 h 1256539"/>
              <a:gd name="connsiteX16" fmla="*/ 10241959 w 10451386"/>
              <a:gd name="connsiteY16" fmla="*/ 0 h 1256539"/>
              <a:gd name="connsiteX17" fmla="*/ 10451386 w 10451386"/>
              <a:gd name="connsiteY17" fmla="*/ 209427 h 1256539"/>
              <a:gd name="connsiteX18" fmla="*/ 10451386 w 10451386"/>
              <a:gd name="connsiteY18" fmla="*/ 753925 h 1256539"/>
              <a:gd name="connsiteX19" fmla="*/ 10451386 w 10451386"/>
              <a:gd name="connsiteY19" fmla="*/ 1256539 h 1256539"/>
              <a:gd name="connsiteX20" fmla="*/ 10451386 w 10451386"/>
              <a:gd name="connsiteY20" fmla="*/ 1256539 h 1256539"/>
              <a:gd name="connsiteX21" fmla="*/ 9871008 w 10451386"/>
              <a:gd name="connsiteY21" fmla="*/ 1256539 h 1256539"/>
              <a:gd name="connsiteX22" fmla="*/ 9085791 w 10451386"/>
              <a:gd name="connsiteY22" fmla="*/ 1256539 h 1256539"/>
              <a:gd name="connsiteX23" fmla="*/ 8198155 w 10451386"/>
              <a:gd name="connsiteY23" fmla="*/ 1256539 h 1256539"/>
              <a:gd name="connsiteX24" fmla="*/ 7412938 w 10451386"/>
              <a:gd name="connsiteY24" fmla="*/ 1256539 h 1256539"/>
              <a:gd name="connsiteX25" fmla="*/ 6627721 w 10451386"/>
              <a:gd name="connsiteY25" fmla="*/ 1256539 h 1256539"/>
              <a:gd name="connsiteX26" fmla="*/ 5842504 w 10451386"/>
              <a:gd name="connsiteY26" fmla="*/ 1256539 h 1256539"/>
              <a:gd name="connsiteX27" fmla="*/ 5159707 w 10451386"/>
              <a:gd name="connsiteY27" fmla="*/ 1256539 h 1256539"/>
              <a:gd name="connsiteX28" fmla="*/ 4476910 w 10451386"/>
              <a:gd name="connsiteY28" fmla="*/ 1256539 h 1256539"/>
              <a:gd name="connsiteX29" fmla="*/ 3998952 w 10451386"/>
              <a:gd name="connsiteY29" fmla="*/ 1256539 h 1256539"/>
              <a:gd name="connsiteX30" fmla="*/ 3520994 w 10451386"/>
              <a:gd name="connsiteY30" fmla="*/ 1256539 h 1256539"/>
              <a:gd name="connsiteX31" fmla="*/ 2940616 w 10451386"/>
              <a:gd name="connsiteY31" fmla="*/ 1256539 h 1256539"/>
              <a:gd name="connsiteX32" fmla="*/ 2360238 w 10451386"/>
              <a:gd name="connsiteY32" fmla="*/ 1256539 h 1256539"/>
              <a:gd name="connsiteX33" fmla="*/ 1779861 w 10451386"/>
              <a:gd name="connsiteY33" fmla="*/ 1256539 h 1256539"/>
              <a:gd name="connsiteX34" fmla="*/ 1097063 w 10451386"/>
              <a:gd name="connsiteY34" fmla="*/ 1256539 h 1256539"/>
              <a:gd name="connsiteX35" fmla="*/ 209427 w 10451386"/>
              <a:gd name="connsiteY35" fmla="*/ 1256539 h 1256539"/>
              <a:gd name="connsiteX36" fmla="*/ 0 w 10451386"/>
              <a:gd name="connsiteY36" fmla="*/ 1047112 h 1256539"/>
              <a:gd name="connsiteX37" fmla="*/ 0 w 10451386"/>
              <a:gd name="connsiteY37" fmla="*/ 523556 h 1256539"/>
              <a:gd name="connsiteX38" fmla="*/ 0 w 10451386"/>
              <a:gd name="connsiteY38" fmla="*/ 0 h 1256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0451386" h="1256539" fill="none" extrusionOk="0">
                <a:moveTo>
                  <a:pt x="0" y="0"/>
                </a:moveTo>
                <a:cubicBezTo>
                  <a:pt x="408788" y="29144"/>
                  <a:pt x="554164" y="-22839"/>
                  <a:pt x="887636" y="0"/>
                </a:cubicBezTo>
                <a:cubicBezTo>
                  <a:pt x="1221108" y="22839"/>
                  <a:pt x="1345916" y="-6692"/>
                  <a:pt x="1468014" y="0"/>
                </a:cubicBezTo>
                <a:cubicBezTo>
                  <a:pt x="1590112" y="6692"/>
                  <a:pt x="1740208" y="-7083"/>
                  <a:pt x="1945972" y="0"/>
                </a:cubicBezTo>
                <a:cubicBezTo>
                  <a:pt x="2151736" y="7083"/>
                  <a:pt x="2534777" y="-33197"/>
                  <a:pt x="2731189" y="0"/>
                </a:cubicBezTo>
                <a:cubicBezTo>
                  <a:pt x="2927601" y="33197"/>
                  <a:pt x="3267599" y="-19934"/>
                  <a:pt x="3516406" y="0"/>
                </a:cubicBezTo>
                <a:cubicBezTo>
                  <a:pt x="3765213" y="19934"/>
                  <a:pt x="3907144" y="-23626"/>
                  <a:pt x="4096784" y="0"/>
                </a:cubicBezTo>
                <a:cubicBezTo>
                  <a:pt x="4286424" y="23626"/>
                  <a:pt x="4513776" y="2926"/>
                  <a:pt x="4677161" y="0"/>
                </a:cubicBezTo>
                <a:cubicBezTo>
                  <a:pt x="4840546" y="-2926"/>
                  <a:pt x="5168385" y="-27778"/>
                  <a:pt x="5564798" y="0"/>
                </a:cubicBezTo>
                <a:cubicBezTo>
                  <a:pt x="5961211" y="27778"/>
                  <a:pt x="6200562" y="28585"/>
                  <a:pt x="6452434" y="0"/>
                </a:cubicBezTo>
                <a:cubicBezTo>
                  <a:pt x="6704306" y="-28585"/>
                  <a:pt x="6675390" y="4203"/>
                  <a:pt x="6827973" y="0"/>
                </a:cubicBezTo>
                <a:cubicBezTo>
                  <a:pt x="6980556" y="-4203"/>
                  <a:pt x="7162730" y="-22426"/>
                  <a:pt x="7305931" y="0"/>
                </a:cubicBezTo>
                <a:cubicBezTo>
                  <a:pt x="7449132" y="22426"/>
                  <a:pt x="8012810" y="-27082"/>
                  <a:pt x="8193567" y="0"/>
                </a:cubicBezTo>
                <a:cubicBezTo>
                  <a:pt x="8374324" y="27082"/>
                  <a:pt x="8464783" y="7393"/>
                  <a:pt x="8569106" y="0"/>
                </a:cubicBezTo>
                <a:cubicBezTo>
                  <a:pt x="8673429" y="-7393"/>
                  <a:pt x="8839943" y="-16267"/>
                  <a:pt x="9047064" y="0"/>
                </a:cubicBezTo>
                <a:cubicBezTo>
                  <a:pt x="9254185" y="16267"/>
                  <a:pt x="9496103" y="5477"/>
                  <a:pt x="9627441" y="0"/>
                </a:cubicBezTo>
                <a:cubicBezTo>
                  <a:pt x="9758779" y="-5477"/>
                  <a:pt x="9984894" y="28420"/>
                  <a:pt x="10241959" y="0"/>
                </a:cubicBezTo>
                <a:cubicBezTo>
                  <a:pt x="10293163" y="68577"/>
                  <a:pt x="10349984" y="113110"/>
                  <a:pt x="10451386" y="209427"/>
                </a:cubicBezTo>
                <a:cubicBezTo>
                  <a:pt x="10433605" y="452277"/>
                  <a:pt x="10429381" y="594834"/>
                  <a:pt x="10451386" y="753925"/>
                </a:cubicBezTo>
                <a:cubicBezTo>
                  <a:pt x="10473391" y="913016"/>
                  <a:pt x="10447336" y="1097617"/>
                  <a:pt x="10451386" y="1256539"/>
                </a:cubicBezTo>
                <a:lnTo>
                  <a:pt x="10451386" y="1256539"/>
                </a:lnTo>
                <a:cubicBezTo>
                  <a:pt x="10305420" y="1253307"/>
                  <a:pt x="10118555" y="1259808"/>
                  <a:pt x="9871008" y="1256539"/>
                </a:cubicBezTo>
                <a:cubicBezTo>
                  <a:pt x="9623461" y="1253270"/>
                  <a:pt x="9410973" y="1271883"/>
                  <a:pt x="9085791" y="1256539"/>
                </a:cubicBezTo>
                <a:cubicBezTo>
                  <a:pt x="8760609" y="1241195"/>
                  <a:pt x="8478966" y="1225522"/>
                  <a:pt x="8198155" y="1256539"/>
                </a:cubicBezTo>
                <a:cubicBezTo>
                  <a:pt x="7917344" y="1287556"/>
                  <a:pt x="7759390" y="1223799"/>
                  <a:pt x="7412938" y="1256539"/>
                </a:cubicBezTo>
                <a:cubicBezTo>
                  <a:pt x="7066486" y="1289279"/>
                  <a:pt x="6830080" y="1289264"/>
                  <a:pt x="6627721" y="1256539"/>
                </a:cubicBezTo>
                <a:cubicBezTo>
                  <a:pt x="6425362" y="1223814"/>
                  <a:pt x="6197369" y="1269552"/>
                  <a:pt x="5842504" y="1256539"/>
                </a:cubicBezTo>
                <a:cubicBezTo>
                  <a:pt x="5487639" y="1243526"/>
                  <a:pt x="5344746" y="1284889"/>
                  <a:pt x="5159707" y="1256539"/>
                </a:cubicBezTo>
                <a:cubicBezTo>
                  <a:pt x="4974668" y="1228189"/>
                  <a:pt x="4802407" y="1276735"/>
                  <a:pt x="4476910" y="1256539"/>
                </a:cubicBezTo>
                <a:cubicBezTo>
                  <a:pt x="4151413" y="1236343"/>
                  <a:pt x="4150664" y="1251299"/>
                  <a:pt x="3998952" y="1256539"/>
                </a:cubicBezTo>
                <a:cubicBezTo>
                  <a:pt x="3847240" y="1261779"/>
                  <a:pt x="3678718" y="1242246"/>
                  <a:pt x="3520994" y="1256539"/>
                </a:cubicBezTo>
                <a:cubicBezTo>
                  <a:pt x="3363270" y="1270832"/>
                  <a:pt x="3217031" y="1284332"/>
                  <a:pt x="2940616" y="1256539"/>
                </a:cubicBezTo>
                <a:cubicBezTo>
                  <a:pt x="2664201" y="1228746"/>
                  <a:pt x="2486695" y="1229162"/>
                  <a:pt x="2360238" y="1256539"/>
                </a:cubicBezTo>
                <a:cubicBezTo>
                  <a:pt x="2233781" y="1283916"/>
                  <a:pt x="1897551" y="1277223"/>
                  <a:pt x="1779861" y="1256539"/>
                </a:cubicBezTo>
                <a:cubicBezTo>
                  <a:pt x="1662171" y="1235855"/>
                  <a:pt x="1320388" y="1238290"/>
                  <a:pt x="1097063" y="1256539"/>
                </a:cubicBezTo>
                <a:cubicBezTo>
                  <a:pt x="873738" y="1274788"/>
                  <a:pt x="498419" y="1261588"/>
                  <a:pt x="209427" y="1256539"/>
                </a:cubicBezTo>
                <a:cubicBezTo>
                  <a:pt x="148164" y="1215242"/>
                  <a:pt x="70605" y="1097385"/>
                  <a:pt x="0" y="1047112"/>
                </a:cubicBezTo>
                <a:cubicBezTo>
                  <a:pt x="-14117" y="864038"/>
                  <a:pt x="-1616" y="708558"/>
                  <a:pt x="0" y="523556"/>
                </a:cubicBezTo>
                <a:cubicBezTo>
                  <a:pt x="1616" y="338554"/>
                  <a:pt x="-9370" y="111604"/>
                  <a:pt x="0" y="0"/>
                </a:cubicBezTo>
                <a:close/>
              </a:path>
              <a:path w="10451386" h="1256539" stroke="0" extrusionOk="0">
                <a:moveTo>
                  <a:pt x="0" y="0"/>
                </a:moveTo>
                <a:cubicBezTo>
                  <a:pt x="188474" y="43726"/>
                  <a:pt x="610362" y="-40513"/>
                  <a:pt x="887636" y="0"/>
                </a:cubicBezTo>
                <a:cubicBezTo>
                  <a:pt x="1164910" y="40513"/>
                  <a:pt x="1538298" y="37980"/>
                  <a:pt x="1775273" y="0"/>
                </a:cubicBezTo>
                <a:cubicBezTo>
                  <a:pt x="2012248" y="-37980"/>
                  <a:pt x="2302698" y="-3535"/>
                  <a:pt x="2662909" y="0"/>
                </a:cubicBezTo>
                <a:cubicBezTo>
                  <a:pt x="3023120" y="3535"/>
                  <a:pt x="3057845" y="-23350"/>
                  <a:pt x="3448126" y="0"/>
                </a:cubicBezTo>
                <a:cubicBezTo>
                  <a:pt x="3838407" y="23350"/>
                  <a:pt x="3746874" y="-17859"/>
                  <a:pt x="3926084" y="0"/>
                </a:cubicBezTo>
                <a:cubicBezTo>
                  <a:pt x="4105294" y="17859"/>
                  <a:pt x="4364547" y="10817"/>
                  <a:pt x="4608882" y="0"/>
                </a:cubicBezTo>
                <a:cubicBezTo>
                  <a:pt x="4853217" y="-10817"/>
                  <a:pt x="5123039" y="29966"/>
                  <a:pt x="5394098" y="0"/>
                </a:cubicBezTo>
                <a:cubicBezTo>
                  <a:pt x="5665157" y="-29966"/>
                  <a:pt x="5941833" y="39951"/>
                  <a:pt x="6281735" y="0"/>
                </a:cubicBezTo>
                <a:cubicBezTo>
                  <a:pt x="6621637" y="-39951"/>
                  <a:pt x="6639902" y="-5893"/>
                  <a:pt x="6862113" y="0"/>
                </a:cubicBezTo>
                <a:cubicBezTo>
                  <a:pt x="7084324" y="5893"/>
                  <a:pt x="7389157" y="-4036"/>
                  <a:pt x="7544910" y="0"/>
                </a:cubicBezTo>
                <a:cubicBezTo>
                  <a:pt x="7700663" y="4036"/>
                  <a:pt x="7899811" y="7481"/>
                  <a:pt x="8022868" y="0"/>
                </a:cubicBezTo>
                <a:cubicBezTo>
                  <a:pt x="8145925" y="-7481"/>
                  <a:pt x="8540235" y="26198"/>
                  <a:pt x="8808085" y="0"/>
                </a:cubicBezTo>
                <a:cubicBezTo>
                  <a:pt x="9075935" y="-26198"/>
                  <a:pt x="9333676" y="-3318"/>
                  <a:pt x="9490882" y="0"/>
                </a:cubicBezTo>
                <a:cubicBezTo>
                  <a:pt x="9648088" y="3318"/>
                  <a:pt x="10006272" y="-5960"/>
                  <a:pt x="10241959" y="0"/>
                </a:cubicBezTo>
                <a:cubicBezTo>
                  <a:pt x="10324676" y="100197"/>
                  <a:pt x="10413259" y="151504"/>
                  <a:pt x="10451386" y="209427"/>
                </a:cubicBezTo>
                <a:cubicBezTo>
                  <a:pt x="10475433" y="425665"/>
                  <a:pt x="10453182" y="578087"/>
                  <a:pt x="10451386" y="743454"/>
                </a:cubicBezTo>
                <a:cubicBezTo>
                  <a:pt x="10449590" y="908821"/>
                  <a:pt x="10442334" y="1007241"/>
                  <a:pt x="10451386" y="1256539"/>
                </a:cubicBezTo>
                <a:lnTo>
                  <a:pt x="10451386" y="1256539"/>
                </a:lnTo>
                <a:cubicBezTo>
                  <a:pt x="10331634" y="1245978"/>
                  <a:pt x="10102572" y="1262380"/>
                  <a:pt x="9973428" y="1256539"/>
                </a:cubicBezTo>
                <a:cubicBezTo>
                  <a:pt x="9844284" y="1250698"/>
                  <a:pt x="9497205" y="1237672"/>
                  <a:pt x="9188211" y="1256539"/>
                </a:cubicBezTo>
                <a:cubicBezTo>
                  <a:pt x="8879217" y="1275406"/>
                  <a:pt x="8681831" y="1263052"/>
                  <a:pt x="8402994" y="1256539"/>
                </a:cubicBezTo>
                <a:cubicBezTo>
                  <a:pt x="8124157" y="1250026"/>
                  <a:pt x="7898511" y="1283844"/>
                  <a:pt x="7617777" y="1256539"/>
                </a:cubicBezTo>
                <a:cubicBezTo>
                  <a:pt x="7337043" y="1229234"/>
                  <a:pt x="7219207" y="1277957"/>
                  <a:pt x="7037400" y="1256539"/>
                </a:cubicBezTo>
                <a:cubicBezTo>
                  <a:pt x="6855593" y="1235121"/>
                  <a:pt x="6602200" y="1234202"/>
                  <a:pt x="6354602" y="1256539"/>
                </a:cubicBezTo>
                <a:cubicBezTo>
                  <a:pt x="6107004" y="1278876"/>
                  <a:pt x="5793403" y="1236805"/>
                  <a:pt x="5569386" y="1256539"/>
                </a:cubicBezTo>
                <a:cubicBezTo>
                  <a:pt x="5345369" y="1276273"/>
                  <a:pt x="5061976" y="1265740"/>
                  <a:pt x="4784169" y="1256539"/>
                </a:cubicBezTo>
                <a:cubicBezTo>
                  <a:pt x="4506362" y="1247338"/>
                  <a:pt x="4526817" y="1245942"/>
                  <a:pt x="4408630" y="1256539"/>
                </a:cubicBezTo>
                <a:cubicBezTo>
                  <a:pt x="4290443" y="1267136"/>
                  <a:pt x="4182893" y="1247349"/>
                  <a:pt x="4033092" y="1256539"/>
                </a:cubicBezTo>
                <a:cubicBezTo>
                  <a:pt x="3883291" y="1265729"/>
                  <a:pt x="3518725" y="1235925"/>
                  <a:pt x="3145455" y="1256539"/>
                </a:cubicBezTo>
                <a:cubicBezTo>
                  <a:pt x="2772185" y="1277153"/>
                  <a:pt x="2859579" y="1250421"/>
                  <a:pt x="2769917" y="1256539"/>
                </a:cubicBezTo>
                <a:cubicBezTo>
                  <a:pt x="2680255" y="1262657"/>
                  <a:pt x="2344006" y="1235656"/>
                  <a:pt x="1984700" y="1256539"/>
                </a:cubicBezTo>
                <a:cubicBezTo>
                  <a:pt x="1625394" y="1277422"/>
                  <a:pt x="1576853" y="1232759"/>
                  <a:pt x="1301903" y="1256539"/>
                </a:cubicBezTo>
                <a:cubicBezTo>
                  <a:pt x="1026953" y="1280319"/>
                  <a:pt x="564283" y="1255069"/>
                  <a:pt x="209427" y="1256539"/>
                </a:cubicBezTo>
                <a:cubicBezTo>
                  <a:pt x="157763" y="1184550"/>
                  <a:pt x="106860" y="1142041"/>
                  <a:pt x="0" y="1047112"/>
                </a:cubicBezTo>
                <a:cubicBezTo>
                  <a:pt x="6626" y="935722"/>
                  <a:pt x="10225" y="656962"/>
                  <a:pt x="0" y="523556"/>
                </a:cubicBezTo>
                <a:cubicBezTo>
                  <a:pt x="-10225" y="390150"/>
                  <a:pt x="5034" y="231100"/>
                  <a:pt x="0" y="0"/>
                </a:cubicBezTo>
                <a:close/>
              </a:path>
            </a:pathLst>
          </a:custGeom>
          <a:solidFill>
            <a:schemeClr val="bg1">
              <a:alpha val="72000"/>
            </a:schemeClr>
          </a:solidFill>
          <a:ln w="50800" cmpd="sng">
            <a:solidFill>
              <a:srgbClr val="0070C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1961435781">
                  <a:prstGeom prst="snip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solidFill>
                  <a:srgbClr val="002060"/>
                </a:solidFill>
                <a:latin typeface="Calibri "/>
                <a:cs typeface="Times New Roman" panose="02020603050405020304" pitchFamily="18" charset="0"/>
              </a:rPr>
              <a:t>Động vật cần có </a:t>
            </a:r>
            <a:r>
              <a:rPr lang="en-US" sz="3200" b="1" dirty="0">
                <a:solidFill>
                  <a:srgbClr val="002060"/>
                </a:solidFill>
                <a:latin typeface="Calibri "/>
                <a:cs typeface="Times New Roman" panose="02020603050405020304" pitchFamily="18" charset="0"/>
              </a:rPr>
              <a:t>…….</a:t>
            </a:r>
            <a:r>
              <a:rPr lang="vi-VN" sz="3200" b="1" dirty="0">
                <a:solidFill>
                  <a:srgbClr val="002060"/>
                </a:solidFill>
                <a:latin typeface="Calibri "/>
                <a:cs typeface="Times New Roman" panose="02020603050405020304" pitchFamily="18" charset="0"/>
              </a:rPr>
              <a:t>, nước, khí ô - xi, nhiệt độ và ánh sáng thích hợp để sống và phát triển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AC886BD-394C-4C41-BF2E-E8B241C4BC2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961" y="3911742"/>
            <a:ext cx="1154344" cy="8615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4A749A6-D974-4637-ABE3-B91FA985A9E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387" y="2746544"/>
            <a:ext cx="728696" cy="7238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BD72ED4-ABD3-4554-BD7F-95126537C73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918" y="2768629"/>
            <a:ext cx="728696" cy="723838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3EC4EF8-8C79-4B98-88E2-897C2B952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9491" y="1483173"/>
            <a:ext cx="487363" cy="487363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9F17C7F-165A-4A87-B86C-9DC5680E0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9491" y="2114306"/>
            <a:ext cx="487363" cy="487363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7D14A83-F7E4-4F50-80F8-B296FE54E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99302" y="3481776"/>
            <a:ext cx="487363" cy="487363"/>
          </a:xfrm>
          <a:prstGeom prst="rect">
            <a:avLst/>
          </a:prstGeom>
        </p:spPr>
      </p:pic>
      <p:pic>
        <p:nvPicPr>
          <p:cNvPr id="31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FB97FC8-C33D-4B9A-A0F2-E794AB81D6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9490" y="2798041"/>
            <a:ext cx="487363" cy="487363"/>
          </a:xfrm>
          <a:prstGeom prst="rect">
            <a:avLst/>
          </a:prstGeom>
        </p:spPr>
      </p:pic>
      <p:pic>
        <p:nvPicPr>
          <p:cNvPr id="36" name="Picture 4" descr="Take shower gel kitten, shower gel, cat png | PNGEgg">
            <a:extLst>
              <a:ext uri="{FF2B5EF4-FFF2-40B4-BE49-F238E27FC236}">
                <a16:creationId xmlns:a16="http://schemas.microsoft.com/office/drawing/2014/main" id="{7758A7C5-A620-443F-8697-88369350C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10000" r="90000">
                        <a14:foregroundMark x1="53222" y1="73242" x2="53222" y2="73242"/>
                        <a14:foregroundMark x1="51333" y1="66992" x2="51333" y2="66992"/>
                        <a14:foregroundMark x1="51333" y1="66992" x2="51333" y2="66992"/>
                        <a14:foregroundMark x1="45222" y1="61133" x2="45222" y2="61133"/>
                        <a14:foregroundMark x1="46556" y1="64648" x2="46667" y2="65430"/>
                        <a14:foregroundMark x1="46778" y1="65430" x2="46778" y2="65430"/>
                        <a14:foregroundMark x1="48222" y1="65625" x2="48222" y2="65625"/>
                        <a14:foregroundMark x1="49667" y1="65039" x2="49667" y2="65039"/>
                        <a14:foregroundMark x1="51333" y1="63672" x2="51333" y2="63672"/>
                        <a14:foregroundMark x1="51778" y1="63477" x2="52889" y2="63086"/>
                        <a14:foregroundMark x1="52889" y1="63086" x2="52889" y2="63086"/>
                        <a14:foregroundMark x1="52889" y1="63086" x2="52889" y2="63086"/>
                        <a14:foregroundMark x1="50556" y1="60938" x2="50556" y2="60938"/>
                        <a14:foregroundMark x1="53889" y1="63086" x2="54444" y2="64258"/>
                        <a14:foregroundMark x1="54444" y1="64453" x2="54889" y2="66797"/>
                        <a14:foregroundMark x1="55111" y1="68164" x2="55111" y2="6914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556">
            <a:off x="9188283" y="276664"/>
            <a:ext cx="3735965" cy="212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1EC4688-0D53-45F9-BEF0-42B16DE6D97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406" y="425442"/>
            <a:ext cx="9914293" cy="743298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375B63D-328C-4C2E-9A80-9FBAF2F8597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637" y="3999062"/>
            <a:ext cx="728696" cy="72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3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08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815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45D1948-5484-41D0-8143-9F7D29D1ADCC}"/>
              </a:ext>
            </a:extLst>
          </p:cNvPr>
          <p:cNvGrpSpPr/>
          <p:nvPr/>
        </p:nvGrpSpPr>
        <p:grpSpPr>
          <a:xfrm>
            <a:off x="6353905" y="4075109"/>
            <a:ext cx="5274998" cy="971805"/>
            <a:chOff x="6421246" y="3984016"/>
            <a:chExt cx="5274998" cy="971805"/>
          </a:xfrm>
        </p:grpSpPr>
        <p:sp>
          <p:nvSpPr>
            <p:cNvPr id="70" name="Snip Diagonal Corner Rectangle 5">
              <a:extLst>
                <a:ext uri="{FF2B5EF4-FFF2-40B4-BE49-F238E27FC236}">
                  <a16:creationId xmlns:a16="http://schemas.microsoft.com/office/drawing/2014/main" id="{5ED24B4C-BBC7-4399-A56F-BB402A5FA936}"/>
                </a:ext>
              </a:extLst>
            </p:cNvPr>
            <p:cNvSpPr/>
            <p:nvPr/>
          </p:nvSpPr>
          <p:spPr>
            <a:xfrm>
              <a:off x="6906291" y="3984016"/>
              <a:ext cx="4789953" cy="971805"/>
            </a:xfrm>
            <a:custGeom>
              <a:avLst/>
              <a:gdLst>
                <a:gd name="connsiteX0" fmla="*/ 0 w 4789953"/>
                <a:gd name="connsiteY0" fmla="*/ 0 h 971805"/>
                <a:gd name="connsiteX1" fmla="*/ 4627982 w 4789953"/>
                <a:gd name="connsiteY1" fmla="*/ 0 h 971805"/>
                <a:gd name="connsiteX2" fmla="*/ 4789953 w 4789953"/>
                <a:gd name="connsiteY2" fmla="*/ 161971 h 971805"/>
                <a:gd name="connsiteX3" fmla="*/ 4789953 w 4789953"/>
                <a:gd name="connsiteY3" fmla="*/ 971805 h 971805"/>
                <a:gd name="connsiteX4" fmla="*/ 4789953 w 4789953"/>
                <a:gd name="connsiteY4" fmla="*/ 971805 h 971805"/>
                <a:gd name="connsiteX5" fmla="*/ 161971 w 4789953"/>
                <a:gd name="connsiteY5" fmla="*/ 971805 h 971805"/>
                <a:gd name="connsiteX6" fmla="*/ 0 w 4789953"/>
                <a:gd name="connsiteY6" fmla="*/ 809834 h 971805"/>
                <a:gd name="connsiteX7" fmla="*/ 0 w 4789953"/>
                <a:gd name="connsiteY7" fmla="*/ 0 h 971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89953" h="971805" fill="none" extrusionOk="0">
                  <a:moveTo>
                    <a:pt x="0" y="0"/>
                  </a:moveTo>
                  <a:cubicBezTo>
                    <a:pt x="2211490" y="100108"/>
                    <a:pt x="2579903" y="78259"/>
                    <a:pt x="4627982" y="0"/>
                  </a:cubicBezTo>
                  <a:cubicBezTo>
                    <a:pt x="4709546" y="70115"/>
                    <a:pt x="4746079" y="134303"/>
                    <a:pt x="4789953" y="161971"/>
                  </a:cubicBezTo>
                  <a:cubicBezTo>
                    <a:pt x="4789676" y="461622"/>
                    <a:pt x="4796018" y="719720"/>
                    <a:pt x="4789953" y="971805"/>
                  </a:cubicBezTo>
                  <a:lnTo>
                    <a:pt x="4789953" y="971805"/>
                  </a:lnTo>
                  <a:cubicBezTo>
                    <a:pt x="3215779" y="1064699"/>
                    <a:pt x="1906037" y="955407"/>
                    <a:pt x="161971" y="971805"/>
                  </a:cubicBezTo>
                  <a:cubicBezTo>
                    <a:pt x="123840" y="952165"/>
                    <a:pt x="61537" y="879700"/>
                    <a:pt x="0" y="809834"/>
                  </a:cubicBezTo>
                  <a:cubicBezTo>
                    <a:pt x="3464" y="445967"/>
                    <a:pt x="35036" y="177481"/>
                    <a:pt x="0" y="0"/>
                  </a:cubicBezTo>
                  <a:close/>
                </a:path>
                <a:path w="4789953" h="971805" stroke="0" extrusionOk="0">
                  <a:moveTo>
                    <a:pt x="0" y="0"/>
                  </a:moveTo>
                  <a:cubicBezTo>
                    <a:pt x="1564377" y="-68008"/>
                    <a:pt x="2524567" y="134610"/>
                    <a:pt x="4627982" y="0"/>
                  </a:cubicBezTo>
                  <a:cubicBezTo>
                    <a:pt x="4643446" y="32664"/>
                    <a:pt x="4702077" y="102121"/>
                    <a:pt x="4789953" y="161971"/>
                  </a:cubicBezTo>
                  <a:cubicBezTo>
                    <a:pt x="4847985" y="313892"/>
                    <a:pt x="4806207" y="773437"/>
                    <a:pt x="4789953" y="971805"/>
                  </a:cubicBezTo>
                  <a:lnTo>
                    <a:pt x="4789953" y="971805"/>
                  </a:lnTo>
                  <a:cubicBezTo>
                    <a:pt x="2978923" y="1080376"/>
                    <a:pt x="1960758" y="889817"/>
                    <a:pt x="161971" y="971805"/>
                  </a:cubicBezTo>
                  <a:cubicBezTo>
                    <a:pt x="116137" y="909134"/>
                    <a:pt x="20669" y="843367"/>
                    <a:pt x="0" y="809834"/>
                  </a:cubicBezTo>
                  <a:cubicBezTo>
                    <a:pt x="57668" y="652480"/>
                    <a:pt x="30248" y="294547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00206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3580262583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sưởi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ấm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2FD8D84-A470-47E2-8DBD-8BECFC8FD9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22" b="20635" l="58508" r="70672"/>
                      </a14:imgEffect>
                    </a14:imgLayer>
                  </a14:imgProps>
                </a:ext>
              </a:extLst>
            </a:blip>
            <a:srcRect l="56987" t="5095" r="27807" b="77638"/>
            <a:stretch/>
          </p:blipFill>
          <p:spPr>
            <a:xfrm>
              <a:off x="6421246" y="4074336"/>
              <a:ext cx="986391" cy="858538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57FFD40-6748-46CF-87AA-16F58D8DC7FA}"/>
              </a:ext>
            </a:extLst>
          </p:cNvPr>
          <p:cNvGrpSpPr/>
          <p:nvPr/>
        </p:nvGrpSpPr>
        <p:grpSpPr>
          <a:xfrm>
            <a:off x="131336" y="4004411"/>
            <a:ext cx="5666870" cy="998105"/>
            <a:chOff x="460970" y="4004411"/>
            <a:chExt cx="5335673" cy="998105"/>
          </a:xfrm>
        </p:grpSpPr>
        <p:sp>
          <p:nvSpPr>
            <p:cNvPr id="67" name="Snip Diagonal Corner Rectangle 4">
              <a:extLst>
                <a:ext uri="{FF2B5EF4-FFF2-40B4-BE49-F238E27FC236}">
                  <a16:creationId xmlns:a16="http://schemas.microsoft.com/office/drawing/2014/main" id="{61C335C8-12CA-44AE-A170-3782DC7294F9}"/>
                </a:ext>
              </a:extLst>
            </p:cNvPr>
            <p:cNvSpPr/>
            <p:nvPr/>
          </p:nvSpPr>
          <p:spPr>
            <a:xfrm>
              <a:off x="475519" y="4108084"/>
              <a:ext cx="5321124" cy="894432"/>
            </a:xfrm>
            <a:custGeom>
              <a:avLst/>
              <a:gdLst>
                <a:gd name="connsiteX0" fmla="*/ 0 w 5321124"/>
                <a:gd name="connsiteY0" fmla="*/ 0 h 894432"/>
                <a:gd name="connsiteX1" fmla="*/ 5172049 w 5321124"/>
                <a:gd name="connsiteY1" fmla="*/ 0 h 894432"/>
                <a:gd name="connsiteX2" fmla="*/ 5321124 w 5321124"/>
                <a:gd name="connsiteY2" fmla="*/ 149075 h 894432"/>
                <a:gd name="connsiteX3" fmla="*/ 5321124 w 5321124"/>
                <a:gd name="connsiteY3" fmla="*/ 894432 h 894432"/>
                <a:gd name="connsiteX4" fmla="*/ 5321124 w 5321124"/>
                <a:gd name="connsiteY4" fmla="*/ 894432 h 894432"/>
                <a:gd name="connsiteX5" fmla="*/ 149075 w 5321124"/>
                <a:gd name="connsiteY5" fmla="*/ 894432 h 894432"/>
                <a:gd name="connsiteX6" fmla="*/ 0 w 5321124"/>
                <a:gd name="connsiteY6" fmla="*/ 745357 h 894432"/>
                <a:gd name="connsiteX7" fmla="*/ 0 w 5321124"/>
                <a:gd name="connsiteY7" fmla="*/ 0 h 894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21124" h="894432" fill="none" extrusionOk="0">
                  <a:moveTo>
                    <a:pt x="0" y="0"/>
                  </a:moveTo>
                  <a:cubicBezTo>
                    <a:pt x="1893752" y="80431"/>
                    <a:pt x="2809245" y="119785"/>
                    <a:pt x="5172049" y="0"/>
                  </a:cubicBezTo>
                  <a:cubicBezTo>
                    <a:pt x="5202413" y="39691"/>
                    <a:pt x="5277055" y="131152"/>
                    <a:pt x="5321124" y="149075"/>
                  </a:cubicBezTo>
                  <a:cubicBezTo>
                    <a:pt x="5380434" y="366018"/>
                    <a:pt x="5299074" y="800081"/>
                    <a:pt x="5321124" y="894432"/>
                  </a:cubicBezTo>
                  <a:lnTo>
                    <a:pt x="5321124" y="894432"/>
                  </a:lnTo>
                  <a:cubicBezTo>
                    <a:pt x="4279303" y="1032519"/>
                    <a:pt x="2214356" y="879117"/>
                    <a:pt x="149075" y="894432"/>
                  </a:cubicBezTo>
                  <a:cubicBezTo>
                    <a:pt x="69510" y="833592"/>
                    <a:pt x="16263" y="772707"/>
                    <a:pt x="0" y="745357"/>
                  </a:cubicBezTo>
                  <a:cubicBezTo>
                    <a:pt x="9064" y="643512"/>
                    <a:pt x="26957" y="284394"/>
                    <a:pt x="0" y="0"/>
                  </a:cubicBezTo>
                  <a:close/>
                </a:path>
                <a:path w="5321124" h="894432" stroke="0" extrusionOk="0">
                  <a:moveTo>
                    <a:pt x="0" y="0"/>
                  </a:moveTo>
                  <a:cubicBezTo>
                    <a:pt x="910231" y="105876"/>
                    <a:pt x="3849009" y="-102183"/>
                    <a:pt x="5172049" y="0"/>
                  </a:cubicBezTo>
                  <a:cubicBezTo>
                    <a:pt x="5214219" y="30175"/>
                    <a:pt x="5272546" y="74029"/>
                    <a:pt x="5321124" y="149075"/>
                  </a:cubicBezTo>
                  <a:cubicBezTo>
                    <a:pt x="5351655" y="256320"/>
                    <a:pt x="5361458" y="682961"/>
                    <a:pt x="5321124" y="894432"/>
                  </a:cubicBezTo>
                  <a:lnTo>
                    <a:pt x="5321124" y="894432"/>
                  </a:lnTo>
                  <a:cubicBezTo>
                    <a:pt x="3334108" y="1036350"/>
                    <a:pt x="2421472" y="867003"/>
                    <a:pt x="149075" y="894432"/>
                  </a:cubicBezTo>
                  <a:cubicBezTo>
                    <a:pt x="66882" y="831614"/>
                    <a:pt x="65190" y="814440"/>
                    <a:pt x="0" y="745357"/>
                  </a:cubicBezTo>
                  <a:cubicBezTo>
                    <a:pt x="-36860" y="664180"/>
                    <a:pt x="28338" y="276108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00206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2542778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chạy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46E7268-8D69-4C9C-B236-EB5EFA7BCC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460970" y="4004411"/>
              <a:ext cx="686108" cy="9718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AD3FD1F-1B57-45AB-A54C-F12364F696AB}"/>
              </a:ext>
            </a:extLst>
          </p:cNvPr>
          <p:cNvGrpSpPr/>
          <p:nvPr/>
        </p:nvGrpSpPr>
        <p:grpSpPr>
          <a:xfrm>
            <a:off x="6454984" y="2684266"/>
            <a:ext cx="5173919" cy="987900"/>
            <a:chOff x="6559614" y="2753172"/>
            <a:chExt cx="5173919" cy="987900"/>
          </a:xfrm>
        </p:grpSpPr>
        <p:sp>
          <p:nvSpPr>
            <p:cNvPr id="64" name="Snip Diagonal Corner Rectangle 3">
              <a:extLst>
                <a:ext uri="{FF2B5EF4-FFF2-40B4-BE49-F238E27FC236}">
                  <a16:creationId xmlns:a16="http://schemas.microsoft.com/office/drawing/2014/main" id="{EF44BC25-7DBA-486F-805E-129AA0772749}"/>
                </a:ext>
              </a:extLst>
            </p:cNvPr>
            <p:cNvSpPr/>
            <p:nvPr/>
          </p:nvSpPr>
          <p:spPr>
            <a:xfrm>
              <a:off x="6629571" y="2843061"/>
              <a:ext cx="5103962" cy="898011"/>
            </a:xfrm>
            <a:custGeom>
              <a:avLst/>
              <a:gdLst>
                <a:gd name="connsiteX0" fmla="*/ 0 w 5103962"/>
                <a:gd name="connsiteY0" fmla="*/ 0 h 898011"/>
                <a:gd name="connsiteX1" fmla="*/ 4954291 w 5103962"/>
                <a:gd name="connsiteY1" fmla="*/ 0 h 898011"/>
                <a:gd name="connsiteX2" fmla="*/ 5103962 w 5103962"/>
                <a:gd name="connsiteY2" fmla="*/ 149671 h 898011"/>
                <a:gd name="connsiteX3" fmla="*/ 5103962 w 5103962"/>
                <a:gd name="connsiteY3" fmla="*/ 898011 h 898011"/>
                <a:gd name="connsiteX4" fmla="*/ 5103962 w 5103962"/>
                <a:gd name="connsiteY4" fmla="*/ 898011 h 898011"/>
                <a:gd name="connsiteX5" fmla="*/ 149671 w 5103962"/>
                <a:gd name="connsiteY5" fmla="*/ 898011 h 898011"/>
                <a:gd name="connsiteX6" fmla="*/ 0 w 5103962"/>
                <a:gd name="connsiteY6" fmla="*/ 748340 h 898011"/>
                <a:gd name="connsiteX7" fmla="*/ 0 w 5103962"/>
                <a:gd name="connsiteY7" fmla="*/ 0 h 898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03962" h="898011" fill="none" extrusionOk="0">
                  <a:moveTo>
                    <a:pt x="0" y="0"/>
                  </a:moveTo>
                  <a:cubicBezTo>
                    <a:pt x="2192152" y="-121042"/>
                    <a:pt x="4073816" y="59404"/>
                    <a:pt x="4954291" y="0"/>
                  </a:cubicBezTo>
                  <a:cubicBezTo>
                    <a:pt x="5000851" y="49965"/>
                    <a:pt x="5068269" y="136981"/>
                    <a:pt x="5103962" y="149671"/>
                  </a:cubicBezTo>
                  <a:cubicBezTo>
                    <a:pt x="5159069" y="434643"/>
                    <a:pt x="5096831" y="775307"/>
                    <a:pt x="5103962" y="898011"/>
                  </a:cubicBezTo>
                  <a:lnTo>
                    <a:pt x="5103962" y="898011"/>
                  </a:lnTo>
                  <a:cubicBezTo>
                    <a:pt x="4572376" y="1059865"/>
                    <a:pt x="1598198" y="826111"/>
                    <a:pt x="149671" y="898011"/>
                  </a:cubicBezTo>
                  <a:cubicBezTo>
                    <a:pt x="101354" y="866255"/>
                    <a:pt x="86786" y="809943"/>
                    <a:pt x="0" y="748340"/>
                  </a:cubicBezTo>
                  <a:cubicBezTo>
                    <a:pt x="35688" y="479795"/>
                    <a:pt x="-13441" y="294690"/>
                    <a:pt x="0" y="0"/>
                  </a:cubicBezTo>
                  <a:close/>
                </a:path>
                <a:path w="5103962" h="898011" stroke="0" extrusionOk="0">
                  <a:moveTo>
                    <a:pt x="0" y="0"/>
                  </a:moveTo>
                  <a:cubicBezTo>
                    <a:pt x="701409" y="11948"/>
                    <a:pt x="4422159" y="-112770"/>
                    <a:pt x="4954291" y="0"/>
                  </a:cubicBezTo>
                  <a:cubicBezTo>
                    <a:pt x="5005337" y="65600"/>
                    <a:pt x="5071068" y="133871"/>
                    <a:pt x="5103962" y="149671"/>
                  </a:cubicBezTo>
                  <a:cubicBezTo>
                    <a:pt x="5151484" y="246340"/>
                    <a:pt x="5052994" y="709389"/>
                    <a:pt x="5103962" y="898011"/>
                  </a:cubicBezTo>
                  <a:lnTo>
                    <a:pt x="5103962" y="898011"/>
                  </a:lnTo>
                  <a:cubicBezTo>
                    <a:pt x="3421621" y="763883"/>
                    <a:pt x="1267819" y="1003787"/>
                    <a:pt x="149671" y="898011"/>
                  </a:cubicBezTo>
                  <a:cubicBezTo>
                    <a:pt x="113420" y="867430"/>
                    <a:pt x="14761" y="784587"/>
                    <a:pt x="0" y="748340"/>
                  </a:cubicBezTo>
                  <a:cubicBezTo>
                    <a:pt x="61465" y="555744"/>
                    <a:pt x="-57435" y="18271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00206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2594771704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dục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0A54D5F-674B-4463-A2A6-F0A0A745D2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559614" y="2753172"/>
              <a:ext cx="891465" cy="97180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C370D1-6169-451F-ACF9-6A28293DEE58}"/>
              </a:ext>
            </a:extLst>
          </p:cNvPr>
          <p:cNvGrpSpPr/>
          <p:nvPr/>
        </p:nvGrpSpPr>
        <p:grpSpPr>
          <a:xfrm>
            <a:off x="-325837" y="2718623"/>
            <a:ext cx="6124043" cy="936942"/>
            <a:chOff x="-325837" y="2718623"/>
            <a:chExt cx="6124043" cy="936942"/>
          </a:xfrm>
        </p:grpSpPr>
        <p:sp>
          <p:nvSpPr>
            <p:cNvPr id="61" name="Snip Diagonal Corner Rectangle 2">
              <a:extLst>
                <a:ext uri="{FF2B5EF4-FFF2-40B4-BE49-F238E27FC236}">
                  <a16:creationId xmlns:a16="http://schemas.microsoft.com/office/drawing/2014/main" id="{B5549B24-BB92-445A-8F62-1ED3955F8F5B}"/>
                </a:ext>
              </a:extLst>
            </p:cNvPr>
            <p:cNvSpPr/>
            <p:nvPr/>
          </p:nvSpPr>
          <p:spPr>
            <a:xfrm>
              <a:off x="131336" y="2774155"/>
              <a:ext cx="5666870" cy="881410"/>
            </a:xfrm>
            <a:custGeom>
              <a:avLst/>
              <a:gdLst>
                <a:gd name="connsiteX0" fmla="*/ 0 w 5666870"/>
                <a:gd name="connsiteY0" fmla="*/ 0 h 881410"/>
                <a:gd name="connsiteX1" fmla="*/ 5519965 w 5666870"/>
                <a:gd name="connsiteY1" fmla="*/ 0 h 881410"/>
                <a:gd name="connsiteX2" fmla="*/ 5666870 w 5666870"/>
                <a:gd name="connsiteY2" fmla="*/ 146905 h 881410"/>
                <a:gd name="connsiteX3" fmla="*/ 5666870 w 5666870"/>
                <a:gd name="connsiteY3" fmla="*/ 881410 h 881410"/>
                <a:gd name="connsiteX4" fmla="*/ 5666870 w 5666870"/>
                <a:gd name="connsiteY4" fmla="*/ 881410 h 881410"/>
                <a:gd name="connsiteX5" fmla="*/ 146905 w 5666870"/>
                <a:gd name="connsiteY5" fmla="*/ 881410 h 881410"/>
                <a:gd name="connsiteX6" fmla="*/ 0 w 5666870"/>
                <a:gd name="connsiteY6" fmla="*/ 734505 h 881410"/>
                <a:gd name="connsiteX7" fmla="*/ 0 w 5666870"/>
                <a:gd name="connsiteY7" fmla="*/ 0 h 881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666870" h="881410" fill="none" extrusionOk="0">
                  <a:moveTo>
                    <a:pt x="0" y="0"/>
                  </a:moveTo>
                  <a:cubicBezTo>
                    <a:pt x="1174284" y="44101"/>
                    <a:pt x="3357354" y="-560"/>
                    <a:pt x="5519965" y="0"/>
                  </a:cubicBezTo>
                  <a:cubicBezTo>
                    <a:pt x="5573116" y="74333"/>
                    <a:pt x="5610265" y="65994"/>
                    <a:pt x="5666870" y="146905"/>
                  </a:cubicBezTo>
                  <a:cubicBezTo>
                    <a:pt x="5679767" y="331108"/>
                    <a:pt x="5648181" y="622787"/>
                    <a:pt x="5666870" y="881410"/>
                  </a:cubicBezTo>
                  <a:lnTo>
                    <a:pt x="5666870" y="881410"/>
                  </a:lnTo>
                  <a:cubicBezTo>
                    <a:pt x="4521626" y="1002220"/>
                    <a:pt x="1954764" y="999713"/>
                    <a:pt x="146905" y="881410"/>
                  </a:cubicBezTo>
                  <a:cubicBezTo>
                    <a:pt x="96484" y="842195"/>
                    <a:pt x="47264" y="771936"/>
                    <a:pt x="0" y="734505"/>
                  </a:cubicBezTo>
                  <a:cubicBezTo>
                    <a:pt x="7612" y="451287"/>
                    <a:pt x="-4252" y="160167"/>
                    <a:pt x="0" y="0"/>
                  </a:cubicBezTo>
                  <a:close/>
                </a:path>
                <a:path w="5666870" h="881410" stroke="0" extrusionOk="0">
                  <a:moveTo>
                    <a:pt x="0" y="0"/>
                  </a:moveTo>
                  <a:cubicBezTo>
                    <a:pt x="900246" y="-74417"/>
                    <a:pt x="4685132" y="14570"/>
                    <a:pt x="5519965" y="0"/>
                  </a:cubicBezTo>
                  <a:cubicBezTo>
                    <a:pt x="5546117" y="22442"/>
                    <a:pt x="5582443" y="84755"/>
                    <a:pt x="5666870" y="146905"/>
                  </a:cubicBezTo>
                  <a:cubicBezTo>
                    <a:pt x="5666575" y="244603"/>
                    <a:pt x="5605300" y="717425"/>
                    <a:pt x="5666870" y="881410"/>
                  </a:cubicBezTo>
                  <a:lnTo>
                    <a:pt x="5666870" y="881410"/>
                  </a:lnTo>
                  <a:cubicBezTo>
                    <a:pt x="2970831" y="944868"/>
                    <a:pt x="2441717" y="759254"/>
                    <a:pt x="146905" y="881410"/>
                  </a:cubicBezTo>
                  <a:cubicBezTo>
                    <a:pt x="90902" y="849488"/>
                    <a:pt x="28127" y="783395"/>
                    <a:pt x="0" y="734505"/>
                  </a:cubicBezTo>
                  <a:cubicBezTo>
                    <a:pt x="15962" y="610389"/>
                    <a:pt x="42184" y="194029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50800" cmpd="sng">
              <a:solidFill>
                <a:srgbClr val="00206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4142424646">
                    <a:prstGeom prst="snip2Diag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dạo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E645F11-6182-4318-B28F-EB984603DC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-325837" y="2718623"/>
              <a:ext cx="1185869" cy="919186"/>
            </a:xfrm>
            <a:prstGeom prst="rect">
              <a:avLst/>
            </a:prstGeom>
          </p:spPr>
        </p:pic>
      </p:grpSp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3EC4EF8-8C79-4B98-88E2-897C2B952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5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25ACAF8-2059-45F0-9514-DE4F86FC8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sp>
        <p:nvSpPr>
          <p:cNvPr id="59" name="Snip Diagonal Corner Rectangle 1">
            <a:extLst>
              <a:ext uri="{FF2B5EF4-FFF2-40B4-BE49-F238E27FC236}">
                <a16:creationId xmlns:a16="http://schemas.microsoft.com/office/drawing/2014/main" id="{8DB0732B-0E52-4812-B8DB-E843A2C78335}"/>
              </a:ext>
            </a:extLst>
          </p:cNvPr>
          <p:cNvSpPr/>
          <p:nvPr/>
        </p:nvSpPr>
        <p:spPr>
          <a:xfrm>
            <a:off x="1315986" y="631133"/>
            <a:ext cx="8675739" cy="1281272"/>
          </a:xfrm>
          <a:custGeom>
            <a:avLst/>
            <a:gdLst>
              <a:gd name="connsiteX0" fmla="*/ 0 w 8675739"/>
              <a:gd name="connsiteY0" fmla="*/ 213550 h 1281272"/>
              <a:gd name="connsiteX1" fmla="*/ 213550 w 8675739"/>
              <a:gd name="connsiteY1" fmla="*/ 0 h 1281272"/>
              <a:gd name="connsiteX2" fmla="*/ 1065909 w 8675739"/>
              <a:gd name="connsiteY2" fmla="*/ 0 h 1281272"/>
              <a:gd name="connsiteX3" fmla="*/ 1670810 w 8675739"/>
              <a:gd name="connsiteY3" fmla="*/ 0 h 1281272"/>
              <a:gd name="connsiteX4" fmla="*/ 2523169 w 8675739"/>
              <a:gd name="connsiteY4" fmla="*/ 0 h 1281272"/>
              <a:gd name="connsiteX5" fmla="*/ 3210556 w 8675739"/>
              <a:gd name="connsiteY5" fmla="*/ 0 h 1281272"/>
              <a:gd name="connsiteX6" fmla="*/ 3897942 w 8675739"/>
              <a:gd name="connsiteY6" fmla="*/ 0 h 1281272"/>
              <a:gd name="connsiteX7" fmla="*/ 4502842 w 8675739"/>
              <a:gd name="connsiteY7" fmla="*/ 0 h 1281272"/>
              <a:gd name="connsiteX8" fmla="*/ 5190229 w 8675739"/>
              <a:gd name="connsiteY8" fmla="*/ 0 h 1281272"/>
              <a:gd name="connsiteX9" fmla="*/ 5795129 w 8675739"/>
              <a:gd name="connsiteY9" fmla="*/ 0 h 1281272"/>
              <a:gd name="connsiteX10" fmla="*/ 6565002 w 8675739"/>
              <a:gd name="connsiteY10" fmla="*/ 0 h 1281272"/>
              <a:gd name="connsiteX11" fmla="*/ 7169902 w 8675739"/>
              <a:gd name="connsiteY11" fmla="*/ 0 h 1281272"/>
              <a:gd name="connsiteX12" fmla="*/ 7857289 w 8675739"/>
              <a:gd name="connsiteY12" fmla="*/ 0 h 1281272"/>
              <a:gd name="connsiteX13" fmla="*/ 8462189 w 8675739"/>
              <a:gd name="connsiteY13" fmla="*/ 0 h 1281272"/>
              <a:gd name="connsiteX14" fmla="*/ 8675739 w 8675739"/>
              <a:gd name="connsiteY14" fmla="*/ 213550 h 1281272"/>
              <a:gd name="connsiteX15" fmla="*/ 8675739 w 8675739"/>
              <a:gd name="connsiteY15" fmla="*/ 657719 h 1281272"/>
              <a:gd name="connsiteX16" fmla="*/ 8675739 w 8675739"/>
              <a:gd name="connsiteY16" fmla="*/ 1067722 h 1281272"/>
              <a:gd name="connsiteX17" fmla="*/ 8462189 w 8675739"/>
              <a:gd name="connsiteY17" fmla="*/ 1281272 h 1281272"/>
              <a:gd name="connsiteX18" fmla="*/ 7609830 w 8675739"/>
              <a:gd name="connsiteY18" fmla="*/ 1281272 h 1281272"/>
              <a:gd name="connsiteX19" fmla="*/ 7087416 w 8675739"/>
              <a:gd name="connsiteY19" fmla="*/ 1281272 h 1281272"/>
              <a:gd name="connsiteX20" fmla="*/ 6235056 w 8675739"/>
              <a:gd name="connsiteY20" fmla="*/ 1281272 h 1281272"/>
              <a:gd name="connsiteX21" fmla="*/ 5465183 w 8675739"/>
              <a:gd name="connsiteY21" fmla="*/ 1281272 h 1281272"/>
              <a:gd name="connsiteX22" fmla="*/ 4612824 w 8675739"/>
              <a:gd name="connsiteY22" fmla="*/ 1281272 h 1281272"/>
              <a:gd name="connsiteX23" fmla="*/ 4007924 w 8675739"/>
              <a:gd name="connsiteY23" fmla="*/ 1281272 h 1281272"/>
              <a:gd name="connsiteX24" fmla="*/ 3320537 w 8675739"/>
              <a:gd name="connsiteY24" fmla="*/ 1281272 h 1281272"/>
              <a:gd name="connsiteX25" fmla="*/ 2880610 w 8675739"/>
              <a:gd name="connsiteY25" fmla="*/ 1281272 h 1281272"/>
              <a:gd name="connsiteX26" fmla="*/ 2193223 w 8675739"/>
              <a:gd name="connsiteY26" fmla="*/ 1281272 h 1281272"/>
              <a:gd name="connsiteX27" fmla="*/ 1753296 w 8675739"/>
              <a:gd name="connsiteY27" fmla="*/ 1281272 h 1281272"/>
              <a:gd name="connsiteX28" fmla="*/ 900937 w 8675739"/>
              <a:gd name="connsiteY28" fmla="*/ 1281272 h 1281272"/>
              <a:gd name="connsiteX29" fmla="*/ 213550 w 8675739"/>
              <a:gd name="connsiteY29" fmla="*/ 1281272 h 1281272"/>
              <a:gd name="connsiteX30" fmla="*/ 0 w 8675739"/>
              <a:gd name="connsiteY30" fmla="*/ 1067722 h 1281272"/>
              <a:gd name="connsiteX31" fmla="*/ 0 w 8675739"/>
              <a:gd name="connsiteY31" fmla="*/ 666261 h 1281272"/>
              <a:gd name="connsiteX32" fmla="*/ 0 w 8675739"/>
              <a:gd name="connsiteY32" fmla="*/ 213550 h 1281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675739" h="1281272" fill="none" extrusionOk="0">
                <a:moveTo>
                  <a:pt x="0" y="213550"/>
                </a:moveTo>
                <a:cubicBezTo>
                  <a:pt x="18720" y="76876"/>
                  <a:pt x="121791" y="10663"/>
                  <a:pt x="213550" y="0"/>
                </a:cubicBezTo>
                <a:cubicBezTo>
                  <a:pt x="405102" y="12354"/>
                  <a:pt x="703342" y="17398"/>
                  <a:pt x="1065909" y="0"/>
                </a:cubicBezTo>
                <a:cubicBezTo>
                  <a:pt x="1428476" y="-17398"/>
                  <a:pt x="1480115" y="28621"/>
                  <a:pt x="1670810" y="0"/>
                </a:cubicBezTo>
                <a:cubicBezTo>
                  <a:pt x="1861505" y="-28621"/>
                  <a:pt x="2164094" y="2802"/>
                  <a:pt x="2523169" y="0"/>
                </a:cubicBezTo>
                <a:cubicBezTo>
                  <a:pt x="2882244" y="-2802"/>
                  <a:pt x="3016085" y="22706"/>
                  <a:pt x="3210556" y="0"/>
                </a:cubicBezTo>
                <a:cubicBezTo>
                  <a:pt x="3405027" y="-22706"/>
                  <a:pt x="3564894" y="-26610"/>
                  <a:pt x="3897942" y="0"/>
                </a:cubicBezTo>
                <a:cubicBezTo>
                  <a:pt x="4230990" y="26610"/>
                  <a:pt x="4246831" y="-3787"/>
                  <a:pt x="4502842" y="0"/>
                </a:cubicBezTo>
                <a:cubicBezTo>
                  <a:pt x="4758853" y="3787"/>
                  <a:pt x="4861532" y="-5090"/>
                  <a:pt x="5190229" y="0"/>
                </a:cubicBezTo>
                <a:cubicBezTo>
                  <a:pt x="5518926" y="5090"/>
                  <a:pt x="5541983" y="11579"/>
                  <a:pt x="5795129" y="0"/>
                </a:cubicBezTo>
                <a:cubicBezTo>
                  <a:pt x="6048275" y="-11579"/>
                  <a:pt x="6250873" y="33529"/>
                  <a:pt x="6565002" y="0"/>
                </a:cubicBezTo>
                <a:cubicBezTo>
                  <a:pt x="6879131" y="-33529"/>
                  <a:pt x="6973472" y="-16269"/>
                  <a:pt x="7169902" y="0"/>
                </a:cubicBezTo>
                <a:cubicBezTo>
                  <a:pt x="7366332" y="16269"/>
                  <a:pt x="7690923" y="10957"/>
                  <a:pt x="7857289" y="0"/>
                </a:cubicBezTo>
                <a:cubicBezTo>
                  <a:pt x="8023655" y="-10957"/>
                  <a:pt x="8235540" y="7626"/>
                  <a:pt x="8462189" y="0"/>
                </a:cubicBezTo>
                <a:cubicBezTo>
                  <a:pt x="8559337" y="2203"/>
                  <a:pt x="8688272" y="75457"/>
                  <a:pt x="8675739" y="213550"/>
                </a:cubicBezTo>
                <a:cubicBezTo>
                  <a:pt x="8691754" y="424404"/>
                  <a:pt x="8657969" y="565835"/>
                  <a:pt x="8675739" y="657719"/>
                </a:cubicBezTo>
                <a:cubicBezTo>
                  <a:pt x="8693509" y="749603"/>
                  <a:pt x="8661901" y="958563"/>
                  <a:pt x="8675739" y="1067722"/>
                </a:cubicBezTo>
                <a:cubicBezTo>
                  <a:pt x="8687052" y="1170762"/>
                  <a:pt x="8563581" y="1301742"/>
                  <a:pt x="8462189" y="1281272"/>
                </a:cubicBezTo>
                <a:cubicBezTo>
                  <a:pt x="8215514" y="1265764"/>
                  <a:pt x="7792183" y="1259930"/>
                  <a:pt x="7609830" y="1281272"/>
                </a:cubicBezTo>
                <a:cubicBezTo>
                  <a:pt x="7427477" y="1302614"/>
                  <a:pt x="7335483" y="1301946"/>
                  <a:pt x="7087416" y="1281272"/>
                </a:cubicBezTo>
                <a:cubicBezTo>
                  <a:pt x="6839349" y="1260598"/>
                  <a:pt x="6633551" y="1249396"/>
                  <a:pt x="6235056" y="1281272"/>
                </a:cubicBezTo>
                <a:cubicBezTo>
                  <a:pt x="5836561" y="1313148"/>
                  <a:pt x="5625343" y="1316412"/>
                  <a:pt x="5465183" y="1281272"/>
                </a:cubicBezTo>
                <a:cubicBezTo>
                  <a:pt x="5305023" y="1246132"/>
                  <a:pt x="4978682" y="1306569"/>
                  <a:pt x="4612824" y="1281272"/>
                </a:cubicBezTo>
                <a:cubicBezTo>
                  <a:pt x="4246966" y="1255975"/>
                  <a:pt x="4225067" y="1298509"/>
                  <a:pt x="4007924" y="1281272"/>
                </a:cubicBezTo>
                <a:cubicBezTo>
                  <a:pt x="3790781" y="1264035"/>
                  <a:pt x="3512821" y="1277227"/>
                  <a:pt x="3320537" y="1281272"/>
                </a:cubicBezTo>
                <a:cubicBezTo>
                  <a:pt x="3128253" y="1285317"/>
                  <a:pt x="3091486" y="1284831"/>
                  <a:pt x="2880610" y="1281272"/>
                </a:cubicBezTo>
                <a:cubicBezTo>
                  <a:pt x="2669734" y="1277713"/>
                  <a:pt x="2436953" y="1287190"/>
                  <a:pt x="2193223" y="1281272"/>
                </a:cubicBezTo>
                <a:cubicBezTo>
                  <a:pt x="1949493" y="1275354"/>
                  <a:pt x="1860077" y="1270624"/>
                  <a:pt x="1753296" y="1281272"/>
                </a:cubicBezTo>
                <a:cubicBezTo>
                  <a:pt x="1646515" y="1291920"/>
                  <a:pt x="1294872" y="1293791"/>
                  <a:pt x="900937" y="1281272"/>
                </a:cubicBezTo>
                <a:cubicBezTo>
                  <a:pt x="507002" y="1268753"/>
                  <a:pt x="365227" y="1292213"/>
                  <a:pt x="213550" y="1281272"/>
                </a:cubicBezTo>
                <a:cubicBezTo>
                  <a:pt x="108128" y="1276784"/>
                  <a:pt x="-15436" y="1201157"/>
                  <a:pt x="0" y="1067722"/>
                </a:cubicBezTo>
                <a:cubicBezTo>
                  <a:pt x="-9708" y="910258"/>
                  <a:pt x="-797" y="773928"/>
                  <a:pt x="0" y="666261"/>
                </a:cubicBezTo>
                <a:cubicBezTo>
                  <a:pt x="797" y="558594"/>
                  <a:pt x="-17251" y="400072"/>
                  <a:pt x="0" y="213550"/>
                </a:cubicBezTo>
                <a:close/>
              </a:path>
              <a:path w="8675739" h="1281272" stroke="0" extrusionOk="0">
                <a:moveTo>
                  <a:pt x="0" y="213550"/>
                </a:moveTo>
                <a:cubicBezTo>
                  <a:pt x="-22354" y="97128"/>
                  <a:pt x="104186" y="-24471"/>
                  <a:pt x="213550" y="0"/>
                </a:cubicBezTo>
                <a:cubicBezTo>
                  <a:pt x="469640" y="22813"/>
                  <a:pt x="493700" y="-1039"/>
                  <a:pt x="735964" y="0"/>
                </a:cubicBezTo>
                <a:cubicBezTo>
                  <a:pt x="978228" y="1039"/>
                  <a:pt x="1039882" y="2663"/>
                  <a:pt x="1175891" y="0"/>
                </a:cubicBezTo>
                <a:cubicBezTo>
                  <a:pt x="1311900" y="-2663"/>
                  <a:pt x="1787726" y="5358"/>
                  <a:pt x="2028251" y="0"/>
                </a:cubicBezTo>
                <a:cubicBezTo>
                  <a:pt x="2268776" y="-5358"/>
                  <a:pt x="2356709" y="3918"/>
                  <a:pt x="2468178" y="0"/>
                </a:cubicBezTo>
                <a:cubicBezTo>
                  <a:pt x="2579647" y="-3918"/>
                  <a:pt x="2930899" y="-18243"/>
                  <a:pt x="3073078" y="0"/>
                </a:cubicBezTo>
                <a:cubicBezTo>
                  <a:pt x="3215257" y="18243"/>
                  <a:pt x="3590160" y="33936"/>
                  <a:pt x="3842951" y="0"/>
                </a:cubicBezTo>
                <a:cubicBezTo>
                  <a:pt x="4095742" y="-33936"/>
                  <a:pt x="4238166" y="-32054"/>
                  <a:pt x="4530338" y="0"/>
                </a:cubicBezTo>
                <a:cubicBezTo>
                  <a:pt x="4822510" y="32054"/>
                  <a:pt x="4885074" y="10934"/>
                  <a:pt x="5052752" y="0"/>
                </a:cubicBezTo>
                <a:cubicBezTo>
                  <a:pt x="5220430" y="-10934"/>
                  <a:pt x="5498968" y="-39174"/>
                  <a:pt x="5905111" y="0"/>
                </a:cubicBezTo>
                <a:cubicBezTo>
                  <a:pt x="6311254" y="39174"/>
                  <a:pt x="6401547" y="18868"/>
                  <a:pt x="6674984" y="0"/>
                </a:cubicBezTo>
                <a:cubicBezTo>
                  <a:pt x="6948421" y="-18868"/>
                  <a:pt x="7109352" y="-12692"/>
                  <a:pt x="7527343" y="0"/>
                </a:cubicBezTo>
                <a:cubicBezTo>
                  <a:pt x="7945334" y="12692"/>
                  <a:pt x="8118391" y="16639"/>
                  <a:pt x="8462189" y="0"/>
                </a:cubicBezTo>
                <a:cubicBezTo>
                  <a:pt x="8600873" y="-8328"/>
                  <a:pt x="8666666" y="96560"/>
                  <a:pt x="8675739" y="213550"/>
                </a:cubicBezTo>
                <a:cubicBezTo>
                  <a:pt x="8688336" y="386217"/>
                  <a:pt x="8694721" y="485388"/>
                  <a:pt x="8675739" y="615011"/>
                </a:cubicBezTo>
                <a:cubicBezTo>
                  <a:pt x="8656757" y="744634"/>
                  <a:pt x="8677142" y="955174"/>
                  <a:pt x="8675739" y="1067722"/>
                </a:cubicBezTo>
                <a:cubicBezTo>
                  <a:pt x="8673492" y="1190605"/>
                  <a:pt x="8583668" y="1283312"/>
                  <a:pt x="8462189" y="1281272"/>
                </a:cubicBezTo>
                <a:cubicBezTo>
                  <a:pt x="8334998" y="1283628"/>
                  <a:pt x="8098438" y="1299479"/>
                  <a:pt x="7939775" y="1281272"/>
                </a:cubicBezTo>
                <a:cubicBezTo>
                  <a:pt x="7781112" y="1263065"/>
                  <a:pt x="7290926" y="1263509"/>
                  <a:pt x="7087416" y="1281272"/>
                </a:cubicBezTo>
                <a:cubicBezTo>
                  <a:pt x="6883906" y="1299035"/>
                  <a:pt x="6547311" y="1281088"/>
                  <a:pt x="6235056" y="1281272"/>
                </a:cubicBezTo>
                <a:cubicBezTo>
                  <a:pt x="5922801" y="1281456"/>
                  <a:pt x="5872532" y="1282525"/>
                  <a:pt x="5712643" y="1281272"/>
                </a:cubicBezTo>
                <a:cubicBezTo>
                  <a:pt x="5552754" y="1280019"/>
                  <a:pt x="5242786" y="1288720"/>
                  <a:pt x="5107742" y="1281272"/>
                </a:cubicBezTo>
                <a:cubicBezTo>
                  <a:pt x="4972698" y="1273824"/>
                  <a:pt x="4716365" y="1256877"/>
                  <a:pt x="4420356" y="1281272"/>
                </a:cubicBezTo>
                <a:cubicBezTo>
                  <a:pt x="4124347" y="1305667"/>
                  <a:pt x="4024081" y="1251792"/>
                  <a:pt x="3732969" y="1281272"/>
                </a:cubicBezTo>
                <a:cubicBezTo>
                  <a:pt x="3441857" y="1310752"/>
                  <a:pt x="3188034" y="1267896"/>
                  <a:pt x="3045583" y="1281272"/>
                </a:cubicBezTo>
                <a:cubicBezTo>
                  <a:pt x="2903132" y="1294648"/>
                  <a:pt x="2695907" y="1291859"/>
                  <a:pt x="2440683" y="1281272"/>
                </a:cubicBezTo>
                <a:cubicBezTo>
                  <a:pt x="2185459" y="1270685"/>
                  <a:pt x="2197919" y="1297152"/>
                  <a:pt x="2000755" y="1281272"/>
                </a:cubicBezTo>
                <a:cubicBezTo>
                  <a:pt x="1803591" y="1265392"/>
                  <a:pt x="1588922" y="1297832"/>
                  <a:pt x="1313369" y="1281272"/>
                </a:cubicBezTo>
                <a:cubicBezTo>
                  <a:pt x="1037816" y="1264712"/>
                  <a:pt x="451493" y="1233664"/>
                  <a:pt x="213550" y="1281272"/>
                </a:cubicBezTo>
                <a:cubicBezTo>
                  <a:pt x="67972" y="1273247"/>
                  <a:pt x="-20632" y="1169177"/>
                  <a:pt x="0" y="1067722"/>
                </a:cubicBezTo>
                <a:cubicBezTo>
                  <a:pt x="-6814" y="881250"/>
                  <a:pt x="-11145" y="748058"/>
                  <a:pt x="0" y="649178"/>
                </a:cubicBezTo>
                <a:cubicBezTo>
                  <a:pt x="11145" y="550298"/>
                  <a:pt x="17501" y="363708"/>
                  <a:pt x="0" y="213550"/>
                </a:cubicBezTo>
                <a:close/>
              </a:path>
            </a:pathLst>
          </a:custGeom>
          <a:solidFill>
            <a:srgbClr val="F9E3E6">
              <a:alpha val="93000"/>
            </a:srgbClr>
          </a:solidFill>
          <a:ln w="50800" cmpd="sng">
            <a:solidFill>
              <a:srgbClr val="002060"/>
            </a:solidFill>
            <a:prstDash val="sysDash"/>
            <a:extLst>
              <a:ext uri="{C807C97D-BFC1-408E-A445-0C87EB9F89A2}">
                <ask:lineSketchStyleProps xmlns:ask="http://schemas.microsoft.com/office/drawing/2018/sketchyshapes" xmlns="" sd="882513875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cơ thể nhanh nhẹn, khoẻ mạnh hơn.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6880F771-98F3-416C-84A9-294408A770D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738" y="4163923"/>
            <a:ext cx="1154344" cy="8615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868FC7F-399E-400D-A81C-5B15270DEE7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763" y="2975689"/>
            <a:ext cx="728696" cy="72383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F514AF5A-90FE-4724-8671-A3A943E3E03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624" y="2931726"/>
            <a:ext cx="728696" cy="723838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6010ACA2-9C9E-441C-8915-F6925D967A1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3537" y="4162818"/>
            <a:ext cx="728696" cy="723838"/>
          </a:xfrm>
          <a:prstGeom prst="rect">
            <a:avLst/>
          </a:prstGeom>
        </p:spPr>
      </p:pic>
      <p:pic>
        <p:nvPicPr>
          <p:cNvPr id="7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8BA45EE-575F-4E0D-9F90-A95CB5059A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8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543029-8425-4DD8-AA33-7978AF62B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14D6163-8A2C-4B2F-B30E-6A947CB072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23154" y="6667158"/>
            <a:ext cx="487363" cy="487363"/>
          </a:xfrm>
          <a:prstGeom prst="rect">
            <a:avLst/>
          </a:prstGeom>
        </p:spPr>
      </p:pic>
      <p:pic>
        <p:nvPicPr>
          <p:cNvPr id="8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FE1ED2E-E490-4CDA-9DE4-E22C06F32E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35" name="Picture 2" descr="Water Cartoon clipart - Duck, Cartoon, Bird, transparent clip art">
            <a:extLst>
              <a:ext uri="{FF2B5EF4-FFF2-40B4-BE49-F238E27FC236}">
                <a16:creationId xmlns:a16="http://schemas.microsoft.com/office/drawing/2014/main" id="{4C5F0FB3-1FC2-4451-BE6F-E59D1956F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871" b="97097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826" y="172326"/>
            <a:ext cx="2793510" cy="219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1EC4688-0D53-45F9-BEF0-42B16DE6D97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86" y="1143000"/>
            <a:ext cx="9532497" cy="669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32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50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0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085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21EC4688-0D53-45F9-BEF0-42B16DE6D9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4869" y="492117"/>
            <a:ext cx="9914293" cy="7432989"/>
          </a:xfrm>
          <a:prstGeom prst="rect">
            <a:avLst/>
          </a:prstGeom>
        </p:spPr>
      </p:pic>
      <p:sp>
        <p:nvSpPr>
          <p:cNvPr id="7" name="Rounded Rectangular Callout 4">
            <a:extLst>
              <a:ext uri="{FF2B5EF4-FFF2-40B4-BE49-F238E27FC236}">
                <a16:creationId xmlns:a16="http://schemas.microsoft.com/office/drawing/2014/main" id="{DEA22398-0A34-3FB6-5A16-84E089471419}"/>
              </a:ext>
            </a:extLst>
          </p:cNvPr>
          <p:cNvSpPr/>
          <p:nvPr/>
        </p:nvSpPr>
        <p:spPr>
          <a:xfrm>
            <a:off x="3897016" y="1162051"/>
            <a:ext cx="5361284" cy="1695818"/>
          </a:xfrm>
          <a:custGeom>
            <a:avLst/>
            <a:gdLst>
              <a:gd name="connsiteX0" fmla="*/ 0 w 5361284"/>
              <a:gd name="connsiteY0" fmla="*/ 282642 h 1695818"/>
              <a:gd name="connsiteX1" fmla="*/ 282642 w 5361284"/>
              <a:gd name="connsiteY1" fmla="*/ 0 h 1695818"/>
              <a:gd name="connsiteX2" fmla="*/ 569767 w 5361284"/>
              <a:gd name="connsiteY2" fmla="*/ 0 h 1695818"/>
              <a:gd name="connsiteX3" fmla="*/ 893547 w 5361284"/>
              <a:gd name="connsiteY3" fmla="*/ 0 h 1695818"/>
              <a:gd name="connsiteX4" fmla="*/ 893547 w 5361284"/>
              <a:gd name="connsiteY4" fmla="*/ 0 h 1695818"/>
              <a:gd name="connsiteX5" fmla="*/ 1340321 w 5361284"/>
              <a:gd name="connsiteY5" fmla="*/ 0 h 1695818"/>
              <a:gd name="connsiteX6" fmla="*/ 1813901 w 5361284"/>
              <a:gd name="connsiteY6" fmla="*/ 0 h 1695818"/>
              <a:gd name="connsiteX7" fmla="*/ 2233868 w 5361284"/>
              <a:gd name="connsiteY7" fmla="*/ 0 h 1695818"/>
              <a:gd name="connsiteX8" fmla="*/ 2717480 w 5361284"/>
              <a:gd name="connsiteY8" fmla="*/ 0 h 1695818"/>
              <a:gd name="connsiteX9" fmla="*/ 3229539 w 5361284"/>
              <a:gd name="connsiteY9" fmla="*/ 0 h 1695818"/>
              <a:gd name="connsiteX10" fmla="*/ 3770046 w 5361284"/>
              <a:gd name="connsiteY10" fmla="*/ 0 h 1695818"/>
              <a:gd name="connsiteX11" fmla="*/ 4253658 w 5361284"/>
              <a:gd name="connsiteY11" fmla="*/ 0 h 1695818"/>
              <a:gd name="connsiteX12" fmla="*/ 5078642 w 5361284"/>
              <a:gd name="connsiteY12" fmla="*/ 0 h 1695818"/>
              <a:gd name="connsiteX13" fmla="*/ 5361284 w 5361284"/>
              <a:gd name="connsiteY13" fmla="*/ 282642 h 1695818"/>
              <a:gd name="connsiteX14" fmla="*/ 5361284 w 5361284"/>
              <a:gd name="connsiteY14" fmla="*/ 621803 h 1695818"/>
              <a:gd name="connsiteX15" fmla="*/ 5361284 w 5361284"/>
              <a:gd name="connsiteY15" fmla="*/ 989227 h 1695818"/>
              <a:gd name="connsiteX16" fmla="*/ 5361284 w 5361284"/>
              <a:gd name="connsiteY16" fmla="*/ 989227 h 1695818"/>
              <a:gd name="connsiteX17" fmla="*/ 5361284 w 5361284"/>
              <a:gd name="connsiteY17" fmla="*/ 1413182 h 1695818"/>
              <a:gd name="connsiteX18" fmla="*/ 5361284 w 5361284"/>
              <a:gd name="connsiteY18" fmla="*/ 1413176 h 1695818"/>
              <a:gd name="connsiteX19" fmla="*/ 5078642 w 5361284"/>
              <a:gd name="connsiteY19" fmla="*/ 1695818 h 1695818"/>
              <a:gd name="connsiteX20" fmla="*/ 4509687 w 5361284"/>
              <a:gd name="connsiteY20" fmla="*/ 1695818 h 1695818"/>
              <a:gd name="connsiteX21" fmla="*/ 3940732 w 5361284"/>
              <a:gd name="connsiteY21" fmla="*/ 1695818 h 1695818"/>
              <a:gd name="connsiteX22" fmla="*/ 3428673 w 5361284"/>
              <a:gd name="connsiteY22" fmla="*/ 1695818 h 1695818"/>
              <a:gd name="connsiteX23" fmla="*/ 2802823 w 5361284"/>
              <a:gd name="connsiteY23" fmla="*/ 1695818 h 1695818"/>
              <a:gd name="connsiteX24" fmla="*/ 2233868 w 5361284"/>
              <a:gd name="connsiteY24" fmla="*/ 1695818 h 1695818"/>
              <a:gd name="connsiteX25" fmla="*/ 1781556 w 5361284"/>
              <a:gd name="connsiteY25" fmla="*/ 1779444 h 1695818"/>
              <a:gd name="connsiteX26" fmla="*/ 1348090 w 5361284"/>
              <a:gd name="connsiteY26" fmla="*/ 1859585 h 1695818"/>
              <a:gd name="connsiteX27" fmla="*/ 895778 w 5361284"/>
              <a:gd name="connsiteY27" fmla="*/ 1943210 h 1695818"/>
              <a:gd name="connsiteX28" fmla="*/ 349234 w 5361284"/>
              <a:gd name="connsiteY28" fmla="*/ 2044258 h 1695818"/>
              <a:gd name="connsiteX29" fmla="*/ 610504 w 5361284"/>
              <a:gd name="connsiteY29" fmla="*/ 1877007 h 1695818"/>
              <a:gd name="connsiteX30" fmla="*/ 893547 w 5361284"/>
              <a:gd name="connsiteY30" fmla="*/ 1695818 h 1695818"/>
              <a:gd name="connsiteX31" fmla="*/ 594204 w 5361284"/>
              <a:gd name="connsiteY31" fmla="*/ 1695818 h 1695818"/>
              <a:gd name="connsiteX32" fmla="*/ 282642 w 5361284"/>
              <a:gd name="connsiteY32" fmla="*/ 1695818 h 1695818"/>
              <a:gd name="connsiteX33" fmla="*/ 0 w 5361284"/>
              <a:gd name="connsiteY33" fmla="*/ 1413176 h 1695818"/>
              <a:gd name="connsiteX34" fmla="*/ 0 w 5361284"/>
              <a:gd name="connsiteY34" fmla="*/ 1413182 h 1695818"/>
              <a:gd name="connsiteX35" fmla="*/ 0 w 5361284"/>
              <a:gd name="connsiteY35" fmla="*/ 989227 h 1695818"/>
              <a:gd name="connsiteX36" fmla="*/ 0 w 5361284"/>
              <a:gd name="connsiteY36" fmla="*/ 989227 h 1695818"/>
              <a:gd name="connsiteX37" fmla="*/ 0 w 5361284"/>
              <a:gd name="connsiteY37" fmla="*/ 621803 h 1695818"/>
              <a:gd name="connsiteX38" fmla="*/ 0 w 5361284"/>
              <a:gd name="connsiteY38" fmla="*/ 282642 h 1695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5361284" h="1695818" fill="none" extrusionOk="0">
                <a:moveTo>
                  <a:pt x="0" y="282642"/>
                </a:moveTo>
                <a:cubicBezTo>
                  <a:pt x="6320" y="121902"/>
                  <a:pt x="119830" y="6147"/>
                  <a:pt x="282642" y="0"/>
                </a:cubicBezTo>
                <a:cubicBezTo>
                  <a:pt x="354215" y="-11969"/>
                  <a:pt x="429667" y="26652"/>
                  <a:pt x="569767" y="0"/>
                </a:cubicBezTo>
                <a:cubicBezTo>
                  <a:pt x="709867" y="-26652"/>
                  <a:pt x="763386" y="31581"/>
                  <a:pt x="893547" y="0"/>
                </a:cubicBezTo>
                <a:lnTo>
                  <a:pt x="893547" y="0"/>
                </a:lnTo>
                <a:cubicBezTo>
                  <a:pt x="987201" y="-17282"/>
                  <a:pt x="1200313" y="34433"/>
                  <a:pt x="1340321" y="0"/>
                </a:cubicBezTo>
                <a:cubicBezTo>
                  <a:pt x="1480329" y="-34433"/>
                  <a:pt x="1682408" y="181"/>
                  <a:pt x="1813901" y="0"/>
                </a:cubicBezTo>
                <a:cubicBezTo>
                  <a:pt x="1945394" y="-181"/>
                  <a:pt x="2030135" y="35859"/>
                  <a:pt x="2233868" y="0"/>
                </a:cubicBezTo>
                <a:cubicBezTo>
                  <a:pt x="2418832" y="-56457"/>
                  <a:pt x="2500868" y="37515"/>
                  <a:pt x="2717480" y="0"/>
                </a:cubicBezTo>
                <a:cubicBezTo>
                  <a:pt x="2934092" y="-37515"/>
                  <a:pt x="3047153" y="55896"/>
                  <a:pt x="3229539" y="0"/>
                </a:cubicBezTo>
                <a:cubicBezTo>
                  <a:pt x="3411925" y="-55896"/>
                  <a:pt x="3586607" y="4948"/>
                  <a:pt x="3770046" y="0"/>
                </a:cubicBezTo>
                <a:cubicBezTo>
                  <a:pt x="3953485" y="-4948"/>
                  <a:pt x="4050305" y="14634"/>
                  <a:pt x="4253658" y="0"/>
                </a:cubicBezTo>
                <a:cubicBezTo>
                  <a:pt x="4457011" y="-14634"/>
                  <a:pt x="4750780" y="2700"/>
                  <a:pt x="5078642" y="0"/>
                </a:cubicBezTo>
                <a:cubicBezTo>
                  <a:pt x="5204235" y="14020"/>
                  <a:pt x="5339993" y="151766"/>
                  <a:pt x="5361284" y="282642"/>
                </a:cubicBezTo>
                <a:cubicBezTo>
                  <a:pt x="5399465" y="427639"/>
                  <a:pt x="5346601" y="531287"/>
                  <a:pt x="5361284" y="621803"/>
                </a:cubicBezTo>
                <a:cubicBezTo>
                  <a:pt x="5375967" y="712319"/>
                  <a:pt x="5326508" y="814834"/>
                  <a:pt x="5361284" y="989227"/>
                </a:cubicBezTo>
                <a:lnTo>
                  <a:pt x="5361284" y="989227"/>
                </a:lnTo>
                <a:cubicBezTo>
                  <a:pt x="5398513" y="1194405"/>
                  <a:pt x="5329326" y="1278491"/>
                  <a:pt x="5361284" y="1413182"/>
                </a:cubicBezTo>
                <a:lnTo>
                  <a:pt x="5361284" y="1413176"/>
                </a:lnTo>
                <a:cubicBezTo>
                  <a:pt x="5386816" y="1583640"/>
                  <a:pt x="5218788" y="1679270"/>
                  <a:pt x="5078642" y="1695818"/>
                </a:cubicBezTo>
                <a:cubicBezTo>
                  <a:pt x="4896967" y="1747173"/>
                  <a:pt x="4729948" y="1656178"/>
                  <a:pt x="4509687" y="1695818"/>
                </a:cubicBezTo>
                <a:cubicBezTo>
                  <a:pt x="4289427" y="1735458"/>
                  <a:pt x="4061029" y="1661292"/>
                  <a:pt x="3940732" y="1695818"/>
                </a:cubicBezTo>
                <a:cubicBezTo>
                  <a:pt x="3820435" y="1730344"/>
                  <a:pt x="3594553" y="1687699"/>
                  <a:pt x="3428673" y="1695818"/>
                </a:cubicBezTo>
                <a:cubicBezTo>
                  <a:pt x="3262793" y="1703937"/>
                  <a:pt x="3035312" y="1663166"/>
                  <a:pt x="2802823" y="1695818"/>
                </a:cubicBezTo>
                <a:cubicBezTo>
                  <a:pt x="2570334" y="1728470"/>
                  <a:pt x="2353950" y="1693759"/>
                  <a:pt x="2233868" y="1695818"/>
                </a:cubicBezTo>
                <a:cubicBezTo>
                  <a:pt x="2145854" y="1754021"/>
                  <a:pt x="1927606" y="1731536"/>
                  <a:pt x="1781556" y="1779444"/>
                </a:cubicBezTo>
                <a:cubicBezTo>
                  <a:pt x="1635506" y="1827352"/>
                  <a:pt x="1512921" y="1783878"/>
                  <a:pt x="1348090" y="1859585"/>
                </a:cubicBezTo>
                <a:cubicBezTo>
                  <a:pt x="1183259" y="1935292"/>
                  <a:pt x="1061043" y="1894846"/>
                  <a:pt x="895778" y="1943210"/>
                </a:cubicBezTo>
                <a:cubicBezTo>
                  <a:pt x="730514" y="1991574"/>
                  <a:pt x="455675" y="1968303"/>
                  <a:pt x="349234" y="2044258"/>
                </a:cubicBezTo>
                <a:cubicBezTo>
                  <a:pt x="422834" y="1996743"/>
                  <a:pt x="498404" y="1975252"/>
                  <a:pt x="610504" y="1877007"/>
                </a:cubicBezTo>
                <a:cubicBezTo>
                  <a:pt x="722604" y="1778762"/>
                  <a:pt x="843412" y="1766851"/>
                  <a:pt x="893547" y="1695818"/>
                </a:cubicBezTo>
                <a:cubicBezTo>
                  <a:pt x="780561" y="1714226"/>
                  <a:pt x="723457" y="1667581"/>
                  <a:pt x="594204" y="1695818"/>
                </a:cubicBezTo>
                <a:cubicBezTo>
                  <a:pt x="464951" y="1724055"/>
                  <a:pt x="345721" y="1669454"/>
                  <a:pt x="282642" y="1695818"/>
                </a:cubicBezTo>
                <a:cubicBezTo>
                  <a:pt x="91577" y="1680112"/>
                  <a:pt x="-457" y="1558823"/>
                  <a:pt x="0" y="1413176"/>
                </a:cubicBezTo>
                <a:lnTo>
                  <a:pt x="0" y="1413182"/>
                </a:lnTo>
                <a:cubicBezTo>
                  <a:pt x="-27714" y="1202458"/>
                  <a:pt x="22352" y="1140642"/>
                  <a:pt x="0" y="989227"/>
                </a:cubicBezTo>
                <a:lnTo>
                  <a:pt x="0" y="989227"/>
                </a:lnTo>
                <a:cubicBezTo>
                  <a:pt x="-28978" y="915509"/>
                  <a:pt x="22165" y="705896"/>
                  <a:pt x="0" y="621803"/>
                </a:cubicBezTo>
                <a:cubicBezTo>
                  <a:pt x="-22165" y="537710"/>
                  <a:pt x="498" y="437979"/>
                  <a:pt x="0" y="282642"/>
                </a:cubicBezTo>
                <a:close/>
              </a:path>
              <a:path w="5361284" h="1695818" stroke="0" extrusionOk="0">
                <a:moveTo>
                  <a:pt x="0" y="282642"/>
                </a:moveTo>
                <a:cubicBezTo>
                  <a:pt x="8576" y="146582"/>
                  <a:pt x="149450" y="26550"/>
                  <a:pt x="282642" y="0"/>
                </a:cubicBezTo>
                <a:cubicBezTo>
                  <a:pt x="356236" y="-22247"/>
                  <a:pt x="502611" y="37536"/>
                  <a:pt x="600313" y="0"/>
                </a:cubicBezTo>
                <a:cubicBezTo>
                  <a:pt x="698015" y="-37536"/>
                  <a:pt x="820266" y="24085"/>
                  <a:pt x="893547" y="0"/>
                </a:cubicBezTo>
                <a:lnTo>
                  <a:pt x="893547" y="0"/>
                </a:lnTo>
                <a:cubicBezTo>
                  <a:pt x="1094447" y="-28961"/>
                  <a:pt x="1168803" y="31249"/>
                  <a:pt x="1340321" y="0"/>
                </a:cubicBezTo>
                <a:cubicBezTo>
                  <a:pt x="1511839" y="-31249"/>
                  <a:pt x="1588692" y="1986"/>
                  <a:pt x="1813901" y="0"/>
                </a:cubicBezTo>
                <a:cubicBezTo>
                  <a:pt x="2039110" y="-1986"/>
                  <a:pt x="2123562" y="29176"/>
                  <a:pt x="2233868" y="0"/>
                </a:cubicBezTo>
                <a:cubicBezTo>
                  <a:pt x="2405943" y="-20419"/>
                  <a:pt x="2681372" y="57075"/>
                  <a:pt x="2859718" y="0"/>
                </a:cubicBezTo>
                <a:cubicBezTo>
                  <a:pt x="3038064" y="-57075"/>
                  <a:pt x="3283481" y="10673"/>
                  <a:pt x="3428673" y="0"/>
                </a:cubicBezTo>
                <a:cubicBezTo>
                  <a:pt x="3573866" y="-10673"/>
                  <a:pt x="3741721" y="3374"/>
                  <a:pt x="3997628" y="0"/>
                </a:cubicBezTo>
                <a:cubicBezTo>
                  <a:pt x="4253536" y="-3374"/>
                  <a:pt x="4336452" y="14197"/>
                  <a:pt x="4566583" y="0"/>
                </a:cubicBezTo>
                <a:cubicBezTo>
                  <a:pt x="4796714" y="-14197"/>
                  <a:pt x="4826708" y="4305"/>
                  <a:pt x="5078642" y="0"/>
                </a:cubicBezTo>
                <a:cubicBezTo>
                  <a:pt x="5243342" y="-18967"/>
                  <a:pt x="5370946" y="138993"/>
                  <a:pt x="5361284" y="282642"/>
                </a:cubicBezTo>
                <a:cubicBezTo>
                  <a:pt x="5395166" y="421730"/>
                  <a:pt x="5344509" y="527556"/>
                  <a:pt x="5361284" y="628869"/>
                </a:cubicBezTo>
                <a:cubicBezTo>
                  <a:pt x="5378059" y="730182"/>
                  <a:pt x="5348003" y="914919"/>
                  <a:pt x="5361284" y="989227"/>
                </a:cubicBezTo>
                <a:lnTo>
                  <a:pt x="5361284" y="989227"/>
                </a:lnTo>
                <a:cubicBezTo>
                  <a:pt x="5395370" y="1081597"/>
                  <a:pt x="5322259" y="1244795"/>
                  <a:pt x="5361284" y="1413182"/>
                </a:cubicBezTo>
                <a:lnTo>
                  <a:pt x="5361284" y="1413176"/>
                </a:lnTo>
                <a:cubicBezTo>
                  <a:pt x="5357947" y="1563919"/>
                  <a:pt x="5238545" y="1703132"/>
                  <a:pt x="5078642" y="1695818"/>
                </a:cubicBezTo>
                <a:cubicBezTo>
                  <a:pt x="4901304" y="1737253"/>
                  <a:pt x="4796926" y="1656583"/>
                  <a:pt x="4566583" y="1695818"/>
                </a:cubicBezTo>
                <a:cubicBezTo>
                  <a:pt x="4336240" y="1735053"/>
                  <a:pt x="4278093" y="1680634"/>
                  <a:pt x="4026076" y="1695818"/>
                </a:cubicBezTo>
                <a:cubicBezTo>
                  <a:pt x="3774059" y="1711002"/>
                  <a:pt x="3730599" y="1678496"/>
                  <a:pt x="3485569" y="1695818"/>
                </a:cubicBezTo>
                <a:cubicBezTo>
                  <a:pt x="3240539" y="1713140"/>
                  <a:pt x="3222860" y="1673145"/>
                  <a:pt x="2973509" y="1695818"/>
                </a:cubicBezTo>
                <a:cubicBezTo>
                  <a:pt x="2724158" y="1718491"/>
                  <a:pt x="2452621" y="1646676"/>
                  <a:pt x="2233868" y="1695818"/>
                </a:cubicBezTo>
                <a:cubicBezTo>
                  <a:pt x="2026645" y="1762469"/>
                  <a:pt x="1973458" y="1701243"/>
                  <a:pt x="1781556" y="1779444"/>
                </a:cubicBezTo>
                <a:cubicBezTo>
                  <a:pt x="1589654" y="1857644"/>
                  <a:pt x="1400228" y="1797463"/>
                  <a:pt x="1310397" y="1866554"/>
                </a:cubicBezTo>
                <a:cubicBezTo>
                  <a:pt x="1220566" y="1935645"/>
                  <a:pt x="961850" y="1907738"/>
                  <a:pt x="839239" y="1953664"/>
                </a:cubicBezTo>
                <a:cubicBezTo>
                  <a:pt x="716628" y="1999590"/>
                  <a:pt x="460320" y="2001763"/>
                  <a:pt x="349234" y="2044258"/>
                </a:cubicBezTo>
                <a:cubicBezTo>
                  <a:pt x="457316" y="1954877"/>
                  <a:pt x="534900" y="1928510"/>
                  <a:pt x="615947" y="1873522"/>
                </a:cubicBezTo>
                <a:cubicBezTo>
                  <a:pt x="696994" y="1818534"/>
                  <a:pt x="783767" y="1798041"/>
                  <a:pt x="893547" y="1695818"/>
                </a:cubicBezTo>
                <a:cubicBezTo>
                  <a:pt x="822519" y="1725861"/>
                  <a:pt x="698065" y="1681998"/>
                  <a:pt x="606422" y="1695818"/>
                </a:cubicBezTo>
                <a:cubicBezTo>
                  <a:pt x="514780" y="1709638"/>
                  <a:pt x="356616" y="1691430"/>
                  <a:pt x="282642" y="1695818"/>
                </a:cubicBezTo>
                <a:cubicBezTo>
                  <a:pt x="105909" y="1737165"/>
                  <a:pt x="-11773" y="1567836"/>
                  <a:pt x="0" y="1413176"/>
                </a:cubicBezTo>
                <a:lnTo>
                  <a:pt x="0" y="1413182"/>
                </a:lnTo>
                <a:cubicBezTo>
                  <a:pt x="-19050" y="1222382"/>
                  <a:pt x="22634" y="1174306"/>
                  <a:pt x="0" y="989227"/>
                </a:cubicBezTo>
                <a:lnTo>
                  <a:pt x="0" y="989227"/>
                </a:lnTo>
                <a:cubicBezTo>
                  <a:pt x="-995" y="828173"/>
                  <a:pt x="25914" y="776245"/>
                  <a:pt x="0" y="621803"/>
                </a:cubicBezTo>
                <a:cubicBezTo>
                  <a:pt x="-25914" y="467361"/>
                  <a:pt x="3000" y="408204"/>
                  <a:pt x="0" y="282642"/>
                </a:cubicBezTo>
                <a:close/>
              </a:path>
            </a:pathLst>
          </a:custGeom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3941018269">
                  <a:prstGeom prst="wedgeRoundRectCallout">
                    <a:avLst>
                      <a:gd name="adj1" fmla="val -43486"/>
                      <a:gd name="adj2" fmla="val 70547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C224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50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C2F1B9-BD1D-9876-54D3-D9EBFDA96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700" y="2500426"/>
            <a:ext cx="7376799" cy="17618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9D72EC-A94F-0754-34AF-BC9D4A083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0522" y="4073605"/>
            <a:ext cx="2712955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1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12512" y="166007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228725" y="103369"/>
            <a:ext cx="10545932" cy="1532334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1. Quan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sát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4,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trả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 pitchFamily="34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:</a:t>
            </a:r>
          </a:p>
          <a:p>
            <a:pPr lvl="0" algn="just">
              <a:defRPr/>
            </a:pP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-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Các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con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vật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trong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hình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đang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sử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dụng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những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thức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ăn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nào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?</a:t>
            </a:r>
          </a:p>
          <a:p>
            <a:pPr lvl="0" algn="just">
              <a:defRPr/>
            </a:pP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-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Thức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ăn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đó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từ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thực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vật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hay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động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Calibri" panose="020F0502020204030204" pitchFamily="34" charset="0"/>
              </a:rPr>
              <a:t>vật</a:t>
            </a:r>
            <a:r>
              <a:rPr lang="en-US" sz="2800" b="1" i="1" dirty="0">
                <a:solidFill>
                  <a:srgbClr val="002060"/>
                </a:solidFill>
                <a:latin typeface="Calibri" panose="020F050202020403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95E2E6-0649-F818-B506-E21924D27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13" y="1681163"/>
            <a:ext cx="5878206" cy="2719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9F168D0-B071-4EB3-EA7A-AE8549335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024" y="3851626"/>
            <a:ext cx="5686425" cy="28492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93865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2CE7B452-BFE8-4E60-9CAB-AB329B437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60112" y="137432"/>
            <a:ext cx="11800114" cy="6596744"/>
          </a:xfrm>
          <a:prstGeom prst="roundRect">
            <a:avLst>
              <a:gd name="adj" fmla="val 331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C10CE8-FF34-C2BE-5F16-9FB1A736C8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987" y="1371600"/>
            <a:ext cx="4391025" cy="4076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71D1C971-19A5-3E4C-F528-CB3190C839F4}"/>
              </a:ext>
            </a:extLst>
          </p:cNvPr>
          <p:cNvSpPr/>
          <p:nvPr/>
        </p:nvSpPr>
        <p:spPr>
          <a:xfrm>
            <a:off x="5705475" y="2527114"/>
            <a:ext cx="5702557" cy="1787711"/>
          </a:xfrm>
          <a:prstGeom prst="roundRect">
            <a:avLst>
              <a:gd name="adj" fmla="val 11870"/>
            </a:avLst>
          </a:prstGeom>
          <a:solidFill>
            <a:srgbClr val="FDFDD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C</a:t>
            </a:r>
            <a:r>
              <a:rPr lang="vi-VN" sz="4400" b="1" kern="0" dirty="0">
                <a:solidFill>
                  <a:srgbClr val="002060"/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  <a:sym typeface="Lato Regular"/>
              </a:rPr>
              <a:t>on bò ăn cỏ, thức ăn đó là thực vật.</a:t>
            </a:r>
            <a:endParaRPr kumimoji="0" lang="vi-VN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232255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502</Words>
  <Application>Microsoft Office PowerPoint</Application>
  <PresentationFormat>Widescreen</PresentationFormat>
  <Paragraphs>47</Paragraphs>
  <Slides>21</Slides>
  <Notes>5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微软雅黑</vt:lpstr>
      <vt:lpstr>Arial</vt:lpstr>
      <vt:lpstr>Calibri</vt:lpstr>
      <vt:lpstr>Calibri </vt:lpstr>
      <vt:lpstr>Calibri Light</vt:lpstr>
      <vt:lpstr>Cambria</vt:lpstr>
      <vt:lpstr>Lato Regular</vt:lpstr>
      <vt:lpstr>Roboto</vt:lpstr>
      <vt:lpstr>Times New Roman</vt:lpstr>
      <vt:lpstr>仓耳玄三M W05</vt:lpstr>
      <vt:lpstr>印品黑体</vt:lpstr>
      <vt:lpstr>2_Office Theme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43</cp:revision>
  <dcterms:created xsi:type="dcterms:W3CDTF">2023-10-03T03:58:53Z</dcterms:created>
  <dcterms:modified xsi:type="dcterms:W3CDTF">2025-12-19T06:23:30Z</dcterms:modified>
</cp:coreProperties>
</file>