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27"/>
  </p:notesMasterIdLst>
  <p:sldIdLst>
    <p:sldId id="381" r:id="rId4"/>
    <p:sldId id="3945" r:id="rId5"/>
    <p:sldId id="3946" r:id="rId6"/>
    <p:sldId id="3949" r:id="rId7"/>
    <p:sldId id="3908" r:id="rId8"/>
    <p:sldId id="3911" r:id="rId9"/>
    <p:sldId id="3920" r:id="rId10"/>
    <p:sldId id="3919" r:id="rId11"/>
    <p:sldId id="3950" r:id="rId12"/>
    <p:sldId id="3926" r:id="rId13"/>
    <p:sldId id="3924" r:id="rId14"/>
    <p:sldId id="3928" r:id="rId15"/>
    <p:sldId id="3951" r:id="rId16"/>
    <p:sldId id="3929" r:id="rId17"/>
    <p:sldId id="3930" r:id="rId18"/>
    <p:sldId id="3933" r:id="rId19"/>
    <p:sldId id="3934" r:id="rId20"/>
    <p:sldId id="312" r:id="rId21"/>
    <p:sldId id="313" r:id="rId22"/>
    <p:sldId id="315" r:id="rId23"/>
    <p:sldId id="261" r:id="rId24"/>
    <p:sldId id="257"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85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B8E10B-A9E6-4A5B-BCB4-DD9415A67B5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B98BAD5-AC1F-4260-9638-FF6C2C99F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B631EC6-8E9E-4E85-89D3-9B3B385F8E8C}"/>
              </a:ext>
            </a:extLst>
          </p:cNvPr>
          <p:cNvSpPr>
            <a:spLocks noGrp="1"/>
          </p:cNvSpPr>
          <p:nvPr>
            <p:ph type="dt" sz="half" idx="10"/>
          </p:nvPr>
        </p:nvSpPr>
        <p:spPr/>
        <p:txBody>
          <a:bodyPr/>
          <a:lstStyle/>
          <a:p>
            <a:fld id="{CE067B23-DF04-4BA9-914A-B169B90C4693}"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89F61429-89B6-4771-B3AE-A2D82158BF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D1FD18-928D-4DDD-9A6C-852A5387EF0B}"/>
              </a:ext>
            </a:extLst>
          </p:cNvPr>
          <p:cNvSpPr>
            <a:spLocks noGrp="1"/>
          </p:cNvSpPr>
          <p:nvPr>
            <p:ph type="sldNum" sz="quarter" idx="12"/>
          </p:nvPr>
        </p:nvSpPr>
        <p:spPr/>
        <p:txBody>
          <a:bodyPr/>
          <a:lstStyle/>
          <a:p>
            <a:fld id="{D8EE15F5-BC0F-4E90-A549-F1929D720C18}" type="slidenum">
              <a:rPr lang="zh-CN" altLang="en-US" smtClean="0"/>
              <a:t>‹#›</a:t>
            </a:fld>
            <a:endParaRPr lang="zh-CN" altLang="en-US"/>
          </a:p>
        </p:txBody>
      </p:sp>
    </p:spTree>
    <p:extLst>
      <p:ext uri="{BB962C8B-B14F-4D97-AF65-F5344CB8AC3E}">
        <p14:creationId xmlns:p14="http://schemas.microsoft.com/office/powerpoint/2010/main" val="3342994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19/12/2025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19/12/2025</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2025/12/19</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1.jpe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2B970E04-E9AC-4B5F-231A-55BB8BE31DF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18" r:id="rId1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7D3394F4-B99F-5C0A-50D8-C556BE830A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id="{08F8BFEE-E3C5-D32B-6EED-B3DBC1E53A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image" Target="../media/image24.gif"/><Relationship Id="rId16" Type="http://schemas.openxmlformats.org/officeDocument/2006/relationships/image" Target="../media/image32.png"/><Relationship Id="rId1" Type="http://schemas.openxmlformats.org/officeDocument/2006/relationships/slideLayout" Target="../slideLayouts/slideLayout27.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1.wdp"/><Relationship Id="rId3" Type="http://schemas.openxmlformats.org/officeDocument/2006/relationships/image" Target="../media/image25.png"/><Relationship Id="rId7" Type="http://schemas.microsoft.com/office/2007/relationships/hdphoto" Target="../media/hdphoto8.wdp"/><Relationship Id="rId12" Type="http://schemas.openxmlformats.org/officeDocument/2006/relationships/image" Target="../media/image34.png"/><Relationship Id="rId2" Type="http://schemas.openxmlformats.org/officeDocument/2006/relationships/image" Target="../media/image24.gif"/><Relationship Id="rId1" Type="http://schemas.openxmlformats.org/officeDocument/2006/relationships/slideLayout" Target="../slideLayouts/slideLayout56.xml"/><Relationship Id="rId6" Type="http://schemas.openxmlformats.org/officeDocument/2006/relationships/image" Target="../media/image28.png"/><Relationship Id="rId11" Type="http://schemas.microsoft.com/office/2007/relationships/hdphoto" Target="../media/hdphoto6.wdp"/><Relationship Id="rId5" Type="http://schemas.openxmlformats.org/officeDocument/2006/relationships/image" Target="../media/image33.png"/><Relationship Id="rId10" Type="http://schemas.openxmlformats.org/officeDocument/2006/relationships/image" Target="../media/image26.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image" Target="../media/image24.gif"/><Relationship Id="rId1" Type="http://schemas.openxmlformats.org/officeDocument/2006/relationships/slideLayout" Target="../slideLayouts/slideLayout56.xml"/><Relationship Id="rId6" Type="http://schemas.microsoft.com/office/2007/relationships/hdphoto" Target="../media/hdphoto6.wdp"/><Relationship Id="rId5" Type="http://schemas.openxmlformats.org/officeDocument/2006/relationships/image" Target="../media/image26.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image" Target="../media/image24.gif"/><Relationship Id="rId1" Type="http://schemas.openxmlformats.org/officeDocument/2006/relationships/slideLayout" Target="../slideLayouts/slideLayout27.xml"/><Relationship Id="rId6" Type="http://schemas.microsoft.com/office/2007/relationships/hdphoto" Target="../media/hdphoto6.wdp"/><Relationship Id="rId11" Type="http://schemas.openxmlformats.org/officeDocument/2006/relationships/image" Target="../media/image30.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9.png"/><Relationship Id="rId14" Type="http://schemas.microsoft.com/office/2007/relationships/hdphoto" Target="../media/hdphoto10.wdp"/></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4.gif"/><Relationship Id="rId1" Type="http://schemas.openxmlformats.org/officeDocument/2006/relationships/slideLayout" Target="../slideLayouts/slideLayout56.xml"/><Relationship Id="rId6" Type="http://schemas.microsoft.com/office/2007/relationships/hdphoto" Target="../media/hdphoto10.wdp"/><Relationship Id="rId11" Type="http://schemas.openxmlformats.org/officeDocument/2006/relationships/image" Target="../media/image37.png"/><Relationship Id="rId5" Type="http://schemas.openxmlformats.org/officeDocument/2006/relationships/image" Target="../media/image32.png"/><Relationship Id="rId10"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image" Target="../media/image24.gif"/><Relationship Id="rId1" Type="http://schemas.openxmlformats.org/officeDocument/2006/relationships/slideLayout" Target="../slideLayouts/slideLayout56.xml"/><Relationship Id="rId6" Type="http://schemas.microsoft.com/office/2007/relationships/hdphoto" Target="../media/hdphoto6.wdp"/><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Ánh sáng và sự truyền ánh sáng</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a:solidFill>
                  <a:prstClr val="black"/>
                </a:solidFill>
                <a:latin typeface="Times New Roman" pitchFamily="18" charset="0"/>
                <a:cs typeface="Times New Roman" pitchFamily="18" charset="0"/>
              </a:rPr>
              <a:t>UBND </a:t>
            </a:r>
            <a:r>
              <a:rPr lang="vi-VN">
                <a:solidFill>
                  <a:prstClr val="black"/>
                </a:solidFill>
                <a:latin typeface="Times New Roman" pitchFamily="18" charset="0"/>
                <a:cs typeface="Times New Roman" pitchFamily="18" charset="0"/>
              </a:rPr>
              <a:t>PHƯỜNG HƯNG ĐẠO</a:t>
            </a:r>
          </a:p>
          <a:p>
            <a:pPr algn="ctr"/>
            <a:r>
              <a:rPr lang="en-US" b="1">
                <a:solidFill>
                  <a:prstClr val="black"/>
                </a:solidFill>
                <a:latin typeface="Times New Roman" pitchFamily="18" charset="0"/>
                <a:cs typeface="Times New Roman" pitchFamily="18" charset="0"/>
              </a:rPr>
              <a:t>TRƯỜNG </a:t>
            </a:r>
            <a:r>
              <a:rPr lang="en-US" b="1" dirty="0">
                <a:solidFill>
                  <a:prstClr val="black"/>
                </a:solidFill>
                <a:latin typeface="Times New Roman" pitchFamily="18" charset="0"/>
                <a:cs typeface="Times New Roman" pitchFamily="18" charset="0"/>
              </a:rPr>
              <a:t>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58190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812</Words>
  <Application>Microsoft Office PowerPoint</Application>
  <PresentationFormat>Widescreen</PresentationFormat>
  <Paragraphs>58</Paragraphs>
  <Slides>23</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等线</vt:lpstr>
      <vt:lpstr>等线 Light</vt:lpstr>
      <vt:lpstr>微软雅黑</vt:lpstr>
      <vt:lpstr>Algerian</vt:lpstr>
      <vt:lpstr>Arial</vt:lpstr>
      <vt:lpstr>Calibri</vt:lpstr>
      <vt:lpstr>Calibri Light</vt:lpstr>
      <vt:lpstr>Cambria</vt:lpstr>
      <vt:lpstr>Lato</vt:lpstr>
      <vt:lpstr>Patrick Hand</vt:lpstr>
      <vt:lpstr>Times New Roman</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41</cp:revision>
  <dcterms:created xsi:type="dcterms:W3CDTF">2023-08-09T10:06:45Z</dcterms:created>
  <dcterms:modified xsi:type="dcterms:W3CDTF">2025-12-19T04:56:14Z</dcterms:modified>
</cp:coreProperties>
</file>