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1" r:id="rId3"/>
    <p:sldMasterId id="2147483693" r:id="rId4"/>
    <p:sldMasterId id="2147483705" r:id="rId5"/>
  </p:sldMasterIdLst>
  <p:notesMasterIdLst>
    <p:notesMasterId r:id="rId21"/>
  </p:notesMasterIdLst>
  <p:sldIdLst>
    <p:sldId id="381" r:id="rId6"/>
    <p:sldId id="337" r:id="rId7"/>
    <p:sldId id="272" r:id="rId8"/>
    <p:sldId id="311" r:id="rId9"/>
    <p:sldId id="4368" r:id="rId10"/>
    <p:sldId id="4386" r:id="rId11"/>
    <p:sldId id="4387" r:id="rId12"/>
    <p:sldId id="332" r:id="rId13"/>
    <p:sldId id="334" r:id="rId14"/>
    <p:sldId id="350" r:id="rId15"/>
    <p:sldId id="256" r:id="rId16"/>
    <p:sldId id="263" r:id="rId17"/>
    <p:sldId id="261" r:id="rId18"/>
    <p:sldId id="259" r:id="rId19"/>
    <p:sldId id="25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283" autoAdjust="0"/>
  </p:normalViewPr>
  <p:slideViewPr>
    <p:cSldViewPr snapToGrid="0">
      <p:cViewPr varScale="1">
        <p:scale>
          <a:sx n="62" d="100"/>
          <a:sy n="62" d="100"/>
        </p:scale>
        <p:origin x="97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CF76BF-CEB2-4554-AAC5-2974DFBF7F2E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17D22F-B348-42E0-959A-EC3A2580D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911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17D22F-B348-42E0-959A-EC3A2580D9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920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17D22F-B348-42E0-959A-EC3A2580D9B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8870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17D22F-B348-42E0-959A-EC3A2580D9B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24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289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73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968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687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19/12/2025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407214"/>
      </p:ext>
    </p:extLst>
  </p:cSld>
  <p:clrMapOvr>
    <a:masterClrMapping/>
  </p:clrMapOvr>
  <p:transition spd="slow">
    <p:cover dir="l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481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18" y="2130462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43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09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37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6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87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87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99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17" y="274639"/>
            <a:ext cx="10972801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18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18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21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87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75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8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85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88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42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35" y="4800636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35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35" y="5367374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04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5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411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411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80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4F27F4-E913-43D7-AD0C-00B508DBCF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3492971-D6CB-4E29-AD5E-C3C4381A9F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B076BE-7A61-44A4-BE97-989E7221E1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C7D76-960B-46FE-A880-7E807A291F2E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F5C7B5-5B9A-4AFA-9EC4-4F4654FC0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CC629-2424-4BDA-8274-584DD3574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462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315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524EA9-7100-4BAD-88BE-E73530FAA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141E99D-9383-4CCE-8C78-F93B5E95FD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DE5B506-081A-403D-A4FC-DB0D9DAB79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C7D76-960B-46FE-A880-7E807A291F2E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24781E-6E8D-4496-A782-E04E43D1E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A7BA04-B1A4-4565-B8A8-1200B4908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683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75378F-D804-45C0-8869-6810DE817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B7C80B-8E48-477A-8215-64DA66D825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2785243-2A56-40A8-824A-3B7DE987CA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D27D962-982B-4D18-B23A-17BA96A5E9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C7D76-960B-46FE-A880-7E807A291F2E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91538D5-3E18-49F0-B727-218B9F3E6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B804F80-DF02-41FA-A80D-4382DD7E7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854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622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392938-EEB7-424E-8CE9-CEC34B78D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707C6B9-CDDD-45B4-BCF8-CF7B8F6953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5CAB06A-29B6-4B29-8DEC-15450FB433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83C25F-368C-4216-849C-96B16AF983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ABD49E5-FF5D-436E-B805-AD663129D8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E0D386F-92A5-4253-A09B-50C7D900D2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C7D76-960B-46FE-A880-7E807A291F2E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59C9393-C265-4F5B-A271-72C945163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96E8F71-058B-4A01-AF10-C98DFBAB6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163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C0E20E8-693B-4187-91B7-4ED53D5B8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C2235B9-7825-4857-A13A-44EB0539B3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C7D76-960B-46FE-A880-7E807A291F2E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9F43CE1-308D-4A8F-BF7C-34482D9C9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F2C6E43-66A4-4537-935F-64BFD31FF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319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DEA18B4-4107-4E56-BE2B-DB24DC16CA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C7D76-960B-46FE-A880-7E807A291F2E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303D616-43D3-4283-B269-E8DCB9328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77DDA00-571E-4BA2-81BF-184052025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74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677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7D44D9-5906-4444-A2E3-82B13E714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E9AA3FA-2CD3-493F-8734-89E07A3594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2B53FEB-9E2D-4956-9D7E-CB8C8B21E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336B280-EC89-44E4-B8B2-7AA6F98B5A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C7D76-960B-46FE-A880-7E807A291F2E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6AE7856-2077-4F60-A12B-B38DD4510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E453A37-A6B7-45DC-B9D5-0C6A0B0E1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588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D1F83A-D995-4DA6-B0BF-E5E9E7893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D9CD03B-1487-40AF-B331-B0E4932D38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9D57E2-B860-44E0-9AF4-67C43FFE6E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C7D76-960B-46FE-A880-7E807A291F2E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98EF83-F0D5-4924-B50A-63CD12603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156CA0-1F81-4701-B1B5-7A7B73492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434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6A8EB87-89B7-4DC2-886F-D82971062E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BACC57C-342E-48B2-8BEF-335D81EB15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E70D7DA-C54F-4E6C-8577-97D6C4F57B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C7D76-960B-46FE-A880-7E807A291F2E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8A5339C-8C92-490C-B8BE-D9AE0EB88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69922C0-8706-4F1B-A4F5-FB826806D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399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0277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3035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418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492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056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9860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7844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4357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5957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699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9293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458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74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89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96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64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41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D7517B6D-3D3E-E96B-2C7F-F3F3852AB7B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2024" y="123825"/>
            <a:ext cx="1209675" cy="1209675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F61456B-AD85-A31D-53E4-D7F52A9AE68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634" y="7904246"/>
            <a:ext cx="12096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110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4534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4C13237A-E9E3-4545-83DE-FAE2F7BC242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17" y="274639"/>
            <a:ext cx="1097280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17" y="1600206"/>
            <a:ext cx="1097280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8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18" y="635638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18" y="635638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505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6091673-E72A-4851-9F5B-C0705693567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958502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BA99E-0F77-4984-948B-17E56D9271C9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330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.png"/><Relationship Id="rId18" Type="http://schemas.openxmlformats.org/officeDocument/2006/relationships/image" Target="../media/image31.png"/><Relationship Id="rId26" Type="http://schemas.openxmlformats.org/officeDocument/2006/relationships/image" Target="../media/image35.png"/><Relationship Id="rId3" Type="http://schemas.openxmlformats.org/officeDocument/2006/relationships/slideLayout" Target="../slideLayouts/slideLayout37.xml"/><Relationship Id="rId21" Type="http://schemas.microsoft.com/office/2007/relationships/hdphoto" Target="../media/hdphoto6.wdp"/><Relationship Id="rId34" Type="http://schemas.openxmlformats.org/officeDocument/2006/relationships/image" Target="../media/image39.png"/><Relationship Id="rId7" Type="http://schemas.microsoft.com/office/2007/relationships/hdphoto" Target="../media/hdphoto2.wdp"/><Relationship Id="rId12" Type="http://schemas.openxmlformats.org/officeDocument/2006/relationships/image" Target="../media/image27.gif"/><Relationship Id="rId17" Type="http://schemas.microsoft.com/office/2007/relationships/hdphoto" Target="../media/hdphoto4.wdp"/><Relationship Id="rId25" Type="http://schemas.microsoft.com/office/2007/relationships/hdphoto" Target="../media/hdphoto8.wdp"/><Relationship Id="rId33" Type="http://schemas.microsoft.com/office/2007/relationships/hdphoto" Target="../media/hdphoto12.wdp"/><Relationship Id="rId2" Type="http://schemas.openxmlformats.org/officeDocument/2006/relationships/audio" Target="../media/media1.mp3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29" Type="http://schemas.microsoft.com/office/2007/relationships/hdphoto" Target="../media/hdphoto10.wdp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24" Type="http://schemas.openxmlformats.org/officeDocument/2006/relationships/image" Target="../media/image34.png"/><Relationship Id="rId32" Type="http://schemas.openxmlformats.org/officeDocument/2006/relationships/image" Target="../media/image38.png"/><Relationship Id="rId5" Type="http://schemas.openxmlformats.org/officeDocument/2006/relationships/image" Target="../media/image21.png"/><Relationship Id="rId15" Type="http://schemas.openxmlformats.org/officeDocument/2006/relationships/image" Target="../media/image29.gif"/><Relationship Id="rId23" Type="http://schemas.microsoft.com/office/2007/relationships/hdphoto" Target="../media/hdphoto7.wdp"/><Relationship Id="rId28" Type="http://schemas.openxmlformats.org/officeDocument/2006/relationships/image" Target="../media/image36.png"/><Relationship Id="rId10" Type="http://schemas.openxmlformats.org/officeDocument/2006/relationships/image" Target="../media/image25.gif"/><Relationship Id="rId19" Type="http://schemas.microsoft.com/office/2007/relationships/hdphoto" Target="../media/hdphoto5.wdp"/><Relationship Id="rId31" Type="http://schemas.microsoft.com/office/2007/relationships/hdphoto" Target="../media/hdphoto11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4.gif"/><Relationship Id="rId14" Type="http://schemas.microsoft.com/office/2007/relationships/hdphoto" Target="../media/hdphoto3.wdp"/><Relationship Id="rId22" Type="http://schemas.openxmlformats.org/officeDocument/2006/relationships/image" Target="../media/image33.png"/><Relationship Id="rId27" Type="http://schemas.microsoft.com/office/2007/relationships/hdphoto" Target="../media/hdphoto9.wdp"/><Relationship Id="rId30" Type="http://schemas.openxmlformats.org/officeDocument/2006/relationships/image" Target="../media/image37.png"/><Relationship Id="rId35" Type="http://schemas.microsoft.com/office/2007/relationships/hdphoto" Target="../media/hdphoto13.wdp"/><Relationship Id="rId8" Type="http://schemas.openxmlformats.org/officeDocument/2006/relationships/image" Target="../media/image23.gif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.gif"/><Relationship Id="rId18" Type="http://schemas.openxmlformats.org/officeDocument/2006/relationships/image" Target="../media/image32.png"/><Relationship Id="rId26" Type="http://schemas.openxmlformats.org/officeDocument/2006/relationships/image" Target="../media/image36.png"/><Relationship Id="rId3" Type="http://schemas.microsoft.com/office/2007/relationships/media" Target="../media/media3.mp3"/><Relationship Id="rId21" Type="http://schemas.microsoft.com/office/2007/relationships/hdphoto" Target="../media/hdphoto7.wdp"/><Relationship Id="rId7" Type="http://schemas.openxmlformats.org/officeDocument/2006/relationships/image" Target="../media/image23.gif"/><Relationship Id="rId12" Type="http://schemas.microsoft.com/office/2007/relationships/hdphoto" Target="../media/hdphoto3.wdp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2.wdp"/><Relationship Id="rId2" Type="http://schemas.openxmlformats.org/officeDocument/2006/relationships/audio" Target="../media/media2.mp3"/><Relationship Id="rId16" Type="http://schemas.openxmlformats.org/officeDocument/2006/relationships/image" Target="../media/image31.png"/><Relationship Id="rId20" Type="http://schemas.openxmlformats.org/officeDocument/2006/relationships/image" Target="../media/image33.png"/><Relationship Id="rId29" Type="http://schemas.microsoft.com/office/2007/relationships/hdphoto" Target="../media/hdphoto11.wdp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11" Type="http://schemas.openxmlformats.org/officeDocument/2006/relationships/image" Target="../media/image28.png"/><Relationship Id="rId24" Type="http://schemas.openxmlformats.org/officeDocument/2006/relationships/image" Target="../media/image35.png"/><Relationship Id="rId32" Type="http://schemas.openxmlformats.org/officeDocument/2006/relationships/image" Target="../media/image22.png"/><Relationship Id="rId5" Type="http://schemas.openxmlformats.org/officeDocument/2006/relationships/slideLayout" Target="../slideLayouts/slideLayout37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37.png"/><Relationship Id="rId10" Type="http://schemas.openxmlformats.org/officeDocument/2006/relationships/image" Target="../media/image27.gif"/><Relationship Id="rId19" Type="http://schemas.microsoft.com/office/2007/relationships/hdphoto" Target="../media/hdphoto6.wdp"/><Relationship Id="rId31" Type="http://schemas.openxmlformats.org/officeDocument/2006/relationships/image" Target="../media/image40.png"/><Relationship Id="rId4" Type="http://schemas.openxmlformats.org/officeDocument/2006/relationships/audio" Target="../media/media3.mp3"/><Relationship Id="rId9" Type="http://schemas.openxmlformats.org/officeDocument/2006/relationships/image" Target="../media/image25.gif"/><Relationship Id="rId14" Type="http://schemas.openxmlformats.org/officeDocument/2006/relationships/image" Target="../media/image30.png"/><Relationship Id="rId22" Type="http://schemas.openxmlformats.org/officeDocument/2006/relationships/image" Target="../media/image34.png"/><Relationship Id="rId27" Type="http://schemas.microsoft.com/office/2007/relationships/hdphoto" Target="../media/hdphoto10.wdp"/><Relationship Id="rId30" Type="http://schemas.openxmlformats.org/officeDocument/2006/relationships/image" Target="../media/image26.png"/><Relationship Id="rId8" Type="http://schemas.openxmlformats.org/officeDocument/2006/relationships/image" Target="../media/image24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18" Type="http://schemas.openxmlformats.org/officeDocument/2006/relationships/image" Target="../media/image41.gif"/><Relationship Id="rId3" Type="http://schemas.microsoft.com/office/2007/relationships/media" Target="../media/media3.mp3"/><Relationship Id="rId7" Type="http://schemas.openxmlformats.org/officeDocument/2006/relationships/image" Target="../media/image21.png"/><Relationship Id="rId12" Type="http://schemas.openxmlformats.org/officeDocument/2006/relationships/image" Target="../media/image25.gif"/><Relationship Id="rId17" Type="http://schemas.openxmlformats.org/officeDocument/2006/relationships/image" Target="../media/image29.gif"/><Relationship Id="rId2" Type="http://schemas.openxmlformats.org/officeDocument/2006/relationships/audio" Target="../media/media1.mp3"/><Relationship Id="rId16" Type="http://schemas.microsoft.com/office/2007/relationships/hdphoto" Target="../media/hdphoto3.wdp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24.gif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28.png"/><Relationship Id="rId10" Type="http://schemas.openxmlformats.org/officeDocument/2006/relationships/image" Target="../media/image23.gif"/><Relationship Id="rId19" Type="http://schemas.openxmlformats.org/officeDocument/2006/relationships/image" Target="../media/image40.png"/><Relationship Id="rId4" Type="http://schemas.openxmlformats.org/officeDocument/2006/relationships/audio" Target="../media/media3.mp3"/><Relationship Id="rId9" Type="http://schemas.microsoft.com/office/2007/relationships/hdphoto" Target="../media/hdphoto2.wdp"/><Relationship Id="rId14" Type="http://schemas.openxmlformats.org/officeDocument/2006/relationships/image" Target="../media/image27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9.gif"/><Relationship Id="rId18" Type="http://schemas.microsoft.com/office/2007/relationships/hdphoto" Target="../media/hdphoto5.wdp"/><Relationship Id="rId3" Type="http://schemas.microsoft.com/office/2007/relationships/media" Target="../media/media3.mp3"/><Relationship Id="rId21" Type="http://schemas.openxmlformats.org/officeDocument/2006/relationships/image" Target="../media/image33.png"/><Relationship Id="rId7" Type="http://schemas.openxmlformats.org/officeDocument/2006/relationships/image" Target="../media/image42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20" Type="http://schemas.microsoft.com/office/2007/relationships/hdphoto" Target="../media/hdphoto6.wdp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25.gif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30.png"/><Relationship Id="rId23" Type="http://schemas.openxmlformats.org/officeDocument/2006/relationships/image" Target="../media/image40.png"/><Relationship Id="rId10" Type="http://schemas.openxmlformats.org/officeDocument/2006/relationships/image" Target="../media/image23.gif"/><Relationship Id="rId19" Type="http://schemas.openxmlformats.org/officeDocument/2006/relationships/image" Target="../media/image32.png"/><Relationship Id="rId4" Type="http://schemas.openxmlformats.org/officeDocument/2006/relationships/audio" Target="../media/media3.mp3"/><Relationship Id="rId9" Type="http://schemas.microsoft.com/office/2007/relationships/hdphoto" Target="../media/hdphoto2.wdp"/><Relationship Id="rId14" Type="http://schemas.openxmlformats.org/officeDocument/2006/relationships/image" Target="../media/image41.gif"/><Relationship Id="rId22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41.gif"/><Relationship Id="rId3" Type="http://schemas.microsoft.com/office/2007/relationships/media" Target="../media/media3.mp3"/><Relationship Id="rId7" Type="http://schemas.openxmlformats.org/officeDocument/2006/relationships/image" Target="../media/image43.png"/><Relationship Id="rId12" Type="http://schemas.openxmlformats.org/officeDocument/2006/relationships/image" Target="../media/image29.gif"/><Relationship Id="rId17" Type="http://schemas.openxmlformats.org/officeDocument/2006/relationships/image" Target="../media/image40.png"/><Relationship Id="rId2" Type="http://schemas.openxmlformats.org/officeDocument/2006/relationships/audio" Target="../media/media1.mp3"/><Relationship Id="rId16" Type="http://schemas.openxmlformats.org/officeDocument/2006/relationships/image" Target="../media/image23.gif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27.gif"/><Relationship Id="rId5" Type="http://schemas.openxmlformats.org/officeDocument/2006/relationships/slideLayout" Target="../slideLayouts/slideLayout37.xml"/><Relationship Id="rId15" Type="http://schemas.microsoft.com/office/2007/relationships/hdphoto" Target="../media/hdphoto8.wdp"/><Relationship Id="rId10" Type="http://schemas.openxmlformats.org/officeDocument/2006/relationships/image" Target="../media/image26.png"/><Relationship Id="rId4" Type="http://schemas.openxmlformats.org/officeDocument/2006/relationships/audio" Target="../media/media3.mp3"/><Relationship Id="rId9" Type="http://schemas.microsoft.com/office/2007/relationships/hdphoto" Target="../media/hdphoto2.wdp"/><Relationship Id="rId1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jpe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B0C478-C035-FA6F-AA34-F931B2895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625" y="0"/>
            <a:ext cx="12192000" cy="71410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D62439-CF74-0E00-34EA-EDB8372EC665}"/>
              </a:ext>
            </a:extLst>
          </p:cNvPr>
          <p:cNvSpPr txBox="1"/>
          <p:nvPr/>
        </p:nvSpPr>
        <p:spPr>
          <a:xfrm>
            <a:off x="49875" y="1180698"/>
            <a:ext cx="12058650" cy="1323439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FA38FDC1-6A6C-54F5-7E8E-7326CD884A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25" y="2708730"/>
            <a:ext cx="12191999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vật cần gì để sống?(T3)</a:t>
            </a:r>
            <a:endParaRPr lang="en-US" alt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Kết quả hình ảnh cho hình động con bướm">
            <a:extLst>
              <a:ext uri="{FF2B5EF4-FFF2-40B4-BE49-F238E27FC236}">
                <a16:creationId xmlns:a16="http://schemas.microsoft.com/office/drawing/2014/main" id="{F754281D-D15C-B244-9762-7C27AF54A0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15792">
            <a:off x="11159935" y="2674708"/>
            <a:ext cx="1162050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Kết quả hình ảnh cho hình động con bướm">
            <a:extLst>
              <a:ext uri="{FF2B5EF4-FFF2-40B4-BE49-F238E27FC236}">
                <a16:creationId xmlns:a16="http://schemas.microsoft.com/office/drawing/2014/main" id="{FBF50010-B9A7-4DF3-1D67-9A0E7A5E93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1636">
            <a:off x="527214" y="84571"/>
            <a:ext cx="102301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01981" y="253961"/>
            <a:ext cx="5084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UBND </a:t>
            </a:r>
            <a:r>
              <a:rPr lang="vi-VN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PHƯỜNG HƯNG ĐẠO</a:t>
            </a:r>
          </a:p>
          <a:p>
            <a:pPr algn="ctr"/>
            <a:r>
              <a:rPr lang="en-US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TIỂU HỌC ĐA PHÚC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112624" y="830896"/>
            <a:ext cx="13564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349950" y="4562240"/>
            <a:ext cx="6659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GV THỰC HIỆN</a:t>
            </a:r>
            <a:r>
              <a:rPr lang="en-US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PHẠM THỊ THU HƯƠNG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202</a:t>
            </a:r>
            <a:r>
              <a:rPr lang="vi-VN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- 202</a:t>
            </a:r>
            <a:r>
              <a:rPr lang="vi-VN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19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9">
            <a:extLst>
              <a:ext uri="{FF2B5EF4-FFF2-40B4-BE49-F238E27FC236}">
                <a16:creationId xmlns:a16="http://schemas.microsoft.com/office/drawing/2014/main" id="{334548CB-06B8-4FFA-AA16-778530FF6E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5" t="9355" r="3020" b="4895"/>
          <a:stretch/>
        </p:blipFill>
        <p:spPr>
          <a:xfrm>
            <a:off x="2099713" y="1022243"/>
            <a:ext cx="7795626" cy="48135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FDFCF35-433F-CC0E-413D-3B1DF8EB3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0301" y="2570523"/>
            <a:ext cx="6151397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78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40459" y="2181304"/>
            <a:ext cx="3928404" cy="267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995" y="6238915"/>
            <a:ext cx="1530676" cy="727596"/>
          </a:xfrm>
          <a:prstGeom prst="rect">
            <a:avLst/>
          </a:prstGeom>
        </p:spPr>
      </p:pic>
      <p:pic>
        <p:nvPicPr>
          <p:cNvPr id="20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467" y="1459179"/>
            <a:ext cx="1360731" cy="122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996" y="3044195"/>
            <a:ext cx="1688337" cy="17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lowchart: Connector 28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pic>
        <p:nvPicPr>
          <p:cNvPr id="41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736" y="847734"/>
            <a:ext cx="1658018" cy="1490122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194" b="94194" l="76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21144">
            <a:off x="6992210" y="4692128"/>
            <a:ext cx="1820431" cy="188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2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405" y="1367454"/>
            <a:ext cx="3450319" cy="194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Group 48"/>
          <p:cNvGrpSpPr/>
          <p:nvPr/>
        </p:nvGrpSpPr>
        <p:grpSpPr>
          <a:xfrm>
            <a:off x="3504561" y="4509428"/>
            <a:ext cx="3435069" cy="1781773"/>
            <a:chOff x="4081724" y="5207306"/>
            <a:chExt cx="3435069" cy="1781773"/>
          </a:xfrm>
        </p:grpSpPr>
        <p:pic>
          <p:nvPicPr>
            <p:cNvPr id="50" name="Picture 3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2131" b="89994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900566">
              <a:off x="6407110" y="5269710"/>
              <a:ext cx="1079655" cy="11397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" name="Picture 4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2407" b="90000" l="7054" r="899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543635">
              <a:off x="6028537" y="5992073"/>
              <a:ext cx="831535" cy="11114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2" name="Picture 5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90000" l="9744" r="89744">
                          <a14:foregroundMark x1="63077" y1="8214" x2="48205" y2="31429"/>
                          <a14:foregroundMark x1="53846" y1="27857" x2="48718" y2="36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750979">
              <a:off x="4384815" y="5295338"/>
              <a:ext cx="1390650" cy="1996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3" name="Picture 6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9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4059" y="5207306"/>
              <a:ext cx="1004825" cy="1082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4" name="Picture 4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2778" b="93519" l="552" r="100000">
                        <a14:foregroundMark x1="39404" y1="57685" x2="68764" y2="70463"/>
                        <a14:foregroundMark x1="45695" y1="54722" x2="34216" y2="72037"/>
                        <a14:foregroundMark x1="36424" y1="71389" x2="26049" y2="83241"/>
                        <a14:foregroundMark x1="59492" y1="51574" x2="43157" y2="8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9300">
            <a:off x="1882947" y="3908287"/>
            <a:ext cx="1783624" cy="212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5" name="Group 54"/>
          <p:cNvGrpSpPr/>
          <p:nvPr/>
        </p:nvGrpSpPr>
        <p:grpSpPr>
          <a:xfrm>
            <a:off x="7699519" y="3856288"/>
            <a:ext cx="2446645" cy="995103"/>
            <a:chOff x="4022345" y="4824535"/>
            <a:chExt cx="3064255" cy="2271288"/>
          </a:xfrm>
        </p:grpSpPr>
        <p:pic>
          <p:nvPicPr>
            <p:cNvPr id="56" name="Picture 3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9882" b="9528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800" y="5631777"/>
              <a:ext cx="1447800" cy="10906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" name="Picture 4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ackgroundRemoval t="2865" b="98090" l="9535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1442" y="4824535"/>
              <a:ext cx="1517548" cy="12934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8" name="Picture 3"/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ackgroundRemoval t="9774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978631">
              <a:off x="4032734" y="5248018"/>
              <a:ext cx="1837416" cy="1858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9" name="Picture 5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783" b="100000" l="1786" r="100000">
                        <a14:backgroundMark x1="32830" y1="18930" x2="30907" y2="19843"/>
                        <a14:backgroundMark x1="36538" y1="20104" x2="35577" y2="21410"/>
                        <a14:backgroundMark x1="77335" y1="28982" x2="57280" y2="37076"/>
                        <a14:backgroundMark x1="25687" y1="59269" x2="22390" y2="64621"/>
                        <a14:backgroundMark x1="10165" y1="44256" x2="7830" y2="49869"/>
                        <a14:backgroundMark x1="54670" y1="61880" x2="54670" y2="63969"/>
                        <a14:backgroundMark x1="49725" y1="58355" x2="49725" y2="59922"/>
                        <a14:backgroundMark x1="45467" y1="60574" x2="45742" y2="63055"/>
                        <a14:backgroundMark x1="41484" y1="64360" x2="42170" y2="65927"/>
                        <a14:backgroundMark x1="34478" y1="65927" x2="34203" y2="66841"/>
                        <a14:backgroundMark x1="53022" y1="76501" x2="52335" y2="80287"/>
                        <a14:backgroundMark x1="62500" y1="55222" x2="62500" y2="57180"/>
                        <a14:backgroundMark x1="54945" y1="57180" x2="54258" y2="59922"/>
                        <a14:backgroundMark x1="57555" y1="53655" x2="55907" y2="54961"/>
                        <a14:backgroundMark x1="30907" y1="28329" x2="30632" y2="32115"/>
                        <a14:backgroundMark x1="41484" y1="29896" x2="40797" y2="32637"/>
                        <a14:backgroundMark x1="39148" y1="38381" x2="38462" y2="40209"/>
                        <a14:backgroundMark x1="45742" y1="35248" x2="45742" y2="37076"/>
                        <a14:backgroundMark x1="24038" y1="36815" x2="23626" y2="38642"/>
                        <a14:backgroundMark x1="20055" y1="34204" x2="20055" y2="36423"/>
                        <a14:backgroundMark x1="16346" y1="27023" x2="21703" y2="26762"/>
                        <a14:backgroundMark x1="14698" y1="24804" x2="13049" y2="26110"/>
                        <a14:backgroundMark x1="52885" y1="50653" x2="51374" y2="52089"/>
                        <a14:backgroundMark x1="55082" y1="45039" x2="53984" y2="46475"/>
                        <a14:backgroundMark x1="63324" y1="42820" x2="60989" y2="44125"/>
                        <a14:backgroundMark x1="58929" y1="43734" x2="57967" y2="44909"/>
                        <a14:backgroundMark x1="56868" y1="47258" x2="56044" y2="49478"/>
                        <a14:backgroundMark x1="75549" y1="36945" x2="74176" y2="39817"/>
                        <a14:backgroundMark x1="70055" y1="40339" x2="68956" y2="41906"/>
                        <a14:backgroundMark x1="74451" y1="52872" x2="72527" y2="55091"/>
                        <a14:backgroundMark x1="82692" y1="66449" x2="81181" y2="68277"/>
                        <a14:backgroundMark x1="78571" y1="77285" x2="78159" y2="78329"/>
                        <a14:backgroundMark x1="90385" y1="75849" x2="89835" y2="77415"/>
                        <a14:backgroundMark x1="91209" y1="66710" x2="91209" y2="68146"/>
                        <a14:backgroundMark x1="68956" y1="66710" x2="68681" y2="68146"/>
                        <a14:backgroundMark x1="82555" y1="47520" x2="81044" y2="49478"/>
                        <a14:backgroundMark x1="34890" y1="69321" x2="34478" y2="71149"/>
                        <a14:backgroundMark x1="30082" y1="74282" x2="30082" y2="75457"/>
                        <a14:backgroundMark x1="15797" y1="77285" x2="16621" y2="78460"/>
                        <a14:backgroundMark x1="20879" y1="80287" x2="20879" y2="81462"/>
                        <a14:backgroundMark x1="21429" y1="50783" x2="19918" y2="51958"/>
                        <a14:backgroundMark x1="16209" y1="49086" x2="15797" y2="50261"/>
                        <a14:backgroundMark x1="14011" y1="48695" x2="12500" y2="50261"/>
                        <a14:backgroundMark x1="41484" y1="53003" x2="40797" y2="55614"/>
                        <a14:backgroundMark x1="38187" y1="48042" x2="37225" y2="50000"/>
                        <a14:backgroundMark x1="31593" y1="45431" x2="31731" y2="46867"/>
                        <a14:backgroundMark x1="44093" y1="24021" x2="40797" y2="25718"/>
                        <a14:backgroundMark x1="51099" y1="24151" x2="50137" y2="25718"/>
                        <a14:backgroundMark x1="65797" y1="20366" x2="64560" y2="22715"/>
                        <a14:backgroundMark x1="57692" y1="29634" x2="55220" y2="31070"/>
                        <a14:backgroundMark x1="51648" y1="29373" x2="50549" y2="30287"/>
                        <a14:backgroundMark x1="25549" y1="27807" x2="25412" y2="29243"/>
                        <a14:backgroundMark x1="33791" y1="34987" x2="32692" y2="36815"/>
                        <a14:backgroundMark x1="36126" y1="36162" x2="35852" y2="37076"/>
                        <a14:backgroundMark x1="60852" y1="73890" x2="60440" y2="75979"/>
                        <a14:backgroundMark x1="51374" y1="85248" x2="51374" y2="86945"/>
                        <a14:backgroundMark x1="48214" y1="87206" x2="47940" y2="88512"/>
                        <a14:backgroundMark x1="44643" y1="70104" x2="43681" y2="72063"/>
                        <a14:backgroundMark x1="38187" y1="73107" x2="37775" y2="74151"/>
                        <a14:backgroundMark x1="33791" y1="61619" x2="33379" y2="63055"/>
                        <a14:backgroundMark x1="20879" y1="65144" x2="20192" y2="67102"/>
                        <a14:backgroundMark x1="20330" y1="60444" x2="17170" y2="62010"/>
                        <a14:backgroundMark x1="13187" y1="53916" x2="14011" y2="54961"/>
                        <a14:backgroundMark x1="62637" y1="59399" x2="60440" y2="60836"/>
                        <a14:backgroundMark x1="57830" y1="60966" x2="57692" y2="62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231" y="1204346"/>
            <a:ext cx="2514600" cy="2645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" name="Title 1"/>
          <p:cNvSpPr txBox="1">
            <a:spLocks/>
          </p:cNvSpPr>
          <p:nvPr/>
        </p:nvSpPr>
        <p:spPr>
          <a:xfrm>
            <a:off x="1447800" y="1"/>
            <a:ext cx="9245998" cy="847734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DỌN SẠCH ĐẠI DƯƠNG</a:t>
            </a:r>
          </a:p>
        </p:txBody>
      </p:sp>
      <p:pic>
        <p:nvPicPr>
          <p:cNvPr id="62" name="Picture 61"/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18750" b="74349" l="26867" r="783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02" t="20824" r="20932" b="23645"/>
          <a:stretch/>
        </p:blipFill>
        <p:spPr bwMode="auto">
          <a:xfrm>
            <a:off x="1820107" y="988263"/>
            <a:ext cx="1191872" cy="56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980614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995" y="6238915"/>
            <a:ext cx="1530676" cy="727596"/>
          </a:xfrm>
          <a:prstGeom prst="rect">
            <a:avLst/>
          </a:prstGeom>
        </p:spPr>
      </p:pic>
      <p:pic>
        <p:nvPicPr>
          <p:cNvPr id="20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1033" y="991775"/>
            <a:ext cx="1360731" cy="122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996" y="3044195"/>
            <a:ext cx="1688337" cy="17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lowchart: Connector 28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1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995" y="246714"/>
            <a:ext cx="1658018" cy="1490122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194" b="94194" l="76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21144">
            <a:off x="6992210" y="4692128"/>
            <a:ext cx="1820431" cy="188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2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58" y="182132"/>
            <a:ext cx="3450319" cy="194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Group 48"/>
          <p:cNvGrpSpPr/>
          <p:nvPr/>
        </p:nvGrpSpPr>
        <p:grpSpPr>
          <a:xfrm>
            <a:off x="3536246" y="4273672"/>
            <a:ext cx="3435069" cy="1781773"/>
            <a:chOff x="4081724" y="5207306"/>
            <a:chExt cx="3435069" cy="1781773"/>
          </a:xfrm>
        </p:grpSpPr>
        <p:pic>
          <p:nvPicPr>
            <p:cNvPr id="50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131" b="89994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900566">
              <a:off x="6407110" y="5269710"/>
              <a:ext cx="1079655" cy="11397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" name="Picture 4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2407" b="90000" l="7054" r="899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543635">
              <a:off x="6028537" y="5992073"/>
              <a:ext cx="831535" cy="11114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2" name="Picture 5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90000" l="9744" r="89744">
                          <a14:foregroundMark x1="63077" y1="8214" x2="48205" y2="31429"/>
                          <a14:foregroundMark x1="53846" y1="27857" x2="48718" y2="36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750979">
              <a:off x="4384815" y="5295338"/>
              <a:ext cx="1390650" cy="1996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3" name="Picture 6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9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4059" y="5207306"/>
              <a:ext cx="1004825" cy="1082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4" name="Picture 4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778" b="93519" l="552" r="100000">
                        <a14:foregroundMark x1="39404" y1="57685" x2="68764" y2="70463"/>
                        <a14:foregroundMark x1="45695" y1="54722" x2="34216" y2="72037"/>
                        <a14:foregroundMark x1="36424" y1="71389" x2="26049" y2="83241"/>
                        <a14:foregroundMark x1="59492" y1="51574" x2="43157" y2="8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9300">
            <a:off x="1882947" y="3908287"/>
            <a:ext cx="1783624" cy="212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5" name="Group 54"/>
          <p:cNvGrpSpPr/>
          <p:nvPr/>
        </p:nvGrpSpPr>
        <p:grpSpPr>
          <a:xfrm>
            <a:off x="5449399" y="5480298"/>
            <a:ext cx="2446645" cy="1618255"/>
            <a:chOff x="4022345" y="4824535"/>
            <a:chExt cx="3064255" cy="2271288"/>
          </a:xfrm>
        </p:grpSpPr>
        <p:pic>
          <p:nvPicPr>
            <p:cNvPr id="56" name="Picture 3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882" b="9528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800" y="5631777"/>
              <a:ext cx="1447800" cy="10906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" name="Picture 4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2865" b="98090" l="9535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1442" y="4824535"/>
              <a:ext cx="1517548" cy="12934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8" name="Picture 3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ackgroundRemoval t="9774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978631">
              <a:off x="4032734" y="5248018"/>
              <a:ext cx="1837416" cy="1858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" name="Text to Speech - FPT.AI (1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957749" y="666980"/>
            <a:ext cx="609600" cy="609600"/>
          </a:xfrm>
          <a:prstGeom prst="rect">
            <a:avLst/>
          </a:prstGeom>
        </p:spPr>
      </p:pic>
      <p:pic>
        <p:nvPicPr>
          <p:cNvPr id="30" name="Tieng-bong-bong-tu-day-bien-www_tiengdong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-908877" y="1992018"/>
            <a:ext cx="609600" cy="609600"/>
          </a:xfrm>
          <a:prstGeom prst="rect">
            <a:avLst/>
          </a:prstGeom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17518" y="1479747"/>
            <a:ext cx="3928404" cy="267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049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5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6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956877" y="-2020844"/>
            <a:ext cx="3928404" cy="267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995" y="6238915"/>
            <a:ext cx="1530676" cy="727596"/>
          </a:xfrm>
          <a:prstGeom prst="rect">
            <a:avLst/>
          </a:prstGeom>
        </p:spPr>
      </p:pic>
      <p:pic>
        <p:nvPicPr>
          <p:cNvPr id="20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199" y="5748829"/>
            <a:ext cx="1360731" cy="122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996" y="3044195"/>
            <a:ext cx="1688337" cy="17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lowchart: Connector 28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09600" y="3281390"/>
            <a:ext cx="609600" cy="609600"/>
          </a:xfrm>
          <a:prstGeom prst="rect">
            <a:avLst/>
          </a:prstGeom>
        </p:spPr>
      </p:pic>
      <p:pic>
        <p:nvPicPr>
          <p:cNvPr id="41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930" y="5179364"/>
            <a:ext cx="1658018" cy="1490122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194" b="94194" l="76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21144">
            <a:off x="6967540" y="5037587"/>
            <a:ext cx="1820431" cy="188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495528" y="-122668"/>
            <a:ext cx="10200285" cy="1940804"/>
            <a:chOff x="-28473" y="-122668"/>
            <a:chExt cx="10200285" cy="1940804"/>
          </a:xfrm>
        </p:grpSpPr>
        <p:sp>
          <p:nvSpPr>
            <p:cNvPr id="43" name="Rounded Rectangle 42"/>
            <p:cNvSpPr/>
            <p:nvPr/>
          </p:nvSpPr>
          <p:spPr>
            <a:xfrm>
              <a:off x="2318534" y="247669"/>
              <a:ext cx="7853278" cy="120013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Vì sao khi nuôi cá trong bể người ta thường có sục khí tạo dòng nước chảy?</a:t>
              </a:r>
              <a:endPara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" name="Picture 12" descr="Cartoon Fish Sticker by Box Office for iOS &amp; Android | GIPHY"/>
            <p:cNvPicPr>
              <a:picLocks noChangeAspect="1" noChangeArrowheads="1" noCrop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473" y="-122668"/>
              <a:ext cx="3450319" cy="1940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2126751" y="1704330"/>
            <a:ext cx="8872714" cy="1589317"/>
            <a:chOff x="-77195" y="1839683"/>
            <a:chExt cx="8872714" cy="1589317"/>
          </a:xfrm>
        </p:grpSpPr>
        <p:sp>
          <p:nvSpPr>
            <p:cNvPr id="46" name="Rounded Rectangle 45"/>
            <p:cNvSpPr/>
            <p:nvPr/>
          </p:nvSpPr>
          <p:spPr>
            <a:xfrm>
              <a:off x="-77195" y="2201277"/>
              <a:ext cx="8314696" cy="122772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Phải bơm sục không khí vào các bể nuôi cá để cung cấp thêm oxi cho cá.</a:t>
              </a:r>
              <a:endPara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1" name="Picture 3" descr="C:\Users\ADMIN\Desktop\Doreamon cau ca\allison-mcgrath-crayonsswimming.gif">
              <a:hlinkClick r:id="" action="ppaction://noaction"/>
            </p:cNvPr>
            <p:cNvPicPr>
              <a:picLocks noChangeAspect="1" noChangeArrowheads="1" noCrop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2885" y="1839683"/>
              <a:ext cx="1332634" cy="1568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Tieng-bong-bong-tu-day-bien-www_tiengdong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738756" y="15454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21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0.57621 0.71111 " pathEditMode="relative" rAng="0" ptsTypes="AA">
                                      <p:cBhvr>
                                        <p:cTn id="14" dur="5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02" y="3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621 0.71111 L 0.79288 0.8888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9288 0.88889 L 1.44288 0.9555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00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966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956877" y="-2020844"/>
            <a:ext cx="3928404" cy="267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995" y="6238915"/>
            <a:ext cx="1530676" cy="727596"/>
          </a:xfrm>
          <a:prstGeom prst="rect">
            <a:avLst/>
          </a:prstGeom>
        </p:spPr>
      </p:pic>
      <p:pic>
        <p:nvPicPr>
          <p:cNvPr id="25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850" y="2995935"/>
            <a:ext cx="2319827" cy="239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lowchart: Connector 28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04378" y="4057567"/>
            <a:ext cx="609600" cy="6096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495528" y="-122668"/>
            <a:ext cx="10422494" cy="1940804"/>
            <a:chOff x="-28473" y="-122668"/>
            <a:chExt cx="8349983" cy="1940804"/>
          </a:xfrm>
        </p:grpSpPr>
        <p:sp>
          <p:nvSpPr>
            <p:cNvPr id="43" name="Rounded Rectangle 42"/>
            <p:cNvSpPr/>
            <p:nvPr/>
          </p:nvSpPr>
          <p:spPr>
            <a:xfrm>
              <a:off x="2279851" y="247669"/>
              <a:ext cx="6041659" cy="120013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lang="vi-VN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hức ăn của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sư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tử</a:t>
              </a:r>
              <a:r>
                <a:rPr lang="vi-VN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là động vật hay thực vật?</a:t>
              </a:r>
              <a:endPara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" name="Picture 12" descr="Cartoon Fish Sticker by Box Office for iOS &amp; Android | GIPHY"/>
            <p:cNvPicPr>
              <a:picLocks noChangeAspect="1" noChangeArrowheads="1" noCrop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473" y="-122668"/>
              <a:ext cx="3450319" cy="1940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4967772" y="1406619"/>
            <a:ext cx="3830754" cy="1589317"/>
            <a:chOff x="4964765" y="1839683"/>
            <a:chExt cx="3830754" cy="1589317"/>
          </a:xfrm>
        </p:grpSpPr>
        <p:sp>
          <p:nvSpPr>
            <p:cNvPr id="46" name="Rounded Rectangle 45"/>
            <p:cNvSpPr/>
            <p:nvPr/>
          </p:nvSpPr>
          <p:spPr>
            <a:xfrm>
              <a:off x="4964765" y="2201277"/>
              <a:ext cx="3272736" cy="122772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endPara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1" name="Picture 3" descr="C:\Users\ADMIN\Desktop\Doreamon cau ca\allison-mcgrath-crayonsswimming.gif">
              <a:hlinkClick r:id="" action="ppaction://noaction"/>
            </p:cNvPr>
            <p:cNvPicPr>
              <a:picLocks noChangeAspect="1" noChangeArrowheads="1" noCrop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2885" y="1839683"/>
              <a:ext cx="1332634" cy="1568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5605725" y="5207307"/>
            <a:ext cx="3435069" cy="1781773"/>
            <a:chOff x="4081724" y="5207306"/>
            <a:chExt cx="3435069" cy="1781773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131" b="89994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900566">
              <a:off x="6407110" y="5269710"/>
              <a:ext cx="1079655" cy="11397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407" b="90000" l="7054" r="899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543635">
              <a:off x="6028537" y="5992073"/>
              <a:ext cx="831535" cy="11114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90000" l="9744" r="89744">
                          <a14:foregroundMark x1="63077" y1="8214" x2="48205" y2="31429"/>
                          <a14:foregroundMark x1="53846" y1="27857" x2="48718" y2="36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750979">
              <a:off x="4384815" y="5295338"/>
              <a:ext cx="1390650" cy="1996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0" b="9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4059" y="5207306"/>
              <a:ext cx="1004825" cy="1082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2" name="Tieng-bong-bong-tu-day-bien-www_tiengdong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738756" y="17581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86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5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0.57621 0.71111 " pathEditMode="relative" rAng="0" ptsTypes="AA">
                                      <p:cBhvr>
                                        <p:cTn id="14" dur="5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02" y="3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621 0.71111 L 0.79288 0.8888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9288 0.88889 L 1.44288 0.9555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00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956877" y="-2020844"/>
            <a:ext cx="3928404" cy="267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Flowchart: Connector 28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08685" y="3844916"/>
            <a:ext cx="609600" cy="609600"/>
          </a:xfrm>
          <a:prstGeom prst="rect">
            <a:avLst/>
          </a:prstGeom>
        </p:spPr>
      </p:pic>
      <p:pic>
        <p:nvPicPr>
          <p:cNvPr id="41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01200" y="4817150"/>
            <a:ext cx="2076744" cy="186644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495528" y="-122668"/>
            <a:ext cx="9764351" cy="1940804"/>
            <a:chOff x="-28473" y="-122668"/>
            <a:chExt cx="9764351" cy="1940804"/>
          </a:xfrm>
        </p:grpSpPr>
        <p:sp>
          <p:nvSpPr>
            <p:cNvPr id="43" name="Rounded Rectangle 42"/>
            <p:cNvSpPr/>
            <p:nvPr/>
          </p:nvSpPr>
          <p:spPr>
            <a:xfrm>
              <a:off x="2090042" y="247669"/>
              <a:ext cx="7645836" cy="120013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lang="vi-VN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hức ăn của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bò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 động vật hay thực vật?</a:t>
              </a:r>
              <a:endPara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" name="Picture 12" descr="Cartoon Fish Sticker by Box Office for iOS &amp; Android | GIPHY"/>
            <p:cNvPicPr>
              <a:picLocks noChangeAspect="1" noChangeArrowheads="1" noCrop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473" y="-122668"/>
              <a:ext cx="3450319" cy="1940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4967772" y="1406619"/>
            <a:ext cx="3830754" cy="1589317"/>
            <a:chOff x="4964765" y="1839683"/>
            <a:chExt cx="3830754" cy="1589317"/>
          </a:xfrm>
        </p:grpSpPr>
        <p:sp>
          <p:nvSpPr>
            <p:cNvPr id="46" name="Rounded Rectangle 45"/>
            <p:cNvSpPr/>
            <p:nvPr/>
          </p:nvSpPr>
          <p:spPr>
            <a:xfrm>
              <a:off x="4964765" y="2201277"/>
              <a:ext cx="3272736" cy="122772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endPara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1" name="Picture 3" descr="C:\Users\ADMIN\Desktop\Doreamon cau ca\allison-mcgrath-crayonsswimming.gif">
              <a:hlinkClick r:id="" action="ppaction://noaction"/>
            </p:cNvPr>
            <p:cNvPicPr>
              <a:picLocks noChangeAspect="1" noChangeArrowheads="1" noCrop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2885" y="1839683"/>
              <a:ext cx="1332634" cy="1568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778" b="93519" l="552" r="100000">
                        <a14:foregroundMark x1="39404" y1="57685" x2="68764" y2="70463"/>
                        <a14:foregroundMark x1="45695" y1="54722" x2="34216" y2="72037"/>
                        <a14:foregroundMark x1="36424" y1="71389" x2="26049" y2="83241"/>
                        <a14:foregroundMark x1="59492" y1="51574" x2="43157" y2="8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9300">
            <a:off x="6559772" y="4699846"/>
            <a:ext cx="1783624" cy="212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978" y="5204044"/>
            <a:ext cx="4219799" cy="2005851"/>
          </a:xfrm>
          <a:prstGeom prst="rect">
            <a:avLst/>
          </a:prstGeom>
        </p:spPr>
      </p:pic>
      <p:pic>
        <p:nvPicPr>
          <p:cNvPr id="18" name="Tieng-bong-bong-tu-day-bien-www_tiengdong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823816" y="13646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71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5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0.57621 0.71111 " pathEditMode="relative" rAng="0" ptsTypes="AA">
                                      <p:cBhvr>
                                        <p:cTn id="14" dur="5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02" y="3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621 0.71111 L 0.79288 0.8888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9288 0.88889 L 1.44288 0.9555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00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AF8A62-649A-4E1C-B0AD-921D20DB6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F1DDAB3C-F8AF-448B-8FE2-16A5003D5415}"/>
              </a:ext>
            </a:extLst>
          </p:cNvPr>
          <p:cNvSpPr/>
          <p:nvPr/>
        </p:nvSpPr>
        <p:spPr>
          <a:xfrm>
            <a:off x="1285875" y="476250"/>
            <a:ext cx="9439275" cy="5267325"/>
          </a:xfrm>
          <a:custGeom>
            <a:avLst/>
            <a:gdLst>
              <a:gd name="connsiteX0" fmla="*/ 0 w 11254154"/>
              <a:gd name="connsiteY0" fmla="*/ 1015239 h 6091311"/>
              <a:gd name="connsiteX1" fmla="*/ 1015239 w 11254154"/>
              <a:gd name="connsiteY1" fmla="*/ 0 h 6091311"/>
              <a:gd name="connsiteX2" fmla="*/ 10238915 w 11254154"/>
              <a:gd name="connsiteY2" fmla="*/ 0 h 6091311"/>
              <a:gd name="connsiteX3" fmla="*/ 11254154 w 11254154"/>
              <a:gd name="connsiteY3" fmla="*/ 1015239 h 6091311"/>
              <a:gd name="connsiteX4" fmla="*/ 11254154 w 11254154"/>
              <a:gd name="connsiteY4" fmla="*/ 5076072 h 6091311"/>
              <a:gd name="connsiteX5" fmla="*/ 10238915 w 11254154"/>
              <a:gd name="connsiteY5" fmla="*/ 6091311 h 6091311"/>
              <a:gd name="connsiteX6" fmla="*/ 1015239 w 11254154"/>
              <a:gd name="connsiteY6" fmla="*/ 6091311 h 6091311"/>
              <a:gd name="connsiteX7" fmla="*/ 0 w 11254154"/>
              <a:gd name="connsiteY7" fmla="*/ 5076072 h 6091311"/>
              <a:gd name="connsiteX8" fmla="*/ 0 w 11254154"/>
              <a:gd name="connsiteY8" fmla="*/ 1015239 h 6091311"/>
              <a:gd name="connsiteX0" fmla="*/ 365760 w 11619914"/>
              <a:gd name="connsiteY0" fmla="*/ 1015239 h 6091311"/>
              <a:gd name="connsiteX1" fmla="*/ 1380999 w 11619914"/>
              <a:gd name="connsiteY1" fmla="*/ 0 h 6091311"/>
              <a:gd name="connsiteX2" fmla="*/ 10604675 w 11619914"/>
              <a:gd name="connsiteY2" fmla="*/ 0 h 6091311"/>
              <a:gd name="connsiteX3" fmla="*/ 11619914 w 11619914"/>
              <a:gd name="connsiteY3" fmla="*/ 1015239 h 6091311"/>
              <a:gd name="connsiteX4" fmla="*/ 11619914 w 11619914"/>
              <a:gd name="connsiteY4" fmla="*/ 5076072 h 6091311"/>
              <a:gd name="connsiteX5" fmla="*/ 10604675 w 11619914"/>
              <a:gd name="connsiteY5" fmla="*/ 6091311 h 6091311"/>
              <a:gd name="connsiteX6" fmla="*/ 1380999 w 11619914"/>
              <a:gd name="connsiteY6" fmla="*/ 6091311 h 6091311"/>
              <a:gd name="connsiteX7" fmla="*/ 365760 w 11619914"/>
              <a:gd name="connsiteY7" fmla="*/ 5076072 h 6091311"/>
              <a:gd name="connsiteX8" fmla="*/ 0 w 11619914"/>
              <a:gd name="connsiteY8" fmla="*/ 2222696 h 6091311"/>
              <a:gd name="connsiteX9" fmla="*/ 365760 w 11619914"/>
              <a:gd name="connsiteY9" fmla="*/ 1015239 h 6091311"/>
              <a:gd name="connsiteX0" fmla="*/ 365760 w 11859130"/>
              <a:gd name="connsiteY0" fmla="*/ 1015239 h 6091311"/>
              <a:gd name="connsiteX1" fmla="*/ 1380999 w 11859130"/>
              <a:gd name="connsiteY1" fmla="*/ 0 h 6091311"/>
              <a:gd name="connsiteX2" fmla="*/ 10604675 w 11859130"/>
              <a:gd name="connsiteY2" fmla="*/ 0 h 6091311"/>
              <a:gd name="connsiteX3" fmla="*/ 11619914 w 11859130"/>
              <a:gd name="connsiteY3" fmla="*/ 1015239 h 6091311"/>
              <a:gd name="connsiteX4" fmla="*/ 11859065 w 11859130"/>
              <a:gd name="connsiteY4" fmla="*/ 1617785 h 6091311"/>
              <a:gd name="connsiteX5" fmla="*/ 11619914 w 11859130"/>
              <a:gd name="connsiteY5" fmla="*/ 5076072 h 6091311"/>
              <a:gd name="connsiteX6" fmla="*/ 10604675 w 11859130"/>
              <a:gd name="connsiteY6" fmla="*/ 6091311 h 6091311"/>
              <a:gd name="connsiteX7" fmla="*/ 1380999 w 11859130"/>
              <a:gd name="connsiteY7" fmla="*/ 6091311 h 6091311"/>
              <a:gd name="connsiteX8" fmla="*/ 365760 w 11859130"/>
              <a:gd name="connsiteY8" fmla="*/ 5076072 h 6091311"/>
              <a:gd name="connsiteX9" fmla="*/ 0 w 11859130"/>
              <a:gd name="connsiteY9" fmla="*/ 2222696 h 6091311"/>
              <a:gd name="connsiteX10" fmla="*/ 365760 w 11859130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365760 w 11873133"/>
              <a:gd name="connsiteY8" fmla="*/ 5076072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70339 w 11873133"/>
              <a:gd name="connsiteY8" fmla="*/ 5160478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73133" h="6091311">
                <a:moveTo>
                  <a:pt x="365760" y="1015239"/>
                </a:moveTo>
                <a:cubicBezTo>
                  <a:pt x="365760" y="454538"/>
                  <a:pt x="820298" y="0"/>
                  <a:pt x="1380999" y="0"/>
                </a:cubicBezTo>
                <a:lnTo>
                  <a:pt x="10604675" y="0"/>
                </a:lnTo>
                <a:cubicBezTo>
                  <a:pt x="11165376" y="0"/>
                  <a:pt x="11619914" y="454538"/>
                  <a:pt x="11619914" y="1015239"/>
                </a:cubicBezTo>
                <a:cubicBezTo>
                  <a:pt x="11615225" y="1187952"/>
                  <a:pt x="11863754" y="1445072"/>
                  <a:pt x="11859065" y="1617785"/>
                </a:cubicBezTo>
                <a:cubicBezTo>
                  <a:pt x="11863754" y="2836197"/>
                  <a:pt x="11868444" y="4054608"/>
                  <a:pt x="11873133" y="5273020"/>
                </a:cubicBezTo>
                <a:cubicBezTo>
                  <a:pt x="11873133" y="5833721"/>
                  <a:pt x="11165376" y="6091311"/>
                  <a:pt x="10604675" y="6091311"/>
                </a:cubicBezTo>
                <a:lnTo>
                  <a:pt x="1380999" y="6091311"/>
                </a:lnTo>
                <a:cubicBezTo>
                  <a:pt x="820298" y="6091311"/>
                  <a:pt x="70339" y="5721179"/>
                  <a:pt x="70339" y="5160478"/>
                </a:cubicBezTo>
                <a:cubicBezTo>
                  <a:pt x="60961" y="4209353"/>
                  <a:pt x="9378" y="3173821"/>
                  <a:pt x="0" y="2222696"/>
                </a:cubicBezTo>
                <a:cubicBezTo>
                  <a:pt x="9378" y="1820210"/>
                  <a:pt x="356382" y="1417725"/>
                  <a:pt x="365760" y="1015239"/>
                </a:cubicBezTo>
                <a:close/>
              </a:path>
            </a:pathLst>
          </a:custGeom>
          <a:solidFill>
            <a:srgbClr val="FFFFFF">
              <a:alpha val="81961"/>
            </a:srgbClr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324FA1-0C86-44A2-F875-8EDD1A860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9506" y="966908"/>
            <a:ext cx="4413887" cy="16094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6AFC72-D58A-601A-B6ED-ED4E77F15D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0259" y="1971162"/>
            <a:ext cx="8461981" cy="30299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1F832B-1073-FF76-D241-1A1E04DFCFF2}"/>
              </a:ext>
            </a:extLst>
          </p:cNvPr>
          <p:cNvSpPr txBox="1"/>
          <p:nvPr/>
        </p:nvSpPr>
        <p:spPr>
          <a:xfrm>
            <a:off x="5419725" y="4371975"/>
            <a:ext cx="243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(</a:t>
            </a:r>
            <a:r>
              <a:rPr lang="en-US" sz="4000" b="1" dirty="0" err="1">
                <a:solidFill>
                  <a:srgbClr val="002060"/>
                </a:solidFill>
              </a:rPr>
              <a:t>Tiết</a:t>
            </a:r>
            <a:r>
              <a:rPr lang="en-US" sz="4000" b="1" dirty="0">
                <a:solidFill>
                  <a:srgbClr val="002060"/>
                </a:solidFill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179140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ree Vector | Background template with wild animal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" y="0"/>
            <a:ext cx="12192000" cy="6801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A7B48A-9B49-431B-8C41-0BD9DEE6BBA2}"/>
              </a:ext>
            </a:extLst>
          </p:cNvPr>
          <p:cNvSpPr txBox="1"/>
          <p:nvPr/>
        </p:nvSpPr>
        <p:spPr>
          <a:xfrm>
            <a:off x="1912473" y="1817959"/>
            <a:ext cx="836500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Hoạt động 3: Trao đổi nước, không khí, thức ăn của động vật với môi trường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390013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AF3236-9A3D-48CD-8A4A-B13A04E85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DAA6B62-DC7F-4777-B67A-2AFA07290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885" y="139626"/>
            <a:ext cx="11888230" cy="6718374"/>
          </a:xfrm>
          <a:prstGeom prst="rect">
            <a:avLst/>
          </a:prstGeom>
        </p:spPr>
      </p:pic>
      <p:sp>
        <p:nvSpPr>
          <p:cNvPr id="6" name="Hộp Văn bản 9">
            <a:extLst>
              <a:ext uri="{FF2B5EF4-FFF2-40B4-BE49-F238E27FC236}">
                <a16:creationId xmlns:a16="http://schemas.microsoft.com/office/drawing/2014/main" id="{F2751DC3-98A7-588C-FC4E-F308EEAA6B9C}"/>
              </a:ext>
            </a:extLst>
          </p:cNvPr>
          <p:cNvSpPr txBox="1"/>
          <p:nvPr/>
        </p:nvSpPr>
        <p:spPr>
          <a:xfrm>
            <a:off x="1505243" y="264537"/>
            <a:ext cx="1003697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 sát hình 6 và cho biết: Trong quá trình sống các con vật cần lấy gì từ môi trường và thải ra môi trường những gì?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630D7A5-EAEB-4B97-B00F-546545D610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60" y="248271"/>
            <a:ext cx="1212129" cy="8815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891B0D-FA79-2C13-5EAB-5F2CA132CE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1200" y="1376362"/>
            <a:ext cx="7905750" cy="5191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90945235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AF3236-9A3D-48CD-8A4A-B13A04E85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DAA6B62-DC7F-4777-B67A-2AFA07290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885" y="139626"/>
            <a:ext cx="11888230" cy="67183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950775-0B20-913D-C217-59CD04467C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050" y="1900237"/>
            <a:ext cx="5113353" cy="33575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AA21E87-8670-147F-E54F-0418C49A23C7}"/>
              </a:ext>
            </a:extLst>
          </p:cNvPr>
          <p:cNvSpPr/>
          <p:nvPr/>
        </p:nvSpPr>
        <p:spPr>
          <a:xfrm>
            <a:off x="5724526" y="1685925"/>
            <a:ext cx="6010274" cy="39147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just">
              <a:spcAft>
                <a:spcPts val="800"/>
              </a:spcAft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Trong quá trình sống các con vật lấy 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thức ăn, nước uống, không khí 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từ môi trường và thải ra môi trường các 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chất cặn bã là phân và nước tiểu, khí các- bô- níc.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929936"/>
      </p:ext>
    </p:extLst>
  </p:cSld>
  <p:clrMapOvr>
    <a:masterClrMapping/>
  </p:clrMapOvr>
  <p:transition advTm="698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AF3236-9A3D-48CD-8A4A-B13A04E85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DAA6B62-DC7F-4777-B67A-2AFA07290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885" y="139626"/>
            <a:ext cx="11888230" cy="6718374"/>
          </a:xfrm>
          <a:prstGeom prst="rect">
            <a:avLst/>
          </a:prstGeom>
        </p:spPr>
      </p:pic>
      <p:sp>
        <p:nvSpPr>
          <p:cNvPr id="6" name="Hộp Văn bản 9">
            <a:extLst>
              <a:ext uri="{FF2B5EF4-FFF2-40B4-BE49-F238E27FC236}">
                <a16:creationId xmlns:a16="http://schemas.microsoft.com/office/drawing/2014/main" id="{F2751DC3-98A7-588C-FC4E-F308EEAA6B9C}"/>
              </a:ext>
            </a:extLst>
          </p:cNvPr>
          <p:cNvSpPr txBox="1"/>
          <p:nvPr/>
        </p:nvSpPr>
        <p:spPr>
          <a:xfrm>
            <a:off x="1505243" y="264537"/>
            <a:ext cx="1003697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Vẽ sơ đồ thể hiện sự trao đổi không khí, nước, thức ăn của động vật với môi trường theo gợi ý sau.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630D7A5-EAEB-4B97-B00F-546545D610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10" y="286371"/>
            <a:ext cx="1212129" cy="8815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E9CB8C-C0DB-5C0F-B219-432E8E8A59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612" y="1352549"/>
            <a:ext cx="9849428" cy="4848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7043920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AF3236-9A3D-48CD-8A4A-B13A04E858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DAA6B62-DC7F-4777-B67A-2AFA072900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885" y="139626"/>
            <a:ext cx="11888230" cy="671837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CDCB067-1BED-8174-927D-8CFF4FD2FB39}"/>
              </a:ext>
            </a:extLst>
          </p:cNvPr>
          <p:cNvSpPr/>
          <p:nvPr/>
        </p:nvSpPr>
        <p:spPr>
          <a:xfrm>
            <a:off x="4800599" y="2162175"/>
            <a:ext cx="2266951" cy="176212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6A8777-48A7-C71A-EA50-0735DC234A05}"/>
              </a:ext>
            </a:extLst>
          </p:cNvPr>
          <p:cNvSpPr txBox="1"/>
          <p:nvPr/>
        </p:nvSpPr>
        <p:spPr>
          <a:xfrm>
            <a:off x="704850" y="476250"/>
            <a:ext cx="2352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D398F52-C53A-59E2-CB98-6E7BF93E1597}"/>
              </a:ext>
            </a:extLst>
          </p:cNvPr>
          <p:cNvCxnSpPr>
            <a:cxnSpLocks/>
          </p:cNvCxnSpPr>
          <p:nvPr/>
        </p:nvCxnSpPr>
        <p:spPr>
          <a:xfrm>
            <a:off x="2257425" y="1943100"/>
            <a:ext cx="2543175" cy="80010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88DA4E-C7CC-B231-5983-1D7B80066F92}"/>
              </a:ext>
            </a:extLst>
          </p:cNvPr>
          <p:cNvSpPr/>
          <p:nvPr/>
        </p:nvSpPr>
        <p:spPr>
          <a:xfrm>
            <a:off x="485775" y="1447800"/>
            <a:ext cx="1724026" cy="8477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- xi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51AACBD-2C64-7886-8CFE-6051EFDF03DE}"/>
              </a:ext>
            </a:extLst>
          </p:cNvPr>
          <p:cNvCxnSpPr>
            <a:cxnSpLocks/>
          </p:cNvCxnSpPr>
          <p:nvPr/>
        </p:nvCxnSpPr>
        <p:spPr>
          <a:xfrm>
            <a:off x="2286000" y="3248025"/>
            <a:ext cx="2533650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CCB1393-087E-3469-4045-468138ECC546}"/>
              </a:ext>
            </a:extLst>
          </p:cNvPr>
          <p:cNvSpPr/>
          <p:nvPr/>
        </p:nvSpPr>
        <p:spPr>
          <a:xfrm>
            <a:off x="514350" y="2752725"/>
            <a:ext cx="1724026" cy="8477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uống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A424CAB-2F53-5832-619B-BEBBB2837A94}"/>
              </a:ext>
            </a:extLst>
          </p:cNvPr>
          <p:cNvCxnSpPr>
            <a:cxnSpLocks/>
          </p:cNvCxnSpPr>
          <p:nvPr/>
        </p:nvCxnSpPr>
        <p:spPr>
          <a:xfrm flipV="1">
            <a:off x="2286000" y="3724275"/>
            <a:ext cx="2724150" cy="106680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146B31F-E1A1-619F-A78B-1894BCF0A902}"/>
              </a:ext>
            </a:extLst>
          </p:cNvPr>
          <p:cNvSpPr/>
          <p:nvPr/>
        </p:nvSpPr>
        <p:spPr>
          <a:xfrm>
            <a:off x="514350" y="4295775"/>
            <a:ext cx="1724026" cy="8477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DA8959-2579-BF75-6028-FC9ABF9E1225}"/>
              </a:ext>
            </a:extLst>
          </p:cNvPr>
          <p:cNvSpPr txBox="1"/>
          <p:nvPr/>
        </p:nvSpPr>
        <p:spPr>
          <a:xfrm>
            <a:off x="9658350" y="752475"/>
            <a:ext cx="2352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999EC05-F8F9-39C3-51B9-84FD232182C6}"/>
              </a:ext>
            </a:extLst>
          </p:cNvPr>
          <p:cNvCxnSpPr>
            <a:cxnSpLocks/>
          </p:cNvCxnSpPr>
          <p:nvPr/>
        </p:nvCxnSpPr>
        <p:spPr>
          <a:xfrm flipV="1">
            <a:off x="6915150" y="2038350"/>
            <a:ext cx="2362200" cy="54292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C087157-B976-00BE-E972-DD65FCE9DE3F}"/>
              </a:ext>
            </a:extLst>
          </p:cNvPr>
          <p:cNvSpPr/>
          <p:nvPr/>
        </p:nvSpPr>
        <p:spPr>
          <a:xfrm>
            <a:off x="9324974" y="1543050"/>
            <a:ext cx="1800225" cy="8477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các-bô-níc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0E7B670-9660-3C42-4D19-37C9314AD410}"/>
              </a:ext>
            </a:extLst>
          </p:cNvPr>
          <p:cNvCxnSpPr>
            <a:cxnSpLocks/>
          </p:cNvCxnSpPr>
          <p:nvPr/>
        </p:nvCxnSpPr>
        <p:spPr>
          <a:xfrm>
            <a:off x="7115175" y="3124200"/>
            <a:ext cx="2228850" cy="14287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861D01A-188B-F3CE-E735-AEC2499DA6F7}"/>
              </a:ext>
            </a:extLst>
          </p:cNvPr>
          <p:cNvSpPr/>
          <p:nvPr/>
        </p:nvSpPr>
        <p:spPr>
          <a:xfrm>
            <a:off x="9391649" y="2771775"/>
            <a:ext cx="1800225" cy="8477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tiểu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10107FE-0EE3-64BE-B165-7AB204B31F8F}"/>
              </a:ext>
            </a:extLst>
          </p:cNvPr>
          <p:cNvCxnSpPr>
            <a:cxnSpLocks/>
          </p:cNvCxnSpPr>
          <p:nvPr/>
        </p:nvCxnSpPr>
        <p:spPr>
          <a:xfrm>
            <a:off x="6953250" y="3581400"/>
            <a:ext cx="2562225" cy="108585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F1ECEB5-BD2C-6319-0952-1F313A05BBBC}"/>
              </a:ext>
            </a:extLst>
          </p:cNvPr>
          <p:cNvSpPr/>
          <p:nvPr/>
        </p:nvSpPr>
        <p:spPr>
          <a:xfrm>
            <a:off x="9515474" y="4171950"/>
            <a:ext cx="1924051" cy="97155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bã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838457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5" grpId="0" animBg="1"/>
      <p:bldP spid="18" grpId="0" animBg="1"/>
      <p:bldP spid="22" grpId="0" animBg="1"/>
      <p:bldP spid="26" grpId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31101B0-BDE3-4731-89F7-0C72B3548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E4CA4537-4A08-436C-8D23-0BA58AEE41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742950" y="82047"/>
            <a:ext cx="9318301" cy="5753709"/>
          </a:xfrm>
          <a:prstGeom prst="rect">
            <a:avLst/>
          </a:prstGeom>
        </p:spPr>
      </p:pic>
      <p:pic>
        <p:nvPicPr>
          <p:cNvPr id="10" name="图片 33">
            <a:extLst>
              <a:ext uri="{FF2B5EF4-FFF2-40B4-BE49-F238E27FC236}">
                <a16:creationId xmlns:a16="http://schemas.microsoft.com/office/drawing/2014/main" id="{42A7FA1D-E836-4F92-876D-B59FDAAA247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-256661" y="-65115"/>
            <a:ext cx="2592108" cy="23827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62573A3-DE2E-4C6F-8F5D-BDDE5505317E}"/>
              </a:ext>
            </a:extLst>
          </p:cNvPr>
          <p:cNvSpPr txBox="1"/>
          <p:nvPr/>
        </p:nvSpPr>
        <p:spPr>
          <a:xfrm>
            <a:off x="1323567" y="1351061"/>
            <a:ext cx="796013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Kể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thêm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việc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sử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vật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vật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đời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sống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mà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biết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C95A295-AF60-4508-B067-1030EEFA25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0100" y="3030494"/>
            <a:ext cx="3371850" cy="382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316257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2EBDE51-84DC-4D11-8469-231017825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5"/>
          <p:cNvSpPr/>
          <p:nvPr/>
        </p:nvSpPr>
        <p:spPr>
          <a:xfrm>
            <a:off x="495300" y="76200"/>
            <a:ext cx="11271103" cy="6610349"/>
          </a:xfrm>
          <a:custGeom>
            <a:avLst/>
            <a:gdLst>
              <a:gd name="connsiteX0" fmla="*/ 0 w 11610109"/>
              <a:gd name="connsiteY0" fmla="*/ 1080839 h 6484903"/>
              <a:gd name="connsiteX1" fmla="*/ 1080839 w 11610109"/>
              <a:gd name="connsiteY1" fmla="*/ 0 h 6484903"/>
              <a:gd name="connsiteX2" fmla="*/ 10529270 w 11610109"/>
              <a:gd name="connsiteY2" fmla="*/ 0 h 6484903"/>
              <a:gd name="connsiteX3" fmla="*/ 11610109 w 11610109"/>
              <a:gd name="connsiteY3" fmla="*/ 1080839 h 6484903"/>
              <a:gd name="connsiteX4" fmla="*/ 11610109 w 11610109"/>
              <a:gd name="connsiteY4" fmla="*/ 5404064 h 6484903"/>
              <a:gd name="connsiteX5" fmla="*/ 10529270 w 11610109"/>
              <a:gd name="connsiteY5" fmla="*/ 6484903 h 6484903"/>
              <a:gd name="connsiteX6" fmla="*/ 1080839 w 11610109"/>
              <a:gd name="connsiteY6" fmla="*/ 6484903 h 6484903"/>
              <a:gd name="connsiteX7" fmla="*/ 0 w 11610109"/>
              <a:gd name="connsiteY7" fmla="*/ 5404064 h 6484903"/>
              <a:gd name="connsiteX8" fmla="*/ 0 w 11610109"/>
              <a:gd name="connsiteY8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1080839 w 11610109"/>
              <a:gd name="connsiteY2" fmla="*/ 0 h 6484903"/>
              <a:gd name="connsiteX3" fmla="*/ 10529270 w 11610109"/>
              <a:gd name="connsiteY3" fmla="*/ 0 h 6484903"/>
              <a:gd name="connsiteX4" fmla="*/ 11610109 w 11610109"/>
              <a:gd name="connsiteY4" fmla="*/ 1080839 h 6484903"/>
              <a:gd name="connsiteX5" fmla="*/ 11610109 w 11610109"/>
              <a:gd name="connsiteY5" fmla="*/ 5404064 h 6484903"/>
              <a:gd name="connsiteX6" fmla="*/ 10529270 w 11610109"/>
              <a:gd name="connsiteY6" fmla="*/ 6484903 h 6484903"/>
              <a:gd name="connsiteX7" fmla="*/ 1080839 w 11610109"/>
              <a:gd name="connsiteY7" fmla="*/ 6484903 h 6484903"/>
              <a:gd name="connsiteX8" fmla="*/ 0 w 11610109"/>
              <a:gd name="connsiteY8" fmla="*/ 5404064 h 6484903"/>
              <a:gd name="connsiteX9" fmla="*/ 0 w 11610109"/>
              <a:gd name="connsiteY9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1080839 w 11610109"/>
              <a:gd name="connsiteY2" fmla="*/ 0 h 6484903"/>
              <a:gd name="connsiteX3" fmla="*/ 10529270 w 11610109"/>
              <a:gd name="connsiteY3" fmla="*/ 0 h 6484903"/>
              <a:gd name="connsiteX4" fmla="*/ 11610109 w 11610109"/>
              <a:gd name="connsiteY4" fmla="*/ 1080839 h 6484903"/>
              <a:gd name="connsiteX5" fmla="*/ 11610109 w 11610109"/>
              <a:gd name="connsiteY5" fmla="*/ 5404064 h 6484903"/>
              <a:gd name="connsiteX6" fmla="*/ 10529270 w 11610109"/>
              <a:gd name="connsiteY6" fmla="*/ 6484903 h 6484903"/>
              <a:gd name="connsiteX7" fmla="*/ 1080839 w 11610109"/>
              <a:gd name="connsiteY7" fmla="*/ 6484903 h 6484903"/>
              <a:gd name="connsiteX8" fmla="*/ 0 w 11610109"/>
              <a:gd name="connsiteY8" fmla="*/ 5404064 h 6484903"/>
              <a:gd name="connsiteX9" fmla="*/ 0 w 11610109"/>
              <a:gd name="connsiteY9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318656 w 11610109"/>
              <a:gd name="connsiteY2" fmla="*/ 81180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318656 w 11610109"/>
              <a:gd name="connsiteY2" fmla="*/ 81180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110838 w 11610109"/>
              <a:gd name="connsiteY2" fmla="*/ 178162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110838 w 11610109"/>
              <a:gd name="connsiteY2" fmla="*/ 178162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443856 w 11610109"/>
              <a:gd name="connsiteY5" fmla="*/ 205871 h 6484903"/>
              <a:gd name="connsiteX6" fmla="*/ 11610109 w 11610109"/>
              <a:gd name="connsiteY6" fmla="*/ 1080839 h 6484903"/>
              <a:gd name="connsiteX7" fmla="*/ 11610109 w 11610109"/>
              <a:gd name="connsiteY7" fmla="*/ 5404064 h 6484903"/>
              <a:gd name="connsiteX8" fmla="*/ 10529270 w 11610109"/>
              <a:gd name="connsiteY8" fmla="*/ 6484903 h 6484903"/>
              <a:gd name="connsiteX9" fmla="*/ 1080839 w 11610109"/>
              <a:gd name="connsiteY9" fmla="*/ 6484903 h 6484903"/>
              <a:gd name="connsiteX10" fmla="*/ 0 w 11610109"/>
              <a:gd name="connsiteY10" fmla="*/ 5404064 h 6484903"/>
              <a:gd name="connsiteX11" fmla="*/ 0 w 11610109"/>
              <a:gd name="connsiteY11" fmla="*/ 1080839 h 6484903"/>
              <a:gd name="connsiteX0" fmla="*/ 68202 w 11678311"/>
              <a:gd name="connsiteY0" fmla="*/ 1080839 h 6484903"/>
              <a:gd name="connsiteX1" fmla="*/ 179040 w 11678311"/>
              <a:gd name="connsiteY1" fmla="*/ 136599 h 6484903"/>
              <a:gd name="connsiteX2" fmla="*/ 54349 w 11678311"/>
              <a:gd name="connsiteY2" fmla="*/ 53471 h 6484903"/>
              <a:gd name="connsiteX3" fmla="*/ 1149041 w 11678311"/>
              <a:gd name="connsiteY3" fmla="*/ 0 h 6484903"/>
              <a:gd name="connsiteX4" fmla="*/ 10597472 w 11678311"/>
              <a:gd name="connsiteY4" fmla="*/ 0 h 6484903"/>
              <a:gd name="connsiteX5" fmla="*/ 11512058 w 11678311"/>
              <a:gd name="connsiteY5" fmla="*/ 205871 h 6484903"/>
              <a:gd name="connsiteX6" fmla="*/ 11678311 w 11678311"/>
              <a:gd name="connsiteY6" fmla="*/ 1080839 h 6484903"/>
              <a:gd name="connsiteX7" fmla="*/ 11678311 w 11678311"/>
              <a:gd name="connsiteY7" fmla="*/ 5404064 h 6484903"/>
              <a:gd name="connsiteX8" fmla="*/ 10597472 w 11678311"/>
              <a:gd name="connsiteY8" fmla="*/ 6484903 h 6484903"/>
              <a:gd name="connsiteX9" fmla="*/ 1149041 w 11678311"/>
              <a:gd name="connsiteY9" fmla="*/ 6484903 h 6484903"/>
              <a:gd name="connsiteX10" fmla="*/ 68202 w 11678311"/>
              <a:gd name="connsiteY10" fmla="*/ 5404064 h 6484903"/>
              <a:gd name="connsiteX11" fmla="*/ 68202 w 11678311"/>
              <a:gd name="connsiteY11" fmla="*/ 1080839 h 6484903"/>
              <a:gd name="connsiteX0" fmla="*/ 51259 w 11661368"/>
              <a:gd name="connsiteY0" fmla="*/ 1152059 h 6556123"/>
              <a:gd name="connsiteX1" fmla="*/ 162097 w 11661368"/>
              <a:gd name="connsiteY1" fmla="*/ 207819 h 6556123"/>
              <a:gd name="connsiteX2" fmla="*/ 37406 w 11661368"/>
              <a:gd name="connsiteY2" fmla="*/ 124691 h 6556123"/>
              <a:gd name="connsiteX3" fmla="*/ 1132098 w 11661368"/>
              <a:gd name="connsiteY3" fmla="*/ 71220 h 6556123"/>
              <a:gd name="connsiteX4" fmla="*/ 5537660 w 11661368"/>
              <a:gd name="connsiteY4" fmla="*/ 0 h 6556123"/>
              <a:gd name="connsiteX5" fmla="*/ 10580529 w 11661368"/>
              <a:gd name="connsiteY5" fmla="*/ 71220 h 6556123"/>
              <a:gd name="connsiteX6" fmla="*/ 11495115 w 11661368"/>
              <a:gd name="connsiteY6" fmla="*/ 277091 h 6556123"/>
              <a:gd name="connsiteX7" fmla="*/ 11661368 w 11661368"/>
              <a:gd name="connsiteY7" fmla="*/ 1152059 h 6556123"/>
              <a:gd name="connsiteX8" fmla="*/ 11661368 w 11661368"/>
              <a:gd name="connsiteY8" fmla="*/ 5475284 h 6556123"/>
              <a:gd name="connsiteX9" fmla="*/ 10580529 w 11661368"/>
              <a:gd name="connsiteY9" fmla="*/ 6556123 h 6556123"/>
              <a:gd name="connsiteX10" fmla="*/ 1132098 w 11661368"/>
              <a:gd name="connsiteY10" fmla="*/ 6556123 h 6556123"/>
              <a:gd name="connsiteX11" fmla="*/ 51259 w 11661368"/>
              <a:gd name="connsiteY11" fmla="*/ 5475284 h 6556123"/>
              <a:gd name="connsiteX12" fmla="*/ 51259 w 11661368"/>
              <a:gd name="connsiteY12" fmla="*/ 1152059 h 6556123"/>
              <a:gd name="connsiteX0" fmla="*/ 51259 w 11661368"/>
              <a:gd name="connsiteY0" fmla="*/ 1152255 h 6556319"/>
              <a:gd name="connsiteX1" fmla="*/ 162097 w 11661368"/>
              <a:gd name="connsiteY1" fmla="*/ 208015 h 6556319"/>
              <a:gd name="connsiteX2" fmla="*/ 37406 w 11661368"/>
              <a:gd name="connsiteY2" fmla="*/ 124887 h 6556319"/>
              <a:gd name="connsiteX3" fmla="*/ 1132098 w 11661368"/>
              <a:gd name="connsiteY3" fmla="*/ 71416 h 6556319"/>
              <a:gd name="connsiteX4" fmla="*/ 2240277 w 11661368"/>
              <a:gd name="connsiteY4" fmla="*/ 97178 h 6556319"/>
              <a:gd name="connsiteX5" fmla="*/ 5537660 w 11661368"/>
              <a:gd name="connsiteY5" fmla="*/ 196 h 6556319"/>
              <a:gd name="connsiteX6" fmla="*/ 10580529 w 11661368"/>
              <a:gd name="connsiteY6" fmla="*/ 71416 h 6556319"/>
              <a:gd name="connsiteX7" fmla="*/ 11495115 w 11661368"/>
              <a:gd name="connsiteY7" fmla="*/ 277287 h 6556319"/>
              <a:gd name="connsiteX8" fmla="*/ 11661368 w 11661368"/>
              <a:gd name="connsiteY8" fmla="*/ 1152255 h 6556319"/>
              <a:gd name="connsiteX9" fmla="*/ 11661368 w 11661368"/>
              <a:gd name="connsiteY9" fmla="*/ 5475480 h 6556319"/>
              <a:gd name="connsiteX10" fmla="*/ 10580529 w 11661368"/>
              <a:gd name="connsiteY10" fmla="*/ 6556319 h 6556319"/>
              <a:gd name="connsiteX11" fmla="*/ 1132098 w 11661368"/>
              <a:gd name="connsiteY11" fmla="*/ 6556319 h 6556319"/>
              <a:gd name="connsiteX12" fmla="*/ 51259 w 11661368"/>
              <a:gd name="connsiteY12" fmla="*/ 5475480 h 6556319"/>
              <a:gd name="connsiteX13" fmla="*/ 51259 w 11661368"/>
              <a:gd name="connsiteY13" fmla="*/ 1152255 h 6556319"/>
              <a:gd name="connsiteX0" fmla="*/ 51259 w 11661368"/>
              <a:gd name="connsiteY0" fmla="*/ 1152059 h 6556123"/>
              <a:gd name="connsiteX1" fmla="*/ 162097 w 11661368"/>
              <a:gd name="connsiteY1" fmla="*/ 207819 h 6556123"/>
              <a:gd name="connsiteX2" fmla="*/ 37406 w 11661368"/>
              <a:gd name="connsiteY2" fmla="*/ 124691 h 6556123"/>
              <a:gd name="connsiteX3" fmla="*/ 1132098 w 11661368"/>
              <a:gd name="connsiteY3" fmla="*/ 71220 h 6556123"/>
              <a:gd name="connsiteX4" fmla="*/ 2240277 w 11661368"/>
              <a:gd name="connsiteY4" fmla="*/ 96982 h 6556123"/>
              <a:gd name="connsiteX5" fmla="*/ 5537660 w 11661368"/>
              <a:gd name="connsiteY5" fmla="*/ 0 h 6556123"/>
              <a:gd name="connsiteX6" fmla="*/ 9195259 w 11661368"/>
              <a:gd name="connsiteY6" fmla="*/ 124691 h 6556123"/>
              <a:gd name="connsiteX7" fmla="*/ 10580529 w 11661368"/>
              <a:gd name="connsiteY7" fmla="*/ 71220 h 6556123"/>
              <a:gd name="connsiteX8" fmla="*/ 11495115 w 11661368"/>
              <a:gd name="connsiteY8" fmla="*/ 277091 h 6556123"/>
              <a:gd name="connsiteX9" fmla="*/ 11661368 w 11661368"/>
              <a:gd name="connsiteY9" fmla="*/ 1152059 h 6556123"/>
              <a:gd name="connsiteX10" fmla="*/ 11661368 w 11661368"/>
              <a:gd name="connsiteY10" fmla="*/ 5475284 h 6556123"/>
              <a:gd name="connsiteX11" fmla="*/ 10580529 w 11661368"/>
              <a:gd name="connsiteY11" fmla="*/ 6556123 h 6556123"/>
              <a:gd name="connsiteX12" fmla="*/ 1132098 w 11661368"/>
              <a:gd name="connsiteY12" fmla="*/ 6556123 h 6556123"/>
              <a:gd name="connsiteX13" fmla="*/ 51259 w 11661368"/>
              <a:gd name="connsiteY13" fmla="*/ 5475284 h 6556123"/>
              <a:gd name="connsiteX14" fmla="*/ 51259 w 11661368"/>
              <a:gd name="connsiteY14" fmla="*/ 1152059 h 6556123"/>
              <a:gd name="connsiteX0" fmla="*/ 51259 w 11661368"/>
              <a:gd name="connsiteY0" fmla="*/ 1184206 h 6588270"/>
              <a:gd name="connsiteX1" fmla="*/ 162097 w 11661368"/>
              <a:gd name="connsiteY1" fmla="*/ 239966 h 6588270"/>
              <a:gd name="connsiteX2" fmla="*/ 37406 w 11661368"/>
              <a:gd name="connsiteY2" fmla="*/ 156838 h 6588270"/>
              <a:gd name="connsiteX3" fmla="*/ 1132098 w 11661368"/>
              <a:gd name="connsiteY3" fmla="*/ 103367 h 6588270"/>
              <a:gd name="connsiteX4" fmla="*/ 2240277 w 11661368"/>
              <a:gd name="connsiteY4" fmla="*/ 129129 h 6588270"/>
              <a:gd name="connsiteX5" fmla="*/ 2960714 w 11661368"/>
              <a:gd name="connsiteY5" fmla="*/ 4438 h 6588270"/>
              <a:gd name="connsiteX6" fmla="*/ 5537660 w 11661368"/>
              <a:gd name="connsiteY6" fmla="*/ 32147 h 6588270"/>
              <a:gd name="connsiteX7" fmla="*/ 9195259 w 11661368"/>
              <a:gd name="connsiteY7" fmla="*/ 156838 h 6588270"/>
              <a:gd name="connsiteX8" fmla="*/ 10580529 w 11661368"/>
              <a:gd name="connsiteY8" fmla="*/ 103367 h 6588270"/>
              <a:gd name="connsiteX9" fmla="*/ 11495115 w 11661368"/>
              <a:gd name="connsiteY9" fmla="*/ 309238 h 6588270"/>
              <a:gd name="connsiteX10" fmla="*/ 11661368 w 11661368"/>
              <a:gd name="connsiteY10" fmla="*/ 1184206 h 6588270"/>
              <a:gd name="connsiteX11" fmla="*/ 11661368 w 11661368"/>
              <a:gd name="connsiteY11" fmla="*/ 5507431 h 6588270"/>
              <a:gd name="connsiteX12" fmla="*/ 10580529 w 11661368"/>
              <a:gd name="connsiteY12" fmla="*/ 6588270 h 6588270"/>
              <a:gd name="connsiteX13" fmla="*/ 1132098 w 11661368"/>
              <a:gd name="connsiteY13" fmla="*/ 6588270 h 6588270"/>
              <a:gd name="connsiteX14" fmla="*/ 51259 w 11661368"/>
              <a:gd name="connsiteY14" fmla="*/ 5507431 h 6588270"/>
              <a:gd name="connsiteX15" fmla="*/ 51259 w 11661368"/>
              <a:gd name="connsiteY15" fmla="*/ 1184206 h 6588270"/>
              <a:gd name="connsiteX0" fmla="*/ 51259 w 11661368"/>
              <a:gd name="connsiteY0" fmla="*/ 1197066 h 6601130"/>
              <a:gd name="connsiteX1" fmla="*/ 162097 w 11661368"/>
              <a:gd name="connsiteY1" fmla="*/ 252826 h 6601130"/>
              <a:gd name="connsiteX2" fmla="*/ 37406 w 11661368"/>
              <a:gd name="connsiteY2" fmla="*/ 169698 h 6601130"/>
              <a:gd name="connsiteX3" fmla="*/ 1132098 w 11661368"/>
              <a:gd name="connsiteY3" fmla="*/ 116227 h 6601130"/>
              <a:gd name="connsiteX4" fmla="*/ 2240277 w 11661368"/>
              <a:gd name="connsiteY4" fmla="*/ 141989 h 6601130"/>
              <a:gd name="connsiteX5" fmla="*/ 2960714 w 11661368"/>
              <a:gd name="connsiteY5" fmla="*/ 17298 h 6601130"/>
              <a:gd name="connsiteX6" fmla="*/ 5537660 w 11661368"/>
              <a:gd name="connsiteY6" fmla="*/ 45007 h 6601130"/>
              <a:gd name="connsiteX7" fmla="*/ 7768241 w 11661368"/>
              <a:gd name="connsiteY7" fmla="*/ 3444 h 6601130"/>
              <a:gd name="connsiteX8" fmla="*/ 9195259 w 11661368"/>
              <a:gd name="connsiteY8" fmla="*/ 169698 h 6601130"/>
              <a:gd name="connsiteX9" fmla="*/ 10580529 w 11661368"/>
              <a:gd name="connsiteY9" fmla="*/ 116227 h 6601130"/>
              <a:gd name="connsiteX10" fmla="*/ 11495115 w 11661368"/>
              <a:gd name="connsiteY10" fmla="*/ 322098 h 6601130"/>
              <a:gd name="connsiteX11" fmla="*/ 11661368 w 11661368"/>
              <a:gd name="connsiteY11" fmla="*/ 1197066 h 6601130"/>
              <a:gd name="connsiteX12" fmla="*/ 11661368 w 11661368"/>
              <a:gd name="connsiteY12" fmla="*/ 5520291 h 6601130"/>
              <a:gd name="connsiteX13" fmla="*/ 10580529 w 11661368"/>
              <a:gd name="connsiteY13" fmla="*/ 6601130 h 6601130"/>
              <a:gd name="connsiteX14" fmla="*/ 1132098 w 11661368"/>
              <a:gd name="connsiteY14" fmla="*/ 6601130 h 6601130"/>
              <a:gd name="connsiteX15" fmla="*/ 51259 w 11661368"/>
              <a:gd name="connsiteY15" fmla="*/ 5520291 h 6601130"/>
              <a:gd name="connsiteX16" fmla="*/ 51259 w 11661368"/>
              <a:gd name="connsiteY16" fmla="*/ 1197066 h 6601130"/>
              <a:gd name="connsiteX0" fmla="*/ 138545 w 11748654"/>
              <a:gd name="connsiteY0" fmla="*/ 1197066 h 6601130"/>
              <a:gd name="connsiteX1" fmla="*/ 249383 w 11748654"/>
              <a:gd name="connsiteY1" fmla="*/ 252826 h 6601130"/>
              <a:gd name="connsiteX2" fmla="*/ 124692 w 11748654"/>
              <a:gd name="connsiteY2" fmla="*/ 169698 h 6601130"/>
              <a:gd name="connsiteX3" fmla="*/ 1219384 w 11748654"/>
              <a:gd name="connsiteY3" fmla="*/ 116227 h 6601130"/>
              <a:gd name="connsiteX4" fmla="*/ 2327563 w 11748654"/>
              <a:gd name="connsiteY4" fmla="*/ 141989 h 6601130"/>
              <a:gd name="connsiteX5" fmla="*/ 3048000 w 11748654"/>
              <a:gd name="connsiteY5" fmla="*/ 17298 h 6601130"/>
              <a:gd name="connsiteX6" fmla="*/ 5624946 w 11748654"/>
              <a:gd name="connsiteY6" fmla="*/ 45007 h 6601130"/>
              <a:gd name="connsiteX7" fmla="*/ 7855527 w 11748654"/>
              <a:gd name="connsiteY7" fmla="*/ 3444 h 6601130"/>
              <a:gd name="connsiteX8" fmla="*/ 9282545 w 11748654"/>
              <a:gd name="connsiteY8" fmla="*/ 169698 h 6601130"/>
              <a:gd name="connsiteX9" fmla="*/ 10667815 w 11748654"/>
              <a:gd name="connsiteY9" fmla="*/ 116227 h 6601130"/>
              <a:gd name="connsiteX10" fmla="*/ 11582401 w 11748654"/>
              <a:gd name="connsiteY10" fmla="*/ 322098 h 6601130"/>
              <a:gd name="connsiteX11" fmla="*/ 11748654 w 11748654"/>
              <a:gd name="connsiteY11" fmla="*/ 1197066 h 6601130"/>
              <a:gd name="connsiteX12" fmla="*/ 11748654 w 11748654"/>
              <a:gd name="connsiteY12" fmla="*/ 5520291 h 6601130"/>
              <a:gd name="connsiteX13" fmla="*/ 10667815 w 11748654"/>
              <a:gd name="connsiteY13" fmla="*/ 6601130 h 6601130"/>
              <a:gd name="connsiteX14" fmla="*/ 1219384 w 11748654"/>
              <a:gd name="connsiteY14" fmla="*/ 6601130 h 6601130"/>
              <a:gd name="connsiteX15" fmla="*/ 138545 w 11748654"/>
              <a:gd name="connsiteY15" fmla="*/ 5520291 h 6601130"/>
              <a:gd name="connsiteX16" fmla="*/ 0 w 11748654"/>
              <a:gd name="connsiteY16" fmla="*/ 2388117 h 6601130"/>
              <a:gd name="connsiteX17" fmla="*/ 138545 w 11748654"/>
              <a:gd name="connsiteY17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0727691 w 11808530"/>
              <a:gd name="connsiteY13" fmla="*/ 6601130 h 6601130"/>
              <a:gd name="connsiteX14" fmla="*/ 1279260 w 11808530"/>
              <a:gd name="connsiteY14" fmla="*/ 6601130 h 6601130"/>
              <a:gd name="connsiteX15" fmla="*/ 198421 w 11808530"/>
              <a:gd name="connsiteY15" fmla="*/ 5520291 h 6601130"/>
              <a:gd name="connsiteX16" fmla="*/ 4458 w 11808530"/>
              <a:gd name="connsiteY16" fmla="*/ 4480153 h 6601130"/>
              <a:gd name="connsiteX17" fmla="*/ 59876 w 11808530"/>
              <a:gd name="connsiteY17" fmla="*/ 2388117 h 6601130"/>
              <a:gd name="connsiteX18" fmla="*/ 198421 w 11808530"/>
              <a:gd name="connsiteY18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0727691 w 11808530"/>
              <a:gd name="connsiteY13" fmla="*/ 6601130 h 6601130"/>
              <a:gd name="connsiteX14" fmla="*/ 1279260 w 11808530"/>
              <a:gd name="connsiteY14" fmla="*/ 6601130 h 6601130"/>
              <a:gd name="connsiteX15" fmla="*/ 73730 w 11808530"/>
              <a:gd name="connsiteY15" fmla="*/ 6045717 h 6601130"/>
              <a:gd name="connsiteX16" fmla="*/ 198421 w 11808530"/>
              <a:gd name="connsiteY16" fmla="*/ 5520291 h 6601130"/>
              <a:gd name="connsiteX17" fmla="*/ 4458 w 11808530"/>
              <a:gd name="connsiteY17" fmla="*/ 4480153 h 6601130"/>
              <a:gd name="connsiteX18" fmla="*/ 59876 w 11808530"/>
              <a:gd name="connsiteY18" fmla="*/ 2388117 h 6601130"/>
              <a:gd name="connsiteX19" fmla="*/ 198421 w 11808530"/>
              <a:gd name="connsiteY19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1656130 w 11808530"/>
              <a:gd name="connsiteY13" fmla="*/ 6308953 h 6601130"/>
              <a:gd name="connsiteX14" fmla="*/ 10727691 w 11808530"/>
              <a:gd name="connsiteY14" fmla="*/ 6601130 h 6601130"/>
              <a:gd name="connsiteX15" fmla="*/ 1279260 w 11808530"/>
              <a:gd name="connsiteY15" fmla="*/ 6601130 h 6601130"/>
              <a:gd name="connsiteX16" fmla="*/ 73730 w 11808530"/>
              <a:gd name="connsiteY16" fmla="*/ 6045717 h 6601130"/>
              <a:gd name="connsiteX17" fmla="*/ 198421 w 11808530"/>
              <a:gd name="connsiteY17" fmla="*/ 5520291 h 6601130"/>
              <a:gd name="connsiteX18" fmla="*/ 4458 w 11808530"/>
              <a:gd name="connsiteY18" fmla="*/ 4480153 h 6601130"/>
              <a:gd name="connsiteX19" fmla="*/ 59876 w 11808530"/>
              <a:gd name="connsiteY19" fmla="*/ 2388117 h 6601130"/>
              <a:gd name="connsiteX20" fmla="*/ 198421 w 11808530"/>
              <a:gd name="connsiteY20" fmla="*/ 1197066 h 6601130"/>
              <a:gd name="connsiteX0" fmla="*/ 198421 w 11864185"/>
              <a:gd name="connsiteY0" fmla="*/ 1197066 h 6601130"/>
              <a:gd name="connsiteX1" fmla="*/ 309259 w 11864185"/>
              <a:gd name="connsiteY1" fmla="*/ 252826 h 6601130"/>
              <a:gd name="connsiteX2" fmla="*/ 184568 w 11864185"/>
              <a:gd name="connsiteY2" fmla="*/ 169698 h 6601130"/>
              <a:gd name="connsiteX3" fmla="*/ 1279260 w 11864185"/>
              <a:gd name="connsiteY3" fmla="*/ 116227 h 6601130"/>
              <a:gd name="connsiteX4" fmla="*/ 2387439 w 11864185"/>
              <a:gd name="connsiteY4" fmla="*/ 141989 h 6601130"/>
              <a:gd name="connsiteX5" fmla="*/ 3107876 w 11864185"/>
              <a:gd name="connsiteY5" fmla="*/ 17298 h 6601130"/>
              <a:gd name="connsiteX6" fmla="*/ 5684822 w 11864185"/>
              <a:gd name="connsiteY6" fmla="*/ 45007 h 6601130"/>
              <a:gd name="connsiteX7" fmla="*/ 7915403 w 11864185"/>
              <a:gd name="connsiteY7" fmla="*/ 3444 h 6601130"/>
              <a:gd name="connsiteX8" fmla="*/ 9342421 w 11864185"/>
              <a:gd name="connsiteY8" fmla="*/ 169698 h 6601130"/>
              <a:gd name="connsiteX9" fmla="*/ 10727691 w 11864185"/>
              <a:gd name="connsiteY9" fmla="*/ 116227 h 6601130"/>
              <a:gd name="connsiteX10" fmla="*/ 11642277 w 11864185"/>
              <a:gd name="connsiteY10" fmla="*/ 322098 h 6601130"/>
              <a:gd name="connsiteX11" fmla="*/ 11808530 w 11864185"/>
              <a:gd name="connsiteY11" fmla="*/ 1197066 h 6601130"/>
              <a:gd name="connsiteX12" fmla="*/ 11863949 w 11864185"/>
              <a:gd name="connsiteY12" fmla="*/ 4812662 h 6601130"/>
              <a:gd name="connsiteX13" fmla="*/ 11808530 w 11864185"/>
              <a:gd name="connsiteY13" fmla="*/ 5520291 h 6601130"/>
              <a:gd name="connsiteX14" fmla="*/ 11656130 w 11864185"/>
              <a:gd name="connsiteY14" fmla="*/ 6308953 h 6601130"/>
              <a:gd name="connsiteX15" fmla="*/ 10727691 w 11864185"/>
              <a:gd name="connsiteY15" fmla="*/ 6601130 h 6601130"/>
              <a:gd name="connsiteX16" fmla="*/ 1279260 w 11864185"/>
              <a:gd name="connsiteY16" fmla="*/ 6601130 h 6601130"/>
              <a:gd name="connsiteX17" fmla="*/ 73730 w 11864185"/>
              <a:gd name="connsiteY17" fmla="*/ 6045717 h 6601130"/>
              <a:gd name="connsiteX18" fmla="*/ 198421 w 11864185"/>
              <a:gd name="connsiteY18" fmla="*/ 5520291 h 6601130"/>
              <a:gd name="connsiteX19" fmla="*/ 4458 w 11864185"/>
              <a:gd name="connsiteY19" fmla="*/ 4480153 h 6601130"/>
              <a:gd name="connsiteX20" fmla="*/ 59876 w 11864185"/>
              <a:gd name="connsiteY20" fmla="*/ 2388117 h 6601130"/>
              <a:gd name="connsiteX21" fmla="*/ 198421 w 11864185"/>
              <a:gd name="connsiteY21" fmla="*/ 1197066 h 6601130"/>
              <a:gd name="connsiteX0" fmla="*/ 198421 w 11893068"/>
              <a:gd name="connsiteY0" fmla="*/ 1197066 h 6601130"/>
              <a:gd name="connsiteX1" fmla="*/ 309259 w 11893068"/>
              <a:gd name="connsiteY1" fmla="*/ 252826 h 6601130"/>
              <a:gd name="connsiteX2" fmla="*/ 184568 w 11893068"/>
              <a:gd name="connsiteY2" fmla="*/ 169698 h 6601130"/>
              <a:gd name="connsiteX3" fmla="*/ 1279260 w 11893068"/>
              <a:gd name="connsiteY3" fmla="*/ 116227 h 6601130"/>
              <a:gd name="connsiteX4" fmla="*/ 2387439 w 11893068"/>
              <a:gd name="connsiteY4" fmla="*/ 141989 h 6601130"/>
              <a:gd name="connsiteX5" fmla="*/ 3107876 w 11893068"/>
              <a:gd name="connsiteY5" fmla="*/ 17298 h 6601130"/>
              <a:gd name="connsiteX6" fmla="*/ 5684822 w 11893068"/>
              <a:gd name="connsiteY6" fmla="*/ 45007 h 6601130"/>
              <a:gd name="connsiteX7" fmla="*/ 7915403 w 11893068"/>
              <a:gd name="connsiteY7" fmla="*/ 3444 h 6601130"/>
              <a:gd name="connsiteX8" fmla="*/ 9342421 w 11893068"/>
              <a:gd name="connsiteY8" fmla="*/ 169698 h 6601130"/>
              <a:gd name="connsiteX9" fmla="*/ 10727691 w 11893068"/>
              <a:gd name="connsiteY9" fmla="*/ 116227 h 6601130"/>
              <a:gd name="connsiteX10" fmla="*/ 11642277 w 11893068"/>
              <a:gd name="connsiteY10" fmla="*/ 322098 h 6601130"/>
              <a:gd name="connsiteX11" fmla="*/ 11808530 w 11893068"/>
              <a:gd name="connsiteY11" fmla="*/ 1197066 h 6601130"/>
              <a:gd name="connsiteX12" fmla="*/ 11891658 w 11893068"/>
              <a:gd name="connsiteY12" fmla="*/ 2221862 h 6601130"/>
              <a:gd name="connsiteX13" fmla="*/ 11863949 w 11893068"/>
              <a:gd name="connsiteY13" fmla="*/ 4812662 h 6601130"/>
              <a:gd name="connsiteX14" fmla="*/ 11808530 w 11893068"/>
              <a:gd name="connsiteY14" fmla="*/ 5520291 h 6601130"/>
              <a:gd name="connsiteX15" fmla="*/ 11656130 w 11893068"/>
              <a:gd name="connsiteY15" fmla="*/ 6308953 h 6601130"/>
              <a:gd name="connsiteX16" fmla="*/ 10727691 w 11893068"/>
              <a:gd name="connsiteY16" fmla="*/ 6601130 h 6601130"/>
              <a:gd name="connsiteX17" fmla="*/ 1279260 w 11893068"/>
              <a:gd name="connsiteY17" fmla="*/ 6601130 h 6601130"/>
              <a:gd name="connsiteX18" fmla="*/ 73730 w 11893068"/>
              <a:gd name="connsiteY18" fmla="*/ 6045717 h 6601130"/>
              <a:gd name="connsiteX19" fmla="*/ 198421 w 11893068"/>
              <a:gd name="connsiteY19" fmla="*/ 5520291 h 6601130"/>
              <a:gd name="connsiteX20" fmla="*/ 4458 w 11893068"/>
              <a:gd name="connsiteY20" fmla="*/ 4480153 h 6601130"/>
              <a:gd name="connsiteX21" fmla="*/ 59876 w 11893068"/>
              <a:gd name="connsiteY21" fmla="*/ 2388117 h 6601130"/>
              <a:gd name="connsiteX22" fmla="*/ 198421 w 11893068"/>
              <a:gd name="connsiteY22" fmla="*/ 1197066 h 6601130"/>
              <a:gd name="connsiteX0" fmla="*/ 198421 w 11893068"/>
              <a:gd name="connsiteY0" fmla="*/ 1197066 h 6601130"/>
              <a:gd name="connsiteX1" fmla="*/ 309259 w 11893068"/>
              <a:gd name="connsiteY1" fmla="*/ 252826 h 6601130"/>
              <a:gd name="connsiteX2" fmla="*/ 184568 w 11893068"/>
              <a:gd name="connsiteY2" fmla="*/ 169698 h 6601130"/>
              <a:gd name="connsiteX3" fmla="*/ 1279260 w 11893068"/>
              <a:gd name="connsiteY3" fmla="*/ 116227 h 6601130"/>
              <a:gd name="connsiteX4" fmla="*/ 2387439 w 11893068"/>
              <a:gd name="connsiteY4" fmla="*/ 141989 h 6601130"/>
              <a:gd name="connsiteX5" fmla="*/ 3107876 w 11893068"/>
              <a:gd name="connsiteY5" fmla="*/ 17298 h 6601130"/>
              <a:gd name="connsiteX6" fmla="*/ 5684822 w 11893068"/>
              <a:gd name="connsiteY6" fmla="*/ 45007 h 6601130"/>
              <a:gd name="connsiteX7" fmla="*/ 7915403 w 11893068"/>
              <a:gd name="connsiteY7" fmla="*/ 3444 h 6601130"/>
              <a:gd name="connsiteX8" fmla="*/ 9342421 w 11893068"/>
              <a:gd name="connsiteY8" fmla="*/ 169698 h 6601130"/>
              <a:gd name="connsiteX9" fmla="*/ 10727691 w 11893068"/>
              <a:gd name="connsiteY9" fmla="*/ 116227 h 6601130"/>
              <a:gd name="connsiteX10" fmla="*/ 11642277 w 11893068"/>
              <a:gd name="connsiteY10" fmla="*/ 322098 h 6601130"/>
              <a:gd name="connsiteX11" fmla="*/ 11808530 w 11893068"/>
              <a:gd name="connsiteY11" fmla="*/ 1197066 h 6601130"/>
              <a:gd name="connsiteX12" fmla="*/ 11891658 w 11893068"/>
              <a:gd name="connsiteY12" fmla="*/ 2221862 h 6601130"/>
              <a:gd name="connsiteX13" fmla="*/ 11863949 w 11893068"/>
              <a:gd name="connsiteY13" fmla="*/ 4812662 h 6601130"/>
              <a:gd name="connsiteX14" fmla="*/ 11808530 w 11893068"/>
              <a:gd name="connsiteY14" fmla="*/ 5520291 h 6601130"/>
              <a:gd name="connsiteX15" fmla="*/ 11656130 w 11893068"/>
              <a:gd name="connsiteY15" fmla="*/ 6308953 h 6601130"/>
              <a:gd name="connsiteX16" fmla="*/ 10727691 w 11893068"/>
              <a:gd name="connsiteY16" fmla="*/ 6601130 h 6601130"/>
              <a:gd name="connsiteX17" fmla="*/ 5961911 w 11893068"/>
              <a:gd name="connsiteY17" fmla="*/ 6516771 h 6601130"/>
              <a:gd name="connsiteX18" fmla="*/ 1279260 w 11893068"/>
              <a:gd name="connsiteY18" fmla="*/ 6601130 h 6601130"/>
              <a:gd name="connsiteX19" fmla="*/ 73730 w 11893068"/>
              <a:gd name="connsiteY19" fmla="*/ 6045717 h 6601130"/>
              <a:gd name="connsiteX20" fmla="*/ 198421 w 11893068"/>
              <a:gd name="connsiteY20" fmla="*/ 5520291 h 6601130"/>
              <a:gd name="connsiteX21" fmla="*/ 4458 w 11893068"/>
              <a:gd name="connsiteY21" fmla="*/ 4480153 h 6601130"/>
              <a:gd name="connsiteX22" fmla="*/ 59876 w 11893068"/>
              <a:gd name="connsiteY22" fmla="*/ 2388117 h 6601130"/>
              <a:gd name="connsiteX23" fmla="*/ 198421 w 11893068"/>
              <a:gd name="connsiteY23" fmla="*/ 1197066 h 6601130"/>
              <a:gd name="connsiteX0" fmla="*/ 198421 w 11893068"/>
              <a:gd name="connsiteY0" fmla="*/ 1197066 h 6646613"/>
              <a:gd name="connsiteX1" fmla="*/ 309259 w 11893068"/>
              <a:gd name="connsiteY1" fmla="*/ 252826 h 6646613"/>
              <a:gd name="connsiteX2" fmla="*/ 184568 w 11893068"/>
              <a:gd name="connsiteY2" fmla="*/ 169698 h 6646613"/>
              <a:gd name="connsiteX3" fmla="*/ 1279260 w 11893068"/>
              <a:gd name="connsiteY3" fmla="*/ 116227 h 6646613"/>
              <a:gd name="connsiteX4" fmla="*/ 2387439 w 11893068"/>
              <a:gd name="connsiteY4" fmla="*/ 141989 h 6646613"/>
              <a:gd name="connsiteX5" fmla="*/ 3107876 w 11893068"/>
              <a:gd name="connsiteY5" fmla="*/ 17298 h 6646613"/>
              <a:gd name="connsiteX6" fmla="*/ 5684822 w 11893068"/>
              <a:gd name="connsiteY6" fmla="*/ 45007 h 6646613"/>
              <a:gd name="connsiteX7" fmla="*/ 7915403 w 11893068"/>
              <a:gd name="connsiteY7" fmla="*/ 3444 h 6646613"/>
              <a:gd name="connsiteX8" fmla="*/ 9342421 w 11893068"/>
              <a:gd name="connsiteY8" fmla="*/ 169698 h 6646613"/>
              <a:gd name="connsiteX9" fmla="*/ 10727691 w 11893068"/>
              <a:gd name="connsiteY9" fmla="*/ 116227 h 6646613"/>
              <a:gd name="connsiteX10" fmla="*/ 11642277 w 11893068"/>
              <a:gd name="connsiteY10" fmla="*/ 322098 h 6646613"/>
              <a:gd name="connsiteX11" fmla="*/ 11808530 w 11893068"/>
              <a:gd name="connsiteY11" fmla="*/ 1197066 h 6646613"/>
              <a:gd name="connsiteX12" fmla="*/ 11891658 w 11893068"/>
              <a:gd name="connsiteY12" fmla="*/ 2221862 h 6646613"/>
              <a:gd name="connsiteX13" fmla="*/ 11863949 w 11893068"/>
              <a:gd name="connsiteY13" fmla="*/ 4812662 h 6646613"/>
              <a:gd name="connsiteX14" fmla="*/ 11808530 w 11893068"/>
              <a:gd name="connsiteY14" fmla="*/ 5520291 h 6646613"/>
              <a:gd name="connsiteX15" fmla="*/ 11656130 w 11893068"/>
              <a:gd name="connsiteY15" fmla="*/ 6308953 h 6646613"/>
              <a:gd name="connsiteX16" fmla="*/ 10727691 w 11893068"/>
              <a:gd name="connsiteY16" fmla="*/ 6601130 h 6646613"/>
              <a:gd name="connsiteX17" fmla="*/ 8441875 w 11893068"/>
              <a:gd name="connsiteY17" fmla="*/ 6641462 h 6646613"/>
              <a:gd name="connsiteX18" fmla="*/ 5961911 w 11893068"/>
              <a:gd name="connsiteY18" fmla="*/ 6516771 h 6646613"/>
              <a:gd name="connsiteX19" fmla="*/ 1279260 w 11893068"/>
              <a:gd name="connsiteY19" fmla="*/ 6601130 h 6646613"/>
              <a:gd name="connsiteX20" fmla="*/ 73730 w 11893068"/>
              <a:gd name="connsiteY20" fmla="*/ 6045717 h 6646613"/>
              <a:gd name="connsiteX21" fmla="*/ 198421 w 11893068"/>
              <a:gd name="connsiteY21" fmla="*/ 5520291 h 6646613"/>
              <a:gd name="connsiteX22" fmla="*/ 4458 w 11893068"/>
              <a:gd name="connsiteY22" fmla="*/ 4480153 h 6646613"/>
              <a:gd name="connsiteX23" fmla="*/ 59876 w 11893068"/>
              <a:gd name="connsiteY23" fmla="*/ 2388117 h 6646613"/>
              <a:gd name="connsiteX24" fmla="*/ 198421 w 11893068"/>
              <a:gd name="connsiteY24" fmla="*/ 1197066 h 6646613"/>
              <a:gd name="connsiteX0" fmla="*/ 198421 w 11893068"/>
              <a:gd name="connsiteY0" fmla="*/ 1197066 h 6655317"/>
              <a:gd name="connsiteX1" fmla="*/ 309259 w 11893068"/>
              <a:gd name="connsiteY1" fmla="*/ 252826 h 6655317"/>
              <a:gd name="connsiteX2" fmla="*/ 184568 w 11893068"/>
              <a:gd name="connsiteY2" fmla="*/ 169698 h 6655317"/>
              <a:gd name="connsiteX3" fmla="*/ 1279260 w 11893068"/>
              <a:gd name="connsiteY3" fmla="*/ 116227 h 6655317"/>
              <a:gd name="connsiteX4" fmla="*/ 2387439 w 11893068"/>
              <a:gd name="connsiteY4" fmla="*/ 141989 h 6655317"/>
              <a:gd name="connsiteX5" fmla="*/ 3107876 w 11893068"/>
              <a:gd name="connsiteY5" fmla="*/ 17298 h 6655317"/>
              <a:gd name="connsiteX6" fmla="*/ 5684822 w 11893068"/>
              <a:gd name="connsiteY6" fmla="*/ 45007 h 6655317"/>
              <a:gd name="connsiteX7" fmla="*/ 7915403 w 11893068"/>
              <a:gd name="connsiteY7" fmla="*/ 3444 h 6655317"/>
              <a:gd name="connsiteX8" fmla="*/ 9342421 w 11893068"/>
              <a:gd name="connsiteY8" fmla="*/ 169698 h 6655317"/>
              <a:gd name="connsiteX9" fmla="*/ 10727691 w 11893068"/>
              <a:gd name="connsiteY9" fmla="*/ 116227 h 6655317"/>
              <a:gd name="connsiteX10" fmla="*/ 11642277 w 11893068"/>
              <a:gd name="connsiteY10" fmla="*/ 322098 h 6655317"/>
              <a:gd name="connsiteX11" fmla="*/ 11808530 w 11893068"/>
              <a:gd name="connsiteY11" fmla="*/ 1197066 h 6655317"/>
              <a:gd name="connsiteX12" fmla="*/ 11891658 w 11893068"/>
              <a:gd name="connsiteY12" fmla="*/ 2221862 h 6655317"/>
              <a:gd name="connsiteX13" fmla="*/ 11863949 w 11893068"/>
              <a:gd name="connsiteY13" fmla="*/ 4812662 h 6655317"/>
              <a:gd name="connsiteX14" fmla="*/ 11808530 w 11893068"/>
              <a:gd name="connsiteY14" fmla="*/ 5520291 h 6655317"/>
              <a:gd name="connsiteX15" fmla="*/ 11656130 w 11893068"/>
              <a:gd name="connsiteY15" fmla="*/ 6308953 h 6655317"/>
              <a:gd name="connsiteX16" fmla="*/ 10727691 w 11893068"/>
              <a:gd name="connsiteY16" fmla="*/ 6601130 h 6655317"/>
              <a:gd name="connsiteX17" fmla="*/ 8441875 w 11893068"/>
              <a:gd name="connsiteY17" fmla="*/ 6641462 h 6655317"/>
              <a:gd name="connsiteX18" fmla="*/ 5961911 w 11893068"/>
              <a:gd name="connsiteY18" fmla="*/ 6516771 h 6655317"/>
              <a:gd name="connsiteX19" fmla="*/ 3592784 w 11893068"/>
              <a:gd name="connsiteY19" fmla="*/ 6655317 h 6655317"/>
              <a:gd name="connsiteX20" fmla="*/ 1279260 w 11893068"/>
              <a:gd name="connsiteY20" fmla="*/ 6601130 h 6655317"/>
              <a:gd name="connsiteX21" fmla="*/ 73730 w 11893068"/>
              <a:gd name="connsiteY21" fmla="*/ 6045717 h 6655317"/>
              <a:gd name="connsiteX22" fmla="*/ 198421 w 11893068"/>
              <a:gd name="connsiteY22" fmla="*/ 5520291 h 6655317"/>
              <a:gd name="connsiteX23" fmla="*/ 4458 w 11893068"/>
              <a:gd name="connsiteY23" fmla="*/ 4480153 h 6655317"/>
              <a:gd name="connsiteX24" fmla="*/ 59876 w 11893068"/>
              <a:gd name="connsiteY24" fmla="*/ 2388117 h 6655317"/>
              <a:gd name="connsiteX25" fmla="*/ 198421 w 11893068"/>
              <a:gd name="connsiteY25" fmla="*/ 1197066 h 665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893068" h="6655317">
                <a:moveTo>
                  <a:pt x="198421" y="1197066"/>
                </a:moveTo>
                <a:cubicBezTo>
                  <a:pt x="260767" y="330700"/>
                  <a:pt x="129119" y="432966"/>
                  <a:pt x="309259" y="252826"/>
                </a:cubicBezTo>
                <a:cubicBezTo>
                  <a:pt x="339277" y="74671"/>
                  <a:pt x="45992" y="197083"/>
                  <a:pt x="184568" y="169698"/>
                </a:cubicBezTo>
                <a:cubicBezTo>
                  <a:pt x="323144" y="142313"/>
                  <a:pt x="923660" y="130081"/>
                  <a:pt x="1279260" y="116227"/>
                </a:cubicBezTo>
                <a:cubicBezTo>
                  <a:pt x="1634860" y="102373"/>
                  <a:pt x="2080361" y="144623"/>
                  <a:pt x="2387439" y="141989"/>
                </a:cubicBezTo>
                <a:cubicBezTo>
                  <a:pt x="2694517" y="139355"/>
                  <a:pt x="2558312" y="33462"/>
                  <a:pt x="3107876" y="17298"/>
                </a:cubicBezTo>
                <a:cubicBezTo>
                  <a:pt x="3657440" y="1134"/>
                  <a:pt x="4911277" y="26534"/>
                  <a:pt x="5684822" y="45007"/>
                </a:cubicBezTo>
                <a:cubicBezTo>
                  <a:pt x="6458367" y="63480"/>
                  <a:pt x="7305803" y="-17338"/>
                  <a:pt x="7915403" y="3444"/>
                </a:cubicBezTo>
                <a:cubicBezTo>
                  <a:pt x="8525003" y="24226"/>
                  <a:pt x="8845997" y="171683"/>
                  <a:pt x="9342421" y="169698"/>
                </a:cubicBezTo>
                <a:lnTo>
                  <a:pt x="10727691" y="116227"/>
                </a:lnTo>
                <a:cubicBezTo>
                  <a:pt x="12406369" y="150539"/>
                  <a:pt x="11462137" y="141958"/>
                  <a:pt x="11642277" y="322098"/>
                </a:cubicBezTo>
                <a:cubicBezTo>
                  <a:pt x="11822417" y="502238"/>
                  <a:pt x="11783130" y="878130"/>
                  <a:pt x="11808530" y="1197066"/>
                </a:cubicBezTo>
                <a:cubicBezTo>
                  <a:pt x="11833930" y="1516003"/>
                  <a:pt x="11882422" y="1619263"/>
                  <a:pt x="11891658" y="2221862"/>
                </a:cubicBezTo>
                <a:cubicBezTo>
                  <a:pt x="11900895" y="2824461"/>
                  <a:pt x="11861640" y="4265233"/>
                  <a:pt x="11863949" y="4812662"/>
                </a:cubicBezTo>
                <a:lnTo>
                  <a:pt x="11808530" y="5520291"/>
                </a:lnTo>
                <a:cubicBezTo>
                  <a:pt x="11757730" y="6363036"/>
                  <a:pt x="11836270" y="6128813"/>
                  <a:pt x="11656130" y="6308953"/>
                </a:cubicBezTo>
                <a:cubicBezTo>
                  <a:pt x="11475990" y="6489093"/>
                  <a:pt x="11265709" y="6561876"/>
                  <a:pt x="10727691" y="6601130"/>
                </a:cubicBezTo>
                <a:cubicBezTo>
                  <a:pt x="10189673" y="6640384"/>
                  <a:pt x="9236172" y="6655522"/>
                  <a:pt x="8441875" y="6641462"/>
                </a:cubicBezTo>
                <a:cubicBezTo>
                  <a:pt x="7647578" y="6627402"/>
                  <a:pt x="6777020" y="6535244"/>
                  <a:pt x="5961911" y="6516771"/>
                </a:cubicBezTo>
                <a:cubicBezTo>
                  <a:pt x="5158347" y="6521389"/>
                  <a:pt x="4396348" y="6650699"/>
                  <a:pt x="3592784" y="6655317"/>
                </a:cubicBezTo>
                <a:lnTo>
                  <a:pt x="1279260" y="6601130"/>
                </a:lnTo>
                <a:cubicBezTo>
                  <a:pt x="-461764" y="6494707"/>
                  <a:pt x="253870" y="6225857"/>
                  <a:pt x="73730" y="6045717"/>
                </a:cubicBezTo>
                <a:cubicBezTo>
                  <a:pt x="-106410" y="5865577"/>
                  <a:pt x="244603" y="5767364"/>
                  <a:pt x="198421" y="5520291"/>
                </a:cubicBezTo>
                <a:cubicBezTo>
                  <a:pt x="13663" y="5162177"/>
                  <a:pt x="27549" y="5002182"/>
                  <a:pt x="4458" y="4480153"/>
                </a:cubicBezTo>
                <a:cubicBezTo>
                  <a:pt x="-18633" y="3958124"/>
                  <a:pt x="55258" y="2930680"/>
                  <a:pt x="59876" y="2388117"/>
                </a:cubicBezTo>
                <a:lnTo>
                  <a:pt x="198421" y="1197066"/>
                </a:lnTo>
                <a:close/>
              </a:path>
            </a:pathLst>
          </a:cu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E859045-76AB-4B31-ACBE-950CC71E60DD}"/>
              </a:ext>
            </a:extLst>
          </p:cNvPr>
          <p:cNvGrpSpPr/>
          <p:nvPr/>
        </p:nvGrpSpPr>
        <p:grpSpPr>
          <a:xfrm>
            <a:off x="3086100" y="571500"/>
            <a:ext cx="8298634" cy="1716164"/>
            <a:chOff x="4191454" y="1049107"/>
            <a:chExt cx="6238240" cy="132556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BCFE9BC-88D9-49F0-A328-19411D2631D0}"/>
                </a:ext>
              </a:extLst>
            </p:cNvPr>
            <p:cNvSpPr/>
            <p:nvPr/>
          </p:nvSpPr>
          <p:spPr>
            <a:xfrm>
              <a:off x="4191454" y="1049107"/>
              <a:ext cx="6238240" cy="1325563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1008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58145F7-A9DB-4ACE-B02C-46D3D86E2F1A}"/>
                </a:ext>
              </a:extLst>
            </p:cNvPr>
            <p:cNvSpPr txBox="1"/>
            <p:nvPr/>
          </p:nvSpPr>
          <p:spPr>
            <a:xfrm>
              <a:off x="4325228" y="1130035"/>
              <a:ext cx="6002451" cy="11410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just" rtl="0">
                <a:spcBef>
                  <a:spcPts val="0"/>
                </a:spcBef>
                <a:spcAft>
                  <a:spcPts val="500"/>
                </a:spcAft>
              </a:pPr>
              <a:r>
                <a:rPr lang="vi-VN" sz="2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 con lợn khoảng 30 kg trong một ngày thải ra môi trường khoảng 1 đến 2 lít nước tiểu, 1 đến 2 kg các chất cặn bã (phân). Các chất thải này cần được thu dọn và xử lí để đảm bảo vệ sinh, giảm ô nhiễm môi trường.</a:t>
              </a:r>
              <a:endParaRPr lang="vi-VN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12E2253-7416-45DE-8230-76F1D341E4C7}"/>
              </a:ext>
            </a:extLst>
          </p:cNvPr>
          <p:cNvGrpSpPr/>
          <p:nvPr/>
        </p:nvGrpSpPr>
        <p:grpSpPr>
          <a:xfrm>
            <a:off x="0" y="0"/>
            <a:ext cx="2928308" cy="1743970"/>
            <a:chOff x="38415" y="44877"/>
            <a:chExt cx="2928308" cy="1743970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369823DD-4D0A-4198-A520-22B460EE6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8415" y="44877"/>
              <a:ext cx="2928308" cy="174397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1D94D58-C7BF-48C6-846E-75053F93433C}"/>
                </a:ext>
              </a:extLst>
            </p:cNvPr>
            <p:cNvSpPr txBox="1"/>
            <p:nvPr/>
          </p:nvSpPr>
          <p:spPr>
            <a:xfrm>
              <a:off x="225789" y="987982"/>
              <a:ext cx="26335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biết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026" name="Picture 2" descr="Những quan điểm hiện nay về dinh dưỡng cho heo con (phần 1) - Tạp chí Chăn  nuôi Việt Nam">
            <a:extLst>
              <a:ext uri="{FF2B5EF4-FFF2-40B4-BE49-F238E27FC236}">
                <a16:creationId xmlns:a16="http://schemas.microsoft.com/office/drawing/2014/main" id="{759DDA31-E625-AC1E-9AB4-3872C4AC6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988" y="2552700"/>
            <a:ext cx="5872162" cy="3756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9171089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5oxp1pb">
      <a:majorFont>
        <a:latin typeface="Helvetica" panose="020F0302020204030204"/>
        <a:ea typeface="Helvetica"/>
        <a:cs typeface=""/>
      </a:majorFont>
      <a:minorFont>
        <a:latin typeface="Helvetica" panose="020F0502020204030204"/>
        <a:ea typeface="Helvetic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429</Words>
  <Application>Microsoft Office PowerPoint</Application>
  <PresentationFormat>Widescreen</PresentationFormat>
  <Paragraphs>38</Paragraphs>
  <Slides>15</Slides>
  <Notes>3</Notes>
  <HiddenSlides>0</HiddenSlides>
  <MMClips>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微软雅黑</vt:lpstr>
      <vt:lpstr>宋体</vt:lpstr>
      <vt:lpstr>Arial</vt:lpstr>
      <vt:lpstr>Calibri</vt:lpstr>
      <vt:lpstr>Calibri Light</vt:lpstr>
      <vt:lpstr>Cambria</vt:lpstr>
      <vt:lpstr>Helvetica</vt:lpstr>
      <vt:lpstr>Times New Roman</vt:lpstr>
      <vt:lpstr>1_Office 主题</vt:lpstr>
      <vt:lpstr>1_Office Theme</vt:lpstr>
      <vt:lpstr>4_Office 主题​​</vt:lpstr>
      <vt:lpstr>1_Office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25</cp:revision>
  <dcterms:created xsi:type="dcterms:W3CDTF">2023-10-03T05:16:17Z</dcterms:created>
  <dcterms:modified xsi:type="dcterms:W3CDTF">2025-12-19T06:26:25Z</dcterms:modified>
</cp:coreProperties>
</file>