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  <p:sldMasterId id="2147483732" r:id="rId4"/>
  </p:sldMasterIdLst>
  <p:notesMasterIdLst>
    <p:notesMasterId r:id="rId27"/>
  </p:notesMasterIdLst>
  <p:sldIdLst>
    <p:sldId id="355" r:id="rId5"/>
    <p:sldId id="343" r:id="rId6"/>
    <p:sldId id="317" r:id="rId7"/>
    <p:sldId id="325" r:id="rId8"/>
    <p:sldId id="374" r:id="rId9"/>
    <p:sldId id="378" r:id="rId10"/>
    <p:sldId id="376" r:id="rId11"/>
    <p:sldId id="347" r:id="rId12"/>
    <p:sldId id="351" r:id="rId13"/>
    <p:sldId id="348" r:id="rId14"/>
    <p:sldId id="308" r:id="rId15"/>
    <p:sldId id="344" r:id="rId16"/>
    <p:sldId id="345" r:id="rId17"/>
    <p:sldId id="346" r:id="rId18"/>
    <p:sldId id="379" r:id="rId19"/>
    <p:sldId id="380" r:id="rId20"/>
    <p:sldId id="350" r:id="rId21"/>
    <p:sldId id="349" r:id="rId22"/>
    <p:sldId id="381" r:id="rId23"/>
    <p:sldId id="352" r:id="rId24"/>
    <p:sldId id="383" r:id="rId25"/>
    <p:sldId id="3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3C7EB-B0F3-4B6D-B3E9-6DBBEBB46E8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ACF77-EEE2-42BB-8469-FE3D98FE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6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03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01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359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9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3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1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3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1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3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61200" y="172724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201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54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309851" y="3437533"/>
            <a:ext cx="47604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7070251" y="3437533"/>
            <a:ext cx="43228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9792095" y="1085165"/>
            <a:ext cx="677300" cy="5404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10557215" y="484002"/>
            <a:ext cx="2068556" cy="120136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539934" y="884267"/>
            <a:ext cx="1481884" cy="86064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>
            <a:off x="1835569" y="483997"/>
            <a:ext cx="638375" cy="509396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 rot="10800000">
            <a:off x="10267367" y="1935947"/>
            <a:ext cx="1370467" cy="7960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5166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271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774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054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71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94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963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238367" y="2611800"/>
            <a:ext cx="5715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1125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41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88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540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144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027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986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574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Title and Body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814700" y="3114333"/>
            <a:ext cx="3479200" cy="16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44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7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2">
  <p:cSld name="Title and Body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713597" y="2801733"/>
            <a:ext cx="6130800" cy="2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93" name="Google Shape;93;p2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4" name="Google Shape;94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0624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788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830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272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Title and Body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2120467" y="2963615"/>
            <a:ext cx="79512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467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5">
  <p:cSld name="Title and Body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" name="Google Shape;125;p25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6" name="Google Shape;126;p2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" name="Google Shape;128;p25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140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1200" y="173379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140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6">
  <p:cSld name="Title and Body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" name="Google Shape;139;p2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0" name="Google Shape;140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" name="Google Shape;142;p2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414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54654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7">
  <p:cSld name="Title and Body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55" name="Google Shape;155;p2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2541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5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Title and Body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1215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Section Header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961200" y="1747375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7807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2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5211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297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7" name="Google Shape;187;p3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" name="Google Shape;189;p3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078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Title and Body 1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6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202" name="Google Shape;202;p3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3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46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428665" y="2159833"/>
            <a:ext cx="6640000" cy="664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6686133" y="4625500"/>
            <a:ext cx="3984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3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Slidesgo, including icons by Flaticon, and infographics &amp; images by Freepik</a:t>
            </a:r>
            <a:endParaRPr sz="1333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360451" y="931667"/>
            <a:ext cx="5465600" cy="7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6931813" y="5233533"/>
            <a:ext cx="3473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3399467" y="2398029"/>
            <a:ext cx="5425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3742402" y="1223367"/>
            <a:ext cx="753717" cy="601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37"/>
          <p:cNvSpPr/>
          <p:nvPr/>
        </p:nvSpPr>
        <p:spPr>
          <a:xfrm>
            <a:off x="630067" y="719334"/>
            <a:ext cx="1755936" cy="101980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0807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6BE618D-82B2-4388-B6ED-632E5C34F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4BD4818-3F7A-48DF-9956-9472DE369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877D9FE-4542-4B6D-BED3-80FF7400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5384F39-7134-4A25-9418-62E75323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044D229-D6EA-42FA-8835-A4E749F3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905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EA6C516-A2EE-4CEF-869C-A615EE24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EC6E3C1-590E-42DF-995E-5B22C47D6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38DA3DF-01F9-4A06-BC15-FD063155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D2040D6-5535-4C9B-8AE3-82C67F80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9113879-E2EA-42B1-9EC3-7BA0A25B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46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F56498-6282-45C9-932B-68C8C0D34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72E843B-C634-481D-B38A-6E4CA140F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8BF9AA4-F5E7-4ED6-8D8A-116F39D3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32C6839-A840-40FC-9246-E5DD3254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174940A-8FEF-4AEB-8775-E03235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0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211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1E2717C-0CAF-4105-9648-2C909BFD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526A13E-F045-4741-9A78-E9904223C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39CEF3E-70C2-4E97-95DB-7B23DB08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2DDE664-5A5D-460D-ABCF-8BBA7F0E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DC4279C-C7C0-4EB9-AB0D-9EC826B1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80241DA-6A85-4E10-BCB1-4F664226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24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35F6FEE-AAB2-442B-8A4A-81EC48F9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BEF75E-4CBA-4D9E-A8F4-5D49C0DD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A07D0E3-069A-4DBC-8B62-247D83B9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0B2A748-339C-442D-857A-08C62C04F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68B0C134-504B-4646-A456-D06639130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68582DE-EA91-4892-8560-E6398F60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3EBAD97-CD70-41E9-8F1E-179D2657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6E614AF7-4D86-4572-96EB-39C36000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904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0818816-BFA0-447D-847F-5969E008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7D6D41AA-9663-44D9-9FC0-B4BF8B9D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3CBC582-E017-4883-8279-F283D8BD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5A0A01E-AD55-4B2D-852B-38634892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741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09D8CA2F-D2EE-4D87-AFD1-D52A3EA7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BAFBD07-83DD-4FCA-A480-97A22591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A8742E5-C07C-4444-B225-02116D9E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2270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C3978EC-9B90-4CB4-BE2E-36257732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52917AE-55A0-4BAC-9794-7B099A91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ADF4CF0-82FD-4CC9-A3CA-13EA9E07A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1163B42-AD6F-49B1-8810-7C97CA62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6D728F6-F877-4762-8EF1-8B0B8B69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2C13315-E17E-4F72-9AFE-31C74FF1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4895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933E569-24C5-442F-8ED6-BC2E2A4C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B67EE174-6AA9-49B9-AEAB-2439B0FE1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D6269A7-BC65-4F13-A73F-18E530440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EE7DC1C-57C7-4DEC-A548-13826923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25320C6-563B-47E6-BBA9-35BAB0CE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1311AC6-62A9-4D18-8761-AC607FA6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770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E4BFBFD-FB1B-42B6-AFE1-84E59C27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11549C3-961C-41AC-BB41-B48FD8F26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5A00141-ADD5-45EA-A05D-84B3AE00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FA70CA6-15E6-4479-8708-46D574E9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B088DD7-C7BC-4059-BC5C-E8A325E9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249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C19695C0-2E4D-47A8-80F8-6E321AB7A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7C46311-463D-48B4-A3EF-6DD7A0E71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9E81465-BB0A-4E66-8A85-81D448BD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4CD5-4A2C-483E-934D-5884BF113C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CCBABBA-F7DD-4507-882A-F8ACEAFB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063F494-431A-4E2D-B445-3E49DDCE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627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37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9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8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735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04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54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53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77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20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918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476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8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1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7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image" Target="../media/image3.jpe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467962-C7F3-C6BC-8BEB-D2CA205D63D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6" y="447675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17D8F7F-8AB6-5969-C7BF-46A05E55D58F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6" y="447675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495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77307B7-6DCA-49DA-B0F7-BEEAF8C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4D708ED-BB28-4E01-901F-20C5D234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AB604CF-AE26-40B7-A40A-88DF8D1F6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4CD5-4A2C-483E-934D-5884BF113CC6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B3C497-A4C5-4AB8-96E7-21144E1A5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2E9D77F-233D-4C89-9FFC-7A29A0265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DF49-60FC-4C3A-84B1-9FD9ED91A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15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DC40F63E-5CF2-4185-9984-DAEABE623A7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FDD32C3-77EC-4C3B-BFEF-7C75DDEA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A38809-4C77-49B3-8496-133E1E4EB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5C58B7-5D0B-4EC5-824C-6039BAC8B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28DB-7B12-4F3E-9759-9E934A65851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EA2DD6-84D5-4BEA-B755-06B91D661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BF07C4-5807-4D6D-82B8-B804CEBE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png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jpg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5.svg"/><Relationship Id="rId5" Type="http://schemas.openxmlformats.org/officeDocument/2006/relationships/image" Target="../media/image33.png"/><Relationship Id="rId10" Type="http://schemas.microsoft.com/office/2007/relationships/hdphoto" Target="../media/hdphoto7.wdp"/><Relationship Id="rId4" Type="http://schemas.openxmlformats.org/officeDocument/2006/relationships/image" Target="../media/image28.sv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jpg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jpg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5.svg"/><Relationship Id="rId5" Type="http://schemas.openxmlformats.org/officeDocument/2006/relationships/image" Target="../media/image33.png"/><Relationship Id="rId4" Type="http://schemas.openxmlformats.org/officeDocument/2006/relationships/image" Target="../media/image28.sv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3.xml"/><Relationship Id="rId6" Type="http://schemas.microsoft.com/office/2007/relationships/hdphoto" Target="../media/hdphoto9.wdp"/><Relationship Id="rId5" Type="http://schemas.openxmlformats.org/officeDocument/2006/relationships/image" Target="../media/image39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3.xml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28.svg"/><Relationship Id="rId12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2.wdp"/><Relationship Id="rId5" Type="http://schemas.openxmlformats.org/officeDocument/2006/relationships/image" Target="../media/image26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28.svg"/><Relationship Id="rId12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2.wdp"/><Relationship Id="rId5" Type="http://schemas.openxmlformats.org/officeDocument/2006/relationships/image" Target="../media/image26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te cartoon thai student namaste greeting in the school uniform. Free Vector">
            <a:extLst>
              <a:ext uri="{FF2B5EF4-FFF2-40B4-BE49-F238E27FC236}">
                <a16:creationId xmlns="" xmlns:a16="http://schemas.microsoft.com/office/drawing/2014/main" id="{F40DD651-F5D2-A668-80BB-346A836FD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-104167" y="1844236"/>
            <a:ext cx="3283357" cy="50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ute cartoon thai student namaste greeting in the school uniform. Free Vector">
            <a:extLst>
              <a:ext uri="{FF2B5EF4-FFF2-40B4-BE49-F238E27FC236}">
                <a16:creationId xmlns="" xmlns:a16="http://schemas.microsoft.com/office/drawing/2014/main" id="{6CE8214A-7E2C-863B-502B-EE37DFE95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8888986" y="1622922"/>
            <a:ext cx="3179189" cy="498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7510" y="382333"/>
            <a:ext cx="940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TRƯỜNG TIỂU HỌC ĐA PHÚC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5779" y="4375556"/>
            <a:ext cx="5937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Trinh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4A1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46C7381-8B1C-F8B5-98A8-11BE7A38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DD33C8-1E88-CBF7-4972-C66C1B4C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0999" y="110834"/>
            <a:ext cx="7851775" cy="430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1C7E662-DD38-C864-CFA0-81D697A23FAF}"/>
              </a:ext>
            </a:extLst>
          </p:cNvPr>
          <p:cNvSpPr txBox="1"/>
          <p:nvPr/>
        </p:nvSpPr>
        <p:spPr>
          <a:xfrm>
            <a:off x="3635081" y="1317662"/>
            <a:ext cx="6489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chúng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ta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điểm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riêng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.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Chúng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ta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thường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xuyên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giá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điểm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phát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huy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66829" y="10533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0A2D0AB-D3CF-EC75-71C2-57FF2E396C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3242" y="422875"/>
            <a:ext cx="287146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teacher talking with her students on white background">
            <a:extLst>
              <a:ext uri="{FF2B5EF4-FFF2-40B4-BE49-F238E27FC236}">
                <a16:creationId xmlns="" xmlns:a16="http://schemas.microsoft.com/office/drawing/2014/main" id="{1EA55BF3-1578-3143-869D-8D2BD430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9" b="94796" l="3994" r="95208">
                        <a14:foregroundMark x1="37380" y1="5390" x2="37380" y2="5390"/>
                        <a14:foregroundMark x1="37380" y1="33086" x2="34345" y2="40706"/>
                        <a14:foregroundMark x1="8946" y1="51487" x2="8466" y2="61710"/>
                        <a14:foregroundMark x1="8466" y1="61710" x2="8466" y2="61710"/>
                        <a14:foregroundMark x1="5591" y1="65985" x2="5591" y2="65985"/>
                        <a14:foregroundMark x1="4153" y1="53160" x2="4153" y2="53160"/>
                        <a14:foregroundMark x1="20288" y1="66171" x2="23848" y2="70314"/>
                        <a14:foregroundMark x1="12141" y1="62268" x2="10642" y2="66167"/>
                        <a14:foregroundMark x1="11767" y1="72122" x2="15335" y2="77881"/>
                        <a14:foregroundMark x1="15335" y1="77881" x2="15335" y2="77881"/>
                        <a14:foregroundMark x1="12300" y1="82156" x2="11022" y2="91450"/>
                        <a14:foregroundMark x1="9744" y1="93680" x2="9744" y2="93680"/>
                        <a14:foregroundMark x1="19489" y1="89219" x2="22843" y2="94610"/>
                        <a14:foregroundMark x1="31629" y1="93866" x2="31629" y2="93866"/>
                        <a14:foregroundMark x1="6230" y1="93123" x2="9585" y2="90335"/>
                        <a14:foregroundMark x1="32109" y1="95353" x2="32109" y2="95353"/>
                        <a14:foregroundMark x1="55911" y1="49257" x2="58626" y2="61524"/>
                        <a14:foregroundMark x1="58626" y1="61524" x2="58307" y2="78253"/>
                        <a14:foregroundMark x1="62780" y1="46283" x2="59265" y2="46283"/>
                        <a14:foregroundMark x1="62141" y1="84944" x2="64058" y2="92007"/>
                        <a14:foregroundMark x1="55751" y1="92193" x2="55751" y2="92193"/>
                        <a14:foregroundMark x1="83706" y1="47026" x2="86741" y2="71190"/>
                        <a14:foregroundMark x1="86741" y1="71190" x2="86581" y2="72491"/>
                        <a14:foregroundMark x1="91534" y1="51115" x2="92013" y2="51487"/>
                        <a14:foregroundMark x1="92013" y1="51487" x2="93930" y2="53903"/>
                        <a14:foregroundMark x1="95208" y1="53717" x2="95208" y2="53717"/>
                        <a14:foregroundMark x1="90096" y1="40892" x2="90096" y2="40892"/>
                        <a14:foregroundMark x1="72524" y1="71375" x2="78754" y2="71561"/>
                        <a14:foregroundMark x1="55112" y1="83829" x2="56390" y2="89219"/>
                        <a14:foregroundMark x1="82268" y1="90706" x2="84345" y2="89405"/>
                        <a14:foregroundMark x1="87540" y1="87546" x2="88658" y2="92193"/>
                        <a14:foregroundMark x1="79073" y1="91636" x2="81470" y2="91264"/>
                        <a14:foregroundMark x1="11342" y1="69888" x2="11502" y2="70818"/>
                        <a14:foregroundMark x1="11342" y1="69703" x2="11342" y2="69703"/>
                        <a14:foregroundMark x1="11022" y1="69145" x2="11182" y2="71190"/>
                        <a14:foregroundMark x1="82428" y1="65985" x2="84665" y2="77138"/>
                        <a14:foregroundMark x1="86422" y1="68959" x2="87859" y2="69703"/>
                        <a14:foregroundMark x1="81470" y1="72491" x2="81470" y2="72491"/>
                        <a14:foregroundMark x1="81470" y1="70446" x2="80511" y2="76952"/>
                        <a14:foregroundMark x1="79073" y1="69517" x2="79073" y2="69517"/>
                        <a14:foregroundMark x1="78914" y1="68401" x2="78754" y2="69145"/>
                        <a14:foregroundMark x1="87220" y1="42751" x2="87220" y2="42751"/>
                        <a14:foregroundMark x1="90895" y1="43309" x2="90895" y2="43309"/>
                        <a14:foregroundMark x1="90575" y1="46654" x2="90575" y2="46654"/>
                        <a14:foregroundMark x1="90256" y1="44238" x2="90256" y2="44238"/>
                        <a14:foregroundMark x1="90415" y1="45911" x2="90415" y2="45911"/>
                        <a14:foregroundMark x1="90415" y1="46097" x2="90415" y2="46097"/>
                        <a14:backgroundMark x1="28435" y1="42751" x2="28435" y2="42751"/>
                        <a14:backgroundMark x1="9425" y1="68030" x2="10529" y2="69197"/>
                        <a14:backgroundMark x1="9585" y1="66543" x2="10311" y2="69220"/>
                        <a14:backgroundMark x1="10824" y1="71227" x2="11022" y2="72305"/>
                        <a14:backgroundMark x1="24601" y1="70632" x2="24601" y2="70632"/>
                        <a14:backgroundMark x1="23962" y1="70260" x2="24441" y2="71561"/>
                        <a14:backgroundMark x1="53355" y1="64498" x2="53355" y2="64498"/>
                        <a14:backgroundMark x1="83546" y1="44981" x2="83546" y2="44981"/>
                        <a14:backgroundMark x1="81789" y1="45353" x2="81789" y2="45353"/>
                        <a14:backgroundMark x1="88339" y1="46097" x2="88339" y2="46097"/>
                        <a14:backgroundMark x1="90256" y1="45911" x2="90256" y2="45911"/>
                        <a14:backgroundMark x1="88179" y1="45911" x2="88179" y2="45911"/>
                        <a14:backgroundMark x1="90575" y1="43866" x2="90575" y2="43866"/>
                        <a14:backgroundMark x1="89776" y1="45353" x2="89936" y2="45911"/>
                        <a14:backgroundMark x1="90575" y1="46654" x2="90575" y2="46654"/>
                        <a14:backgroundMark x1="90096" y1="41264" x2="90096" y2="41264"/>
                        <a14:backgroundMark x1="91054" y1="39963" x2="91054" y2="39963"/>
                        <a14:backgroundMark x1="91054" y1="39963" x2="91534" y2="39963"/>
                        <a14:backgroundMark x1="89617" y1="41450" x2="89617" y2="41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6486" y="2518238"/>
            <a:ext cx="5049611" cy="43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EF3996C-2E14-3735-8962-D022EA1CA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454" y="1701454"/>
            <a:ext cx="4755292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78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3">
            <a:extLst>
              <a:ext uri="{FF2B5EF4-FFF2-40B4-BE49-F238E27FC236}">
                <a16:creationId xmlns="" xmlns:a16="http://schemas.microsoft.com/office/drawing/2014/main" id="{3D4A17D6-85EC-FD8E-85A1-DEADA6959276}"/>
              </a:ext>
            </a:extLst>
          </p:cNvPr>
          <p:cNvSpPr txBox="1"/>
          <p:nvPr/>
        </p:nvSpPr>
        <p:spPr>
          <a:xfrm>
            <a:off x="6321544" y="3690347"/>
            <a:ext cx="460260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输入替换内容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43884A4C-66FB-31DD-3362-9E7B63267E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6ADBF9-5AF9-095C-945D-B352561F9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6" name="Picture 14" descr="Cute cactus illustration - seamless pattern">
            <a:extLst>
              <a:ext uri="{FF2B5EF4-FFF2-40B4-BE49-F238E27FC236}">
                <a16:creationId xmlns="" xmlns:a16="http://schemas.microsoft.com/office/drawing/2014/main" id="{12984EB3-3CA9-2A54-ACCC-E8105579A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7964410" y="2795066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C733BD4-FD48-8497-2C2E-01C7F42E7A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1D7D2E7-C7C2-6521-DA1A-4C83EFD45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4910" y="1092627"/>
            <a:ext cx="600508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4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C0AF3AB2-B4F0-6AC2-4F67-23818E1EEF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75EABE1-56D0-99AB-AFFC-1216FD9336C7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061E8347-44D5-F9BE-E990-A125A9C8357A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6" name="Picture 10">
            <a:extLst>
              <a:ext uri="{FF2B5EF4-FFF2-40B4-BE49-F238E27FC236}">
                <a16:creationId xmlns="" xmlns:a16="http://schemas.microsoft.com/office/drawing/2014/main" id="{3AA44843-7E71-858B-9B56-EFDA8ACFE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65077" y="308123"/>
            <a:ext cx="2624543" cy="4534847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="" xmlns:a16="http://schemas.microsoft.com/office/drawing/2014/main" id="{6C27903E-040B-4E52-E492-43507ACFF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="" xmlns:a16="http://schemas.microsoft.com/office/drawing/2014/main" id="{F35C9237-F046-8A47-9A39-5D2F845BAC34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9" name="Freeform 13">
              <a:extLst>
                <a:ext uri="{FF2B5EF4-FFF2-40B4-BE49-F238E27FC236}">
                  <a16:creationId xmlns="" xmlns:a16="http://schemas.microsoft.com/office/drawing/2014/main" id="{249FD8AF-C3D5-52FD-18FF-159785CCDC3B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4">
            <a:extLst>
              <a:ext uri="{FF2B5EF4-FFF2-40B4-BE49-F238E27FC236}">
                <a16:creationId xmlns="" xmlns:a16="http://schemas.microsoft.com/office/drawing/2014/main" id="{FA433F8D-CE67-8258-5DFC-003A8ADFE688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1" name="Freeform 15">
              <a:extLst>
                <a:ext uri="{FF2B5EF4-FFF2-40B4-BE49-F238E27FC236}">
                  <a16:creationId xmlns="" xmlns:a16="http://schemas.microsoft.com/office/drawing/2014/main" id="{D15C78FC-4B20-3D16-E415-291BB17FF83C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6">
            <a:extLst>
              <a:ext uri="{FF2B5EF4-FFF2-40B4-BE49-F238E27FC236}">
                <a16:creationId xmlns="" xmlns:a16="http://schemas.microsoft.com/office/drawing/2014/main" id="{E803BD2A-1E14-6D4D-36BF-345F8167E470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7">
              <a:extLst>
                <a:ext uri="{FF2B5EF4-FFF2-40B4-BE49-F238E27FC236}">
                  <a16:creationId xmlns="" xmlns:a16="http://schemas.microsoft.com/office/drawing/2014/main" id="{F60E87CC-D4D8-0AAC-5A53-13B8ED29CF5B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4" name="Picture 18">
            <a:extLst>
              <a:ext uri="{FF2B5EF4-FFF2-40B4-BE49-F238E27FC236}">
                <a16:creationId xmlns="" xmlns:a16="http://schemas.microsoft.com/office/drawing/2014/main" id="{F8AD426B-E9B0-16CB-B673-5239FE9D3E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="" xmlns:a16="http://schemas.microsoft.com/office/drawing/2014/main" id="{93CF9E5C-26AF-98D0-B56E-A169EA1B4D23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E6E0F3A-05E6-D3DE-A469-A56922A37C02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="" xmlns:a16="http://schemas.microsoft.com/office/drawing/2014/main" id="{FEF23F96-6AE0-33F2-DEE6-3C421F2BE4B9}"/>
              </a:ext>
            </a:extLst>
          </p:cNvPr>
          <p:cNvSpPr/>
          <p:nvPr/>
        </p:nvSpPr>
        <p:spPr>
          <a:xfrm>
            <a:off x="8467231" y="372315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" descr="Premium Vector | Happy cute kid boy learning in school">
            <a:extLst>
              <a:ext uri="{FF2B5EF4-FFF2-40B4-BE49-F238E27FC236}">
                <a16:creationId xmlns="" xmlns:a16="http://schemas.microsoft.com/office/drawing/2014/main" id="{F009E167-1AD6-93DE-32D8-979F8E38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88" b="90097" l="3700" r="94200">
                        <a14:foregroundMark x1="16700" y1="29064" x2="16700" y2="29064"/>
                        <a14:foregroundMark x1="6700" y1="63402" x2="7200" y2="80732"/>
                        <a14:foregroundMark x1="3700" y1="85468" x2="3700" y2="85468"/>
                        <a14:foregroundMark x1="19300" y1="87191" x2="19300" y2="87191"/>
                        <a14:foregroundMark x1="32550" y1="26588" x2="64200" y2="57696"/>
                        <a14:foregroundMark x1="64200" y1="57696" x2="71200" y2="39720"/>
                        <a14:foregroundMark x1="71200" y1="39720" x2="66100" y2="22928"/>
                        <a14:foregroundMark x1="66100" y1="22928" x2="53100" y2="29386"/>
                        <a14:foregroundMark x1="53100" y1="29386" x2="36500" y2="72766"/>
                        <a14:foregroundMark x1="77750" y1="56082" x2="78900" y2="68461"/>
                        <a14:foregroundMark x1="81600" y1="53821" x2="81600" y2="53821"/>
                        <a14:foregroundMark x1="91200" y1="59203" x2="92250" y2="80086"/>
                        <a14:foregroundMark x1="92250" y1="80086" x2="92250" y2="80086"/>
                        <a14:foregroundMark x1="91850" y1="85468" x2="91850" y2="85468"/>
                        <a14:foregroundMark x1="94200" y1="82131" x2="91400" y2="88375"/>
                        <a14:foregroundMark x1="84300" y1="90097" x2="84300" y2="90097"/>
                        <a14:foregroundMark x1="73400" y1="89236" x2="73400" y2="89236"/>
                        <a14:foregroundMark x1="21900" y1="25296" x2="21900" y2="25296"/>
                        <a14:foregroundMark x1="19000" y1="56512" x2="20450" y2="58881"/>
                        <a14:foregroundMark x1="19545" y1="60280" x2="19700" y2="62002"/>
                        <a14:foregroundMark x1="19487" y1="59634" x2="19545" y2="60280"/>
                        <a14:foregroundMark x1="19400" y1="58665" x2="19487" y2="59634"/>
                        <a14:foregroundMark x1="88950" y1="50700" x2="88950" y2="50700"/>
                        <a14:backgroundMark x1="18250" y1="65339" x2="18050" y2="73197"/>
                        <a14:backgroundMark x1="75700" y1="47578" x2="75700" y2="47578"/>
                        <a14:backgroundMark x1="76000" y1="48009" x2="76000" y2="48009"/>
                        <a14:backgroundMark x1="82100" y1="78364" x2="82100" y2="78364"/>
                        <a14:backgroundMark x1="19300" y1="60280" x2="19300" y2="60280"/>
                        <a14:backgroundMark x1="19500" y1="59634" x2="19500" y2="59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7" y="1541087"/>
            <a:ext cx="11106607" cy="515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E94AF18-04C1-1DD1-C884-CD7D7EE7CE63}"/>
              </a:ext>
            </a:extLst>
          </p:cNvPr>
          <p:cNvSpPr txBox="1"/>
          <p:nvPr/>
        </p:nvSpPr>
        <p:spPr>
          <a:xfrm>
            <a:off x="3828448" y="2450889"/>
            <a:ext cx="2251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BE62AC3-7E9F-EFA6-1189-D209C4695762}"/>
              </a:ext>
            </a:extLst>
          </p:cNvPr>
          <p:cNvSpPr txBox="1"/>
          <p:nvPr/>
        </p:nvSpPr>
        <p:spPr>
          <a:xfrm>
            <a:off x="6215494" y="2474152"/>
            <a:ext cx="2251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3">
            <a:extLst>
              <a:ext uri="{FF2B5EF4-FFF2-40B4-BE49-F238E27FC236}">
                <a16:creationId xmlns="" xmlns:a16="http://schemas.microsoft.com/office/drawing/2014/main" id="{25191D4B-13AF-6D46-05B2-7F7A2E13A730}"/>
              </a:ext>
            </a:extLst>
          </p:cNvPr>
          <p:cNvSpPr txBox="1"/>
          <p:nvPr/>
        </p:nvSpPr>
        <p:spPr>
          <a:xfrm>
            <a:off x="6321544" y="3690347"/>
            <a:ext cx="460260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输入替换内容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FA854863-9114-9821-FF1E-D375D1C5F4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2992D6B-B1BE-5B48-8CFF-3EEAE4EB3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6" name="Picture 14" descr="Cute cactus illustration - seamless pattern">
            <a:extLst>
              <a:ext uri="{FF2B5EF4-FFF2-40B4-BE49-F238E27FC236}">
                <a16:creationId xmlns="" xmlns:a16="http://schemas.microsoft.com/office/drawing/2014/main" id="{C50B1956-7CD7-1E1A-6305-9DA39CF3A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793085" y="2556941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8806E11-4EF1-01F6-55FE-6F765DA1C1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B8A3E7-C197-59AD-1CC6-AE7EF41DB023}"/>
              </a:ext>
            </a:extLst>
          </p:cNvPr>
          <p:cNvSpPr txBox="1"/>
          <p:nvPr/>
        </p:nvSpPr>
        <p:spPr>
          <a:xfrm>
            <a:off x="3741881" y="2262522"/>
            <a:ext cx="177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98E4C14-F615-0298-9EB9-2A10BF04F6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2085" y="463977"/>
            <a:ext cx="600508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3">
            <a:extLst>
              <a:ext uri="{FF2B5EF4-FFF2-40B4-BE49-F238E27FC236}">
                <a16:creationId xmlns="" xmlns:a16="http://schemas.microsoft.com/office/drawing/2014/main" id="{B3E0554F-4B73-D9F1-73BD-98ED93208038}"/>
              </a:ext>
            </a:extLst>
          </p:cNvPr>
          <p:cNvSpPr txBox="1"/>
          <p:nvPr/>
        </p:nvSpPr>
        <p:spPr>
          <a:xfrm>
            <a:off x="6321544" y="3690347"/>
            <a:ext cx="460260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输入替换内容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01F40B02-D9FD-B48A-43F8-F48DFC69D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11CA51-2D05-2F9A-F24B-3B6A8BA900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6" name="Picture 14" descr="Cute cactus illustration - seamless pattern">
            <a:extLst>
              <a:ext uri="{FF2B5EF4-FFF2-40B4-BE49-F238E27FC236}">
                <a16:creationId xmlns="" xmlns:a16="http://schemas.microsoft.com/office/drawing/2014/main" id="{CC90A21F-560D-F4CA-1070-55A85C5B0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7964410" y="2795066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987B58-C4EB-084F-D88B-11258D1107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1B84878-2732-441E-9EAD-108AD466016B}"/>
              </a:ext>
            </a:extLst>
          </p:cNvPr>
          <p:cNvSpPr txBox="1"/>
          <p:nvPr/>
        </p:nvSpPr>
        <p:spPr>
          <a:xfrm>
            <a:off x="3741881" y="2262522"/>
            <a:ext cx="177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C4D79D4-0E4A-CF66-C065-348A2DD5A4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1135" y="425877"/>
            <a:ext cx="600508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5BD31A42-CAA5-514D-2BFA-C2827CA327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27DB3CF-5458-B4B4-C8E0-594C244CB324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5F56E68D-AD5F-D442-7236-EE37605F5E42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0273B916-C122-58E3-B8AD-53B79E68D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65077" y="308123"/>
            <a:ext cx="2624543" cy="4534847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063CFC53-C427-1437-6F85-0647AFB93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7" name="Group 12">
            <a:extLst>
              <a:ext uri="{FF2B5EF4-FFF2-40B4-BE49-F238E27FC236}">
                <a16:creationId xmlns="" xmlns:a16="http://schemas.microsoft.com/office/drawing/2014/main" id="{D1995761-A12D-63E9-8902-F00739DB523D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8" name="Freeform 13">
              <a:extLst>
                <a:ext uri="{FF2B5EF4-FFF2-40B4-BE49-F238E27FC236}">
                  <a16:creationId xmlns="" xmlns:a16="http://schemas.microsoft.com/office/drawing/2014/main" id="{6899E22C-EBFB-6DA0-4B36-867049BB1160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" name="Group 14">
            <a:extLst>
              <a:ext uri="{FF2B5EF4-FFF2-40B4-BE49-F238E27FC236}">
                <a16:creationId xmlns="" xmlns:a16="http://schemas.microsoft.com/office/drawing/2014/main" id="{41892C0C-E2A2-B847-8E9E-5C5F89D7013A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0" name="Freeform 15">
              <a:extLst>
                <a:ext uri="{FF2B5EF4-FFF2-40B4-BE49-F238E27FC236}">
                  <a16:creationId xmlns="" xmlns:a16="http://schemas.microsoft.com/office/drawing/2014/main" id="{C7F616A3-525D-C863-08F4-0750C7824DC5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1" name="Group 16">
            <a:extLst>
              <a:ext uri="{FF2B5EF4-FFF2-40B4-BE49-F238E27FC236}">
                <a16:creationId xmlns="" xmlns:a16="http://schemas.microsoft.com/office/drawing/2014/main" id="{CBC9408D-1BED-AC37-268A-B73F66B9439C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2" name="Freeform 17">
              <a:extLst>
                <a:ext uri="{FF2B5EF4-FFF2-40B4-BE49-F238E27FC236}">
                  <a16:creationId xmlns="" xmlns:a16="http://schemas.microsoft.com/office/drawing/2014/main" id="{6C3FED6C-6FBC-1527-38C8-059945760432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7" name="Picture 2" descr="Premium Vector | Happy cute kid boy learning in school">
            <a:extLst>
              <a:ext uri="{FF2B5EF4-FFF2-40B4-BE49-F238E27FC236}">
                <a16:creationId xmlns="" xmlns:a16="http://schemas.microsoft.com/office/drawing/2014/main" id="{B97978FB-886C-3D78-46A4-79335788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88" b="90097" l="3700" r="94200">
                        <a14:foregroundMark x1="16700" y1="29064" x2="16700" y2="29064"/>
                        <a14:foregroundMark x1="6700" y1="63402" x2="7200" y2="80732"/>
                        <a14:foregroundMark x1="3700" y1="85468" x2="3700" y2="85468"/>
                        <a14:foregroundMark x1="19300" y1="87191" x2="19300" y2="87191"/>
                        <a14:foregroundMark x1="32550" y1="26588" x2="64200" y2="57696"/>
                        <a14:foregroundMark x1="64200" y1="57696" x2="71200" y2="39720"/>
                        <a14:foregroundMark x1="71200" y1="39720" x2="66100" y2="22928"/>
                        <a14:foregroundMark x1="66100" y1="22928" x2="53100" y2="29386"/>
                        <a14:foregroundMark x1="53100" y1="29386" x2="36500" y2="72766"/>
                        <a14:foregroundMark x1="77750" y1="56082" x2="78900" y2="68461"/>
                        <a14:foregroundMark x1="81600" y1="53821" x2="81600" y2="53821"/>
                        <a14:foregroundMark x1="91200" y1="59203" x2="92250" y2="80086"/>
                        <a14:foregroundMark x1="92250" y1="80086" x2="92250" y2="80086"/>
                        <a14:foregroundMark x1="91850" y1="85468" x2="91850" y2="85468"/>
                        <a14:foregroundMark x1="94200" y1="82131" x2="91400" y2="88375"/>
                        <a14:foregroundMark x1="84300" y1="90097" x2="84300" y2="90097"/>
                        <a14:foregroundMark x1="73400" y1="89236" x2="73400" y2="89236"/>
                        <a14:foregroundMark x1="21900" y1="25296" x2="21900" y2="25296"/>
                        <a14:foregroundMark x1="19000" y1="56512" x2="20450" y2="58881"/>
                        <a14:foregroundMark x1="19545" y1="60280" x2="19700" y2="62002"/>
                        <a14:foregroundMark x1="19487" y1="59634" x2="19545" y2="60280"/>
                        <a14:foregroundMark x1="19400" y1="58665" x2="19487" y2="59634"/>
                        <a14:foregroundMark x1="88950" y1="50700" x2="88950" y2="50700"/>
                        <a14:backgroundMark x1="18250" y1="65339" x2="18050" y2="73197"/>
                        <a14:backgroundMark x1="75700" y1="47578" x2="75700" y2="47578"/>
                        <a14:backgroundMark x1="76000" y1="48009" x2="76000" y2="48009"/>
                        <a14:backgroundMark x1="82100" y1="78364" x2="82100" y2="78364"/>
                        <a14:backgroundMark x1="19300" y1="60280" x2="19300" y2="60280"/>
                        <a14:backgroundMark x1="19500" y1="59634" x2="19500" y2="59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3" y="1990772"/>
            <a:ext cx="11106607" cy="515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FF03616-9B45-DAAB-D7B7-B51B50DAF07F}"/>
              </a:ext>
            </a:extLst>
          </p:cNvPr>
          <p:cNvSpPr txBox="1"/>
          <p:nvPr/>
        </p:nvSpPr>
        <p:spPr>
          <a:xfrm>
            <a:off x="300351" y="910215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binh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9B627BA-B661-E2BE-5FE1-569CE91D6D77}"/>
              </a:ext>
            </a:extLst>
          </p:cNvPr>
          <p:cNvSpPr txBox="1"/>
          <p:nvPr/>
        </p:nvSpPr>
        <p:spPr>
          <a:xfrm>
            <a:off x="8611377" y="858923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Chiến binh chăm 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C02146F-1150-49F4-43E9-90A558B5B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6686" y="2931293"/>
            <a:ext cx="5218628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9E729D-DCA4-3C18-757C-46E4D065E9E0}"/>
              </a:ext>
            </a:extLst>
          </p:cNvPr>
          <p:cNvSpPr txBox="1"/>
          <p:nvPr/>
        </p:nvSpPr>
        <p:spPr>
          <a:xfrm>
            <a:off x="4561114" y="435428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Phương hướng hoạt động Tuần …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E947314-124B-1E89-9D39-F32900B48D38}"/>
              </a:ext>
            </a:extLst>
          </p:cNvPr>
          <p:cNvSpPr/>
          <p:nvPr/>
        </p:nvSpPr>
        <p:spPr>
          <a:xfrm>
            <a:off x="4332514" y="1589314"/>
            <a:ext cx="7543800" cy="4648200"/>
          </a:xfrm>
          <a:prstGeom prst="roundRect">
            <a:avLst/>
          </a:prstGeom>
          <a:solidFill>
            <a:srgbClr val="FFB0BB">
              <a:alpha val="75000"/>
            </a:srgbClr>
          </a:solidFill>
          <a:ln w="76200">
            <a:solidFill>
              <a:srgbClr val="FD07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4E7D57-663E-C2AF-E37E-AE1A7276AC5A}"/>
              </a:ext>
            </a:extLst>
          </p:cNvPr>
          <p:cNvSpPr txBox="1"/>
          <p:nvPr/>
        </p:nvSpPr>
        <p:spPr>
          <a:xfrm>
            <a:off x="5057775" y="2257425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1279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63AF5BE-4E62-09FA-B765-EDDC2102E115}"/>
              </a:ext>
            </a:extLst>
          </p:cNvPr>
          <p:cNvSpPr txBox="1"/>
          <p:nvPr/>
        </p:nvSpPr>
        <p:spPr>
          <a:xfrm>
            <a:off x="495299" y="1342854"/>
            <a:ext cx="8066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Chúc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mừng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sinh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nhật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Tháng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+mn-ea"/>
                <a:cs typeface="+mn-cs"/>
              </a:rPr>
              <a:t>…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CAA2007-55AD-517B-B7DC-B19FB315AFE8}"/>
              </a:ext>
            </a:extLst>
          </p:cNvPr>
          <p:cNvSpPr/>
          <p:nvPr/>
        </p:nvSpPr>
        <p:spPr>
          <a:xfrm>
            <a:off x="849086" y="2266184"/>
            <a:ext cx="6879771" cy="2738182"/>
          </a:xfrm>
          <a:prstGeom prst="roundRect">
            <a:avLst/>
          </a:prstGeom>
          <a:noFill/>
          <a:ln w="57150">
            <a:solidFill>
              <a:srgbClr val="F98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2" descr="Cartoon Birthday Cake Wallpapers - Top Free Cartoon Birthday Cake  Backgrounds - WallpaperAccess">
            <a:extLst>
              <a:ext uri="{FF2B5EF4-FFF2-40B4-BE49-F238E27FC236}">
                <a16:creationId xmlns="" xmlns:a16="http://schemas.microsoft.com/office/drawing/2014/main" id="{8048ABE9-B756-76AD-175C-27518B6B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10000" r="90000">
                        <a14:foregroundMark x1="41367" y1="10313" x2="41367" y2="10313"/>
                        <a14:foregroundMark x1="41055" y1="10313" x2="41055" y2="10313"/>
                        <a14:foregroundMark x1="41289" y1="17125" x2="41289" y2="17125"/>
                        <a14:foregroundMark x1="41758" y1="14750" x2="41758" y2="14750"/>
                        <a14:foregroundMark x1="41758" y1="12687" x2="41758" y2="12687"/>
                        <a14:foregroundMark x1="41289" y1="14125" x2="41289" y2="14125"/>
                        <a14:foregroundMark x1="43750" y1="9813" x2="43750" y2="9813"/>
                        <a14:foregroundMark x1="45742" y1="7750" x2="45742" y2="7750"/>
                        <a14:foregroundMark x1="51875" y1="7938" x2="51875" y2="7938"/>
                        <a14:foregroundMark x1="51992" y1="13313" x2="51992" y2="13313"/>
                        <a14:foregroundMark x1="51992" y1="13313" x2="51289" y2="16688"/>
                        <a14:foregroundMark x1="52578" y1="6813" x2="52578" y2="6813"/>
                        <a14:foregroundMark x1="45742" y1="6500" x2="45742" y2="6500"/>
                        <a14:foregroundMark x1="22813" y1="81875" x2="22813" y2="8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56" y="3866809"/>
            <a:ext cx="4931228" cy="3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urple teddy bear cartoon symbol Stock Vector Image &amp; Art - Alamy">
            <a:extLst>
              <a:ext uri="{FF2B5EF4-FFF2-40B4-BE49-F238E27FC236}">
                <a16:creationId xmlns="" xmlns:a16="http://schemas.microsoft.com/office/drawing/2014/main" id="{72C6595E-F0FF-344D-6E0F-DB28A9E59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2" b="90185" l="10000" r="90000">
                        <a14:foregroundMark x1="44231" y1="10370" x2="44231" y2="10370"/>
                        <a14:foregroundMark x1="44423" y1="7222" x2="44423" y2="7222"/>
                        <a14:foregroundMark x1="47308" y1="86111" x2="47308" y2="86111"/>
                        <a14:foregroundMark x1="46731" y1="90185" x2="46731" y2="9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 bwMode="auto">
          <a:xfrm rot="820571" flipH="1">
            <a:off x="8240938" y="3419133"/>
            <a:ext cx="34884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hristmas present, creative christmas book, christmas, christmas gift png |  PNGWing">
            <a:extLst>
              <a:ext uri="{FF2B5EF4-FFF2-40B4-BE49-F238E27FC236}">
                <a16:creationId xmlns="" xmlns:a16="http://schemas.microsoft.com/office/drawing/2014/main" id="{CA6954E0-A01E-F654-0C1E-637AA4121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8" b="97461" l="7935" r="93370">
                        <a14:foregroundMark x1="50109" y1="6046" x2="50326" y2="8585"/>
                        <a14:foregroundMark x1="59022" y1="3869" x2="59022" y2="3869"/>
                        <a14:foregroundMark x1="92935" y1="35429" x2="92935" y2="35429"/>
                        <a14:foregroundMark x1="77500" y1="39420" x2="74022" y2="51632"/>
                        <a14:foregroundMark x1="59022" y1="36155" x2="59891" y2="42080"/>
                        <a14:foregroundMark x1="75217" y1="49577" x2="80000" y2="54776"/>
                        <a14:foregroundMark x1="93261" y1="51149" x2="93261" y2="51149"/>
                        <a14:foregroundMark x1="93043" y1="35429" x2="93043" y2="35429"/>
                        <a14:foregroundMark x1="93478" y1="35913" x2="93478" y2="35913"/>
                        <a14:foregroundMark x1="50000" y1="51391" x2="55109" y2="58283"/>
                        <a14:foregroundMark x1="8152" y1="46796" x2="8152" y2="46796"/>
                        <a14:foregroundMark x1="42609" y1="92503" x2="42609" y2="92503"/>
                        <a14:foregroundMark x1="68696" y1="94438" x2="68696" y2="94438"/>
                        <a14:foregroundMark x1="44022" y1="95042" x2="44022" y2="95042"/>
                        <a14:foregroundMark x1="68370" y1="97461" x2="68370" y2="97461"/>
                        <a14:foregroundMark x1="80652" y1="21282" x2="80652" y2="2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03" y="3984602"/>
            <a:ext cx="3166654" cy="28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ình ảnh Trái Tim Và Máy Bay Giấy PNG , Máy Bay Giấy, Tim, Yêu Và Quý PNG  và Vector với nền trong suốt để tải xuống miễn phí">
            <a:extLst>
              <a:ext uri="{FF2B5EF4-FFF2-40B4-BE49-F238E27FC236}">
                <a16:creationId xmlns="" xmlns:a16="http://schemas.microsoft.com/office/drawing/2014/main" id="{711BE022-4952-DB9E-8C3D-3450FB70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146">
                        <a14:foregroundMark x1="91146" y1="11250" x2="91146" y2="11250"/>
                        <a14:foregroundMark x1="60625" y1="59219" x2="60625" y2="59219"/>
                        <a14:foregroundMark x1="37396" y1="67344" x2="37396" y2="67344"/>
                        <a14:foregroundMark x1="12188" y1="75938" x2="12188" y2="75938"/>
                        <a14:foregroundMark x1="45104" y1="59531" x2="45104" y2="59531"/>
                        <a14:foregroundMark x1="49896" y1="52812" x2="49896" y2="52812"/>
                        <a14:foregroundMark x1="47292" y1="50313" x2="47292" y2="50313"/>
                        <a14:foregroundMark x1="47188" y1="54531" x2="47188" y2="54531"/>
                        <a14:foregroundMark x1="12708" y1="85781" x2="12708" y2="85781"/>
                        <a14:backgroundMark x1="48438" y1="52656" x2="48438" y2="52656"/>
                        <a14:backgroundMark x1="14688" y1="86094" x2="14688" y2="8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6" r="35481"/>
          <a:stretch/>
        </p:blipFill>
        <p:spPr bwMode="auto">
          <a:xfrm rot="1376686">
            <a:off x="7328425" y="-933208"/>
            <a:ext cx="3991011" cy="27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96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186CB482-C5C3-A3DC-299A-0709B2C4A1FB}"/>
              </a:ext>
            </a:extLst>
          </p:cNvPr>
          <p:cNvSpPr/>
          <p:nvPr/>
        </p:nvSpPr>
        <p:spPr>
          <a:xfrm>
            <a:off x="1605643" y="1625296"/>
            <a:ext cx="8980713" cy="36074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DAC33B9-F275-BB7C-2B37-54638BC9E249}"/>
              </a:ext>
            </a:extLst>
          </p:cNvPr>
          <p:cNvSpPr txBox="1"/>
          <p:nvPr/>
        </p:nvSpPr>
        <p:spPr>
          <a:xfrm>
            <a:off x="945093" y="553344"/>
            <a:ext cx="4036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D7FA172-646D-DDAF-DB57-61BF7A932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264" y="2296193"/>
            <a:ext cx="8742422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753FCA7-9536-F62D-083F-3056D34F4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861" y="0"/>
            <a:ext cx="9522777" cy="3328704"/>
          </a:xfrm>
          <a:prstGeom prst="rect">
            <a:avLst/>
          </a:prstGeom>
        </p:spPr>
      </p:pic>
      <p:pic>
        <p:nvPicPr>
          <p:cNvPr id="3" name="Picture 2" descr="Cute cartoon thai student namaste greeting in the school uniform. Free Vector">
            <a:extLst>
              <a:ext uri="{FF2B5EF4-FFF2-40B4-BE49-F238E27FC236}">
                <a16:creationId xmlns="" xmlns:a16="http://schemas.microsoft.com/office/drawing/2014/main" id="{7B2A2417-5EC6-7C6B-FB0A-0065CB5CA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-104167" y="1106836"/>
            <a:ext cx="3283357" cy="50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ute cartoon thai student namaste greeting in the school uniform. Free Vector">
            <a:extLst>
              <a:ext uri="{FF2B5EF4-FFF2-40B4-BE49-F238E27FC236}">
                <a16:creationId xmlns="" xmlns:a16="http://schemas.microsoft.com/office/drawing/2014/main" id="{B296C2BC-4F76-8EEC-A84D-39A749362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8888986" y="1150986"/>
            <a:ext cx="3179189" cy="498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="" xmlns:a16="http://schemas.microsoft.com/office/drawing/2014/main" id="{DF0FEE51-7F38-9C92-01DD-F8EEFDE4F457}"/>
              </a:ext>
            </a:extLst>
          </p:cNvPr>
          <p:cNvSpPr/>
          <p:nvPr/>
        </p:nvSpPr>
        <p:spPr>
          <a:xfrm>
            <a:off x="409338" y="163285"/>
            <a:ext cx="11373324" cy="6531429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8E997B-56FD-951F-1EBB-3BE3848A3997}"/>
              </a:ext>
            </a:extLst>
          </p:cNvPr>
          <p:cNvSpPr txBox="1"/>
          <p:nvPr/>
        </p:nvSpPr>
        <p:spPr>
          <a:xfrm>
            <a:off x="4680875" y="382011"/>
            <a:ext cx="6325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NTH-Dinomiko" panose="02000500000000000000" pitchFamily="2" charset="0"/>
                <a:ea typeface="+mn-ea"/>
                <a:cs typeface="+mn-cs"/>
              </a:rPr>
              <a:t/>
            </a:r>
            <a:b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NTH-Dinomiko" panose="02000500000000000000" pitchFamily="2" charset="0"/>
                <a:ea typeface="+mn-ea"/>
                <a:cs typeface="+mn-cs"/>
              </a:rPr>
            </a:b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NTH-Dinomiko" panose="02000500000000000000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3D5CD3-F8B7-D1FB-6847-3933D7CFD007}"/>
              </a:ext>
            </a:extLst>
          </p:cNvPr>
          <p:cNvSpPr txBox="1"/>
          <p:nvPr/>
        </p:nvSpPr>
        <p:spPr>
          <a:xfrm>
            <a:off x="2207181" y="545441"/>
            <a:ext cx="79096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00D94E2-C6AB-C34B-36E4-5169D8CB7432}"/>
              </a:ext>
            </a:extLst>
          </p:cNvPr>
          <p:cNvGrpSpPr/>
          <p:nvPr/>
        </p:nvGrpSpPr>
        <p:grpSpPr>
          <a:xfrm>
            <a:off x="1745827" y="2626361"/>
            <a:ext cx="6177280" cy="4164753"/>
            <a:chOff x="2734" y="2615"/>
            <a:chExt cx="7922" cy="5340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3B55B2E9-9D8C-4907-B304-5A6E49D99DC0}"/>
                </a:ext>
              </a:extLst>
            </p:cNvPr>
            <p:cNvSpPr/>
            <p:nvPr/>
          </p:nvSpPr>
          <p:spPr>
            <a:xfrm>
              <a:off x="4316" y="5196"/>
              <a:ext cx="714" cy="1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B525D645-D7D5-2702-07A8-48A8CF8C14B3}"/>
                </a:ext>
              </a:extLst>
            </p:cNvPr>
            <p:cNvSpPr/>
            <p:nvPr/>
          </p:nvSpPr>
          <p:spPr>
            <a:xfrm>
              <a:off x="8358" y="3796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45E86481-3003-81A5-4D76-ACEE3236EF48}"/>
                </a:ext>
              </a:extLst>
            </p:cNvPr>
            <p:cNvSpPr/>
            <p:nvPr/>
          </p:nvSpPr>
          <p:spPr>
            <a:xfrm>
              <a:off x="6546" y="3796"/>
              <a:ext cx="153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8C5DA80C-108A-86AC-CE91-CA4341C66D49}"/>
                </a:ext>
              </a:extLst>
            </p:cNvPr>
            <p:cNvSpPr/>
            <p:nvPr/>
          </p:nvSpPr>
          <p:spPr>
            <a:xfrm>
              <a:off x="5524" y="3651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10" name="Oval 0">
              <a:extLst>
                <a:ext uri="{FF2B5EF4-FFF2-40B4-BE49-F238E27FC236}">
                  <a16:creationId xmlns="" xmlns:a16="http://schemas.microsoft.com/office/drawing/2014/main" id="{0C1EDE58-2593-7515-9154-CCA6D66C7165}"/>
                </a:ext>
              </a:extLst>
            </p:cNvPr>
            <p:cNvSpPr/>
            <p:nvPr/>
          </p:nvSpPr>
          <p:spPr>
            <a:xfrm>
              <a:off x="4162" y="4187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64A064FA-9A1F-0405-A2D1-CF8957B2EED2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4" y="2615"/>
              <a:ext cx="7923" cy="534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Speech Bubble: Oval 11">
            <a:extLst>
              <a:ext uri="{FF2B5EF4-FFF2-40B4-BE49-F238E27FC236}">
                <a16:creationId xmlns="" xmlns:a16="http://schemas.microsoft.com/office/drawing/2014/main" id="{0A1A4BDD-0B42-6059-568F-1F1662814B78}"/>
              </a:ext>
            </a:extLst>
          </p:cNvPr>
          <p:cNvSpPr/>
          <p:nvPr/>
        </p:nvSpPr>
        <p:spPr>
          <a:xfrm>
            <a:off x="7715250" y="2352675"/>
            <a:ext cx="3648075" cy="1638300"/>
          </a:xfrm>
          <a:prstGeom prst="wedgeEllipseCallout">
            <a:avLst>
              <a:gd name="adj1" fmla="val -55850"/>
              <a:gd name="adj2" fmla="val 462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mium Vector | Happy kids studying together | Estudo infantil, Crianças  com necessidades especiais, Crianças felizes">
            <a:extLst>
              <a:ext uri="{FF2B5EF4-FFF2-40B4-BE49-F238E27FC236}">
                <a16:creationId xmlns="" xmlns:a16="http://schemas.microsoft.com/office/drawing/2014/main" id="{011FD333-A746-167B-5ADA-423374CCB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7" b="89665" l="6550" r="94409">
                        <a14:foregroundMark x1="11022" y1="35475" x2="11022" y2="35475"/>
                        <a14:foregroundMark x1="6709" y1="43017" x2="6709" y2="43017"/>
                        <a14:foregroundMark x1="33546" y1="36313" x2="35942" y2="43017"/>
                        <a14:foregroundMark x1="90415" y1="29330" x2="94409" y2="38547"/>
                        <a14:foregroundMark x1="88498" y1="20112" x2="88498" y2="20112"/>
                        <a14:foregroundMark x1="84665" y1="86313" x2="84665" y2="86313"/>
                        <a14:foregroundMark x1="80671" y1="60894" x2="84026" y2="68156"/>
                        <a14:foregroundMark x1="84026" y1="67039" x2="87220" y2="73464"/>
                        <a14:foregroundMark x1="90575" y1="68994" x2="92652" y2="74302"/>
                        <a14:backgroundMark x1="74441" y1="50559" x2="74441" y2="50559"/>
                        <a14:backgroundMark x1="76837" y1="62291" x2="76837" y2="62291"/>
                        <a14:backgroundMark x1="76837" y1="62291" x2="79393" y2="69553"/>
                        <a14:backgroundMark x1="78115" y1="71229" x2="77636" y2="78492"/>
                        <a14:backgroundMark x1="71406" y1="77654" x2="71406" y2="77654"/>
                        <a14:backgroundMark x1="75240" y1="81564" x2="75240" y2="81564"/>
                        <a14:backgroundMark x1="71246" y1="45251" x2="78275" y2="58101"/>
                        <a14:backgroundMark x1="78275" y1="58101" x2="78275" y2="58101"/>
                        <a14:backgroundMark x1="73323" y1="57821" x2="73323" y2="57821"/>
                        <a14:backgroundMark x1="75559" y1="36034" x2="80351" y2="48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140"/>
          <a:stretch/>
        </p:blipFill>
        <p:spPr bwMode="auto">
          <a:xfrm>
            <a:off x="7078714" y="3714750"/>
            <a:ext cx="4963873" cy="36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542FB1C-5A0B-C3A4-A642-4FFC92D831D1}"/>
              </a:ext>
            </a:extLst>
          </p:cNvPr>
          <p:cNvSpPr/>
          <p:nvPr/>
        </p:nvSpPr>
        <p:spPr>
          <a:xfrm>
            <a:off x="1981200" y="0"/>
            <a:ext cx="67382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LNTH-LuoLuoNotangYuanTi 1" pitchFamily="2" charset="-128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A4E9EA-9C7C-FA13-1D4C-52CE2B33EFC6}"/>
              </a:ext>
            </a:extLst>
          </p:cNvPr>
          <p:cNvSpPr txBox="1"/>
          <p:nvPr/>
        </p:nvSpPr>
        <p:spPr>
          <a:xfrm>
            <a:off x="1657350" y="466725"/>
            <a:ext cx="7458075" cy="348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cử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tỏ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thán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khen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dirty="0"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dirty="0"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11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4A0B9C5D-308C-94DB-42B4-0424C9C2DF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46258C2-F9D7-FD86-A019-16EBEAF66E47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D9AEF901-D48B-4ECA-C636-AA3C9A463FA8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529E33B0-D732-D3D9-F315-5BB78D4F7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638423" y="617634"/>
            <a:ext cx="7334252" cy="398294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C0700925-6B4B-14B5-C089-74069CD4B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06000" y="308123"/>
            <a:ext cx="1983620" cy="4534847"/>
          </a:xfrm>
          <a:prstGeom prst="rect">
            <a:avLst/>
          </a:prstGeom>
        </p:spPr>
      </p:pic>
      <p:grpSp>
        <p:nvGrpSpPr>
          <p:cNvPr id="10" name="Group 12">
            <a:extLst>
              <a:ext uri="{FF2B5EF4-FFF2-40B4-BE49-F238E27FC236}">
                <a16:creationId xmlns="" xmlns:a16="http://schemas.microsoft.com/office/drawing/2014/main" id="{BCF0AA90-35EE-3F70-CC75-EAEBC4567B53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1" name="Freeform 13">
              <a:extLst>
                <a:ext uri="{FF2B5EF4-FFF2-40B4-BE49-F238E27FC236}">
                  <a16:creationId xmlns="" xmlns:a16="http://schemas.microsoft.com/office/drawing/2014/main" id="{27A004C0-426B-656A-A8FE-FCB4E9F25F5C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55032972-FAFF-AFAC-8A5E-A92F45147507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5">
              <a:extLst>
                <a:ext uri="{FF2B5EF4-FFF2-40B4-BE49-F238E27FC236}">
                  <a16:creationId xmlns="" xmlns:a16="http://schemas.microsoft.com/office/drawing/2014/main" id="{0522B363-BE23-D69A-3B49-3C87968BEFD7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4" name="Group 16">
            <a:extLst>
              <a:ext uri="{FF2B5EF4-FFF2-40B4-BE49-F238E27FC236}">
                <a16:creationId xmlns="" xmlns:a16="http://schemas.microsoft.com/office/drawing/2014/main" id="{9AD3A5C8-0061-9C0D-461B-1FD5EB5CCC6A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5" name="Freeform 17">
              <a:extLst>
                <a:ext uri="{FF2B5EF4-FFF2-40B4-BE49-F238E27FC236}">
                  <a16:creationId xmlns="" xmlns:a16="http://schemas.microsoft.com/office/drawing/2014/main" id="{D5397ADE-E8E8-885C-1D8E-9316D53BB7F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18">
            <a:extLst>
              <a:ext uri="{FF2B5EF4-FFF2-40B4-BE49-F238E27FC236}">
                <a16:creationId xmlns="" xmlns:a16="http://schemas.microsoft.com/office/drawing/2014/main" id="{E879166B-1B9C-5B39-6CBE-3C3CA1D7C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5571739-6362-152A-73F5-C78C2DD95B76}"/>
              </a:ext>
            </a:extLst>
          </p:cNvPr>
          <p:cNvSpPr txBox="1"/>
          <p:nvPr/>
        </p:nvSpPr>
        <p:spPr>
          <a:xfrm>
            <a:off x="3038475" y="975132"/>
            <a:ext cx="62960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Về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nhà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Suy</a:t>
            </a:r>
            <a:r>
              <a:rPr lang="en-US" sz="4000" b="1" baseline="0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baseline="0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nghĩ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thảo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luận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người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thân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những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việc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cần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phát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huy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đặc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đáng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tự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hào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.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75AE021-28FF-C2E6-1ADB-DF74FE6F3A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81868" y="2492778"/>
            <a:ext cx="3068818" cy="48822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1EC1D25-CCC2-BF7B-19A0-DE4AFE8260C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400125" y="2777014"/>
            <a:ext cx="3068818" cy="43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50F7BA3-FDEF-27E2-D319-6C6546849F0E}"/>
              </a:ext>
            </a:extLst>
          </p:cNvPr>
          <p:cNvSpPr/>
          <p:nvPr/>
        </p:nvSpPr>
        <p:spPr>
          <a:xfrm>
            <a:off x="276225" y="496056"/>
            <a:ext cx="11649075" cy="60779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3C45441-08C3-9BB7-537B-1BD49E607224}"/>
              </a:ext>
            </a:extLst>
          </p:cNvPr>
          <p:cNvGrpSpPr/>
          <p:nvPr/>
        </p:nvGrpSpPr>
        <p:grpSpPr>
          <a:xfrm>
            <a:off x="2630986" y="322262"/>
            <a:ext cx="7084695" cy="969645"/>
            <a:chOff x="8882" y="6360"/>
            <a:chExt cx="11157" cy="1527"/>
          </a:xfrm>
          <a:solidFill>
            <a:srgbClr val="FFFF00"/>
          </a:solidFill>
        </p:grpSpPr>
        <p:sp>
          <p:nvSpPr>
            <p:cNvPr id="6" name="Flowchart: Alternate Process 5">
              <a:extLst>
                <a:ext uri="{FF2B5EF4-FFF2-40B4-BE49-F238E27FC236}">
                  <a16:creationId xmlns="" xmlns:a16="http://schemas.microsoft.com/office/drawing/2014/main" id="{8E940451-433F-22A7-450C-43B7EA4C0A50}"/>
                </a:ext>
              </a:extLst>
            </p:cNvPr>
            <p:cNvSpPr/>
            <p:nvPr/>
          </p:nvSpPr>
          <p:spPr>
            <a:xfrm>
              <a:off x="9750" y="6443"/>
              <a:ext cx="10289" cy="1354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Chơi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trò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chơi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: Xin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chào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EF4D186-70CE-B7FA-18CF-D9EBFD42C127}"/>
                </a:ext>
              </a:extLst>
            </p:cNvPr>
            <p:cNvGrpSpPr/>
            <p:nvPr/>
          </p:nvGrpSpPr>
          <p:grpSpPr>
            <a:xfrm>
              <a:off x="8882" y="6360"/>
              <a:ext cx="1550" cy="1527"/>
              <a:chOff x="6115" y="484"/>
              <a:chExt cx="2156" cy="2092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DA04C0B1-79EE-457A-303D-7ED7663CEF10}"/>
                  </a:ext>
                </a:extLst>
              </p:cNvPr>
              <p:cNvSpPr/>
              <p:nvPr/>
            </p:nvSpPr>
            <p:spPr>
              <a:xfrm>
                <a:off x="6115" y="484"/>
                <a:ext cx="2156" cy="209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5E374977-5901-28A4-AF04-1EADB01C2CE4}"/>
                  </a:ext>
                </a:extLst>
              </p:cNvPr>
              <p:cNvPicPr/>
              <p:nvPr/>
            </p:nvPicPr>
            <p:blipFill>
              <a:blip r:embed="rId4"/>
              <a:srcRect l="10062" t="6494" r="2926" b="8123"/>
              <a:stretch>
                <a:fillRect/>
              </a:stretch>
            </p:blipFill>
            <p:spPr>
              <a:xfrm>
                <a:off x="6153" y="527"/>
                <a:ext cx="2092" cy="1998"/>
              </a:xfrm>
              <a:prstGeom prst="ellipse">
                <a:avLst/>
              </a:prstGeom>
              <a:grpFill/>
              <a:ln w="76200">
                <a:solidFill>
                  <a:schemeClr val="tx1">
                    <a:alpha val="0"/>
                  </a:schemeClr>
                </a:solidFill>
              </a:ln>
            </p:spPr>
          </p:pic>
        </p:grpSp>
      </p:grpSp>
      <p:sp>
        <p:nvSpPr>
          <p:cNvPr id="10" name="Google Shape;1719;p59">
            <a:extLst>
              <a:ext uri="{FF2B5EF4-FFF2-40B4-BE49-F238E27FC236}">
                <a16:creationId xmlns="" xmlns:a16="http://schemas.microsoft.com/office/drawing/2014/main" id="{6D7E9723-3204-9FB3-158C-9C8EBEAC2F63}"/>
              </a:ext>
            </a:extLst>
          </p:cNvPr>
          <p:cNvSpPr/>
          <p:nvPr/>
        </p:nvSpPr>
        <p:spPr>
          <a:xfrm>
            <a:off x="371384" y="1907039"/>
            <a:ext cx="5981791" cy="1388090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Chọn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một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bạn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trong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lớp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làm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quản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trò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.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Quản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trò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sẽ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nói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lời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chào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kèm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một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đặc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điểm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đáng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yêu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của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bạn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.</a:t>
            </a:r>
          </a:p>
        </p:txBody>
      </p:sp>
      <p:sp>
        <p:nvSpPr>
          <p:cNvPr id="11" name="Google Shape;1719;p59">
            <a:extLst>
              <a:ext uri="{FF2B5EF4-FFF2-40B4-BE49-F238E27FC236}">
                <a16:creationId xmlns="" xmlns:a16="http://schemas.microsoft.com/office/drawing/2014/main" id="{8D341465-36B7-FF71-A748-4B0242D64409}"/>
              </a:ext>
            </a:extLst>
          </p:cNvPr>
          <p:cNvSpPr/>
          <p:nvPr/>
        </p:nvSpPr>
        <p:spPr>
          <a:xfrm>
            <a:off x="409484" y="3650114"/>
            <a:ext cx="6057991" cy="1388090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vi-VN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Các bạn trong lớp có đặc điểm được nhắc đến sẽ đứng dậy, vẫy tay và nói: “Xin chào!”.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59FDC51-7BC8-1659-A21D-54A433AF1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299" y="2122354"/>
            <a:ext cx="5181601" cy="2849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DF4E7D87-E4EA-C381-52AD-A271FC8519A9}"/>
              </a:ext>
            </a:extLst>
          </p:cNvPr>
          <p:cNvSpPr/>
          <p:nvPr/>
        </p:nvSpPr>
        <p:spPr>
          <a:xfrm>
            <a:off x="643508" y="370959"/>
            <a:ext cx="10904984" cy="60779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6" name="Google Shape;1718;p59">
            <a:extLst>
              <a:ext uri="{FF2B5EF4-FFF2-40B4-BE49-F238E27FC236}">
                <a16:creationId xmlns="" xmlns:a16="http://schemas.microsoft.com/office/drawing/2014/main" id="{14146BAE-418F-0D28-E037-2864C1747932}"/>
              </a:ext>
            </a:extLst>
          </p:cNvPr>
          <p:cNvSpPr/>
          <p:nvPr/>
        </p:nvSpPr>
        <p:spPr>
          <a:xfrm flipH="1">
            <a:off x="3820138" y="1618010"/>
            <a:ext cx="7390786" cy="1340442"/>
          </a:xfrm>
          <a:prstGeom prst="roundRect">
            <a:avLst>
              <a:gd name="adj" fmla="val 30219"/>
            </a:avLst>
          </a:prstGeom>
          <a:solidFill>
            <a:srgbClr val="FFFF00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Chia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sẻ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cảm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xúc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của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em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sau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khi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chơi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trò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chơi</a:t>
            </a:r>
            <a:r>
              <a:rPr lang="en-US" altLang="en-GB" sz="44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Xin </a:t>
            </a:r>
            <a:r>
              <a:rPr lang="en-US" altLang="en-GB" sz="44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chào</a:t>
            </a:r>
            <a:endParaRPr lang="en-US" altLang="en-GB" sz="4400" b="1" dirty="0">
              <a:solidFill>
                <a:schemeClr val="dk1"/>
              </a:solidFill>
              <a:latin typeface="Calibri" panose="020F0502020204030204" pitchFamily="34" charset="0"/>
              <a:ea typeface="Patrick Hand" panose="00000500000000000000"/>
              <a:cs typeface="Calibri" panose="020F0502020204030204" pitchFamily="34" charset="0"/>
              <a:sym typeface="Patrick Hand" panose="00000500000000000000"/>
            </a:endParaRPr>
          </a:p>
        </p:txBody>
      </p:sp>
      <p:grpSp>
        <p:nvGrpSpPr>
          <p:cNvPr id="11" name="Google Shape;3896;p80">
            <a:extLst>
              <a:ext uri="{FF2B5EF4-FFF2-40B4-BE49-F238E27FC236}">
                <a16:creationId xmlns="" xmlns:a16="http://schemas.microsoft.com/office/drawing/2014/main" id="{8722A7E0-BDF5-E7F7-6985-8A47C78E3F7F}"/>
              </a:ext>
            </a:extLst>
          </p:cNvPr>
          <p:cNvGrpSpPr/>
          <p:nvPr/>
        </p:nvGrpSpPr>
        <p:grpSpPr>
          <a:xfrm>
            <a:off x="1114425" y="2968122"/>
            <a:ext cx="1809685" cy="3089777"/>
            <a:chOff x="-1254075" y="6362388"/>
            <a:chExt cx="982525" cy="1754400"/>
          </a:xfrm>
        </p:grpSpPr>
        <p:sp>
          <p:nvSpPr>
            <p:cNvPr id="12" name="Google Shape;3897;p80">
              <a:extLst>
                <a:ext uri="{FF2B5EF4-FFF2-40B4-BE49-F238E27FC236}">
                  <a16:creationId xmlns="" xmlns:a16="http://schemas.microsoft.com/office/drawing/2014/main" id="{764F9B11-D856-F220-1BDF-20A6BCF0F576}"/>
                </a:ext>
              </a:extLst>
            </p:cNvPr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98;p80">
              <a:extLst>
                <a:ext uri="{FF2B5EF4-FFF2-40B4-BE49-F238E27FC236}">
                  <a16:creationId xmlns="" xmlns:a16="http://schemas.microsoft.com/office/drawing/2014/main" id="{DCB78981-7769-4C92-BDBC-F4CE19282DFD}"/>
                </a:ext>
              </a:extLst>
            </p:cNvPr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99;p80">
              <a:extLst>
                <a:ext uri="{FF2B5EF4-FFF2-40B4-BE49-F238E27FC236}">
                  <a16:creationId xmlns="" xmlns:a16="http://schemas.microsoft.com/office/drawing/2014/main" id="{02D90A75-350F-6BCC-09FC-3C703C887492}"/>
                </a:ext>
              </a:extLst>
            </p:cNvPr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0;p80">
              <a:extLst>
                <a:ext uri="{FF2B5EF4-FFF2-40B4-BE49-F238E27FC236}">
                  <a16:creationId xmlns="" xmlns:a16="http://schemas.microsoft.com/office/drawing/2014/main" id="{21B21772-F6F4-6C67-B623-0EF33AE2DA7D}"/>
                </a:ext>
              </a:extLst>
            </p:cNvPr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01;p80">
              <a:extLst>
                <a:ext uri="{FF2B5EF4-FFF2-40B4-BE49-F238E27FC236}">
                  <a16:creationId xmlns="" xmlns:a16="http://schemas.microsoft.com/office/drawing/2014/main" id="{416313B8-A373-A98C-F226-333FC3F89681}"/>
                </a:ext>
              </a:extLst>
            </p:cNvPr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02;p80">
              <a:extLst>
                <a:ext uri="{FF2B5EF4-FFF2-40B4-BE49-F238E27FC236}">
                  <a16:creationId xmlns="" xmlns:a16="http://schemas.microsoft.com/office/drawing/2014/main" id="{629613E0-0F9E-AEA3-20F0-B77F0F750CDC}"/>
                </a:ext>
              </a:extLst>
            </p:cNvPr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03;p80">
              <a:extLst>
                <a:ext uri="{FF2B5EF4-FFF2-40B4-BE49-F238E27FC236}">
                  <a16:creationId xmlns="" xmlns:a16="http://schemas.microsoft.com/office/drawing/2014/main" id="{61BA7048-435C-1DCB-86C1-D46A6E098E73}"/>
                </a:ext>
              </a:extLst>
            </p:cNvPr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04;p80">
              <a:extLst>
                <a:ext uri="{FF2B5EF4-FFF2-40B4-BE49-F238E27FC236}">
                  <a16:creationId xmlns="" xmlns:a16="http://schemas.microsoft.com/office/drawing/2014/main" id="{51E16F6F-07C1-0DC9-9F7B-1734B047B9A0}"/>
                </a:ext>
              </a:extLst>
            </p:cNvPr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05;p80">
              <a:extLst>
                <a:ext uri="{FF2B5EF4-FFF2-40B4-BE49-F238E27FC236}">
                  <a16:creationId xmlns="" xmlns:a16="http://schemas.microsoft.com/office/drawing/2014/main" id="{186D9EDB-10F6-3FAB-6ABC-2725AFCA1AF2}"/>
                </a:ext>
              </a:extLst>
            </p:cNvPr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6;p80">
              <a:extLst>
                <a:ext uri="{FF2B5EF4-FFF2-40B4-BE49-F238E27FC236}">
                  <a16:creationId xmlns="" xmlns:a16="http://schemas.microsoft.com/office/drawing/2014/main" id="{5B6545F8-1660-3A1E-CBA8-57624612C379}"/>
                </a:ext>
              </a:extLst>
            </p:cNvPr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07;p80">
              <a:extLst>
                <a:ext uri="{FF2B5EF4-FFF2-40B4-BE49-F238E27FC236}">
                  <a16:creationId xmlns="" xmlns:a16="http://schemas.microsoft.com/office/drawing/2014/main" id="{0A088AFF-DDC2-1AA4-7D52-21B76CAE8C17}"/>
                </a:ext>
              </a:extLst>
            </p:cNvPr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08;p80">
              <a:extLst>
                <a:ext uri="{FF2B5EF4-FFF2-40B4-BE49-F238E27FC236}">
                  <a16:creationId xmlns="" xmlns:a16="http://schemas.microsoft.com/office/drawing/2014/main" id="{F268A91E-F465-031E-2F32-F9F5ACB1BEA4}"/>
                </a:ext>
              </a:extLst>
            </p:cNvPr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09;p80">
              <a:extLst>
                <a:ext uri="{FF2B5EF4-FFF2-40B4-BE49-F238E27FC236}">
                  <a16:creationId xmlns="" xmlns:a16="http://schemas.microsoft.com/office/drawing/2014/main" id="{C38CFA90-AEC3-096B-3243-751216785570}"/>
                </a:ext>
              </a:extLst>
            </p:cNvPr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10;p80">
              <a:extLst>
                <a:ext uri="{FF2B5EF4-FFF2-40B4-BE49-F238E27FC236}">
                  <a16:creationId xmlns="" xmlns:a16="http://schemas.microsoft.com/office/drawing/2014/main" id="{69FC9102-8831-6C91-70D8-B1F935F09718}"/>
                </a:ext>
              </a:extLst>
            </p:cNvPr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11;p80">
              <a:extLst>
                <a:ext uri="{FF2B5EF4-FFF2-40B4-BE49-F238E27FC236}">
                  <a16:creationId xmlns="" xmlns:a16="http://schemas.microsoft.com/office/drawing/2014/main" id="{E4A15430-8FAF-FD67-3EE0-DEADD01D12CE}"/>
                </a:ext>
              </a:extLst>
            </p:cNvPr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12;p80">
              <a:extLst>
                <a:ext uri="{FF2B5EF4-FFF2-40B4-BE49-F238E27FC236}">
                  <a16:creationId xmlns="" xmlns:a16="http://schemas.microsoft.com/office/drawing/2014/main" id="{7142A415-3239-994E-828B-2DAF6632849A}"/>
                </a:ext>
              </a:extLst>
            </p:cNvPr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13;p80">
              <a:extLst>
                <a:ext uri="{FF2B5EF4-FFF2-40B4-BE49-F238E27FC236}">
                  <a16:creationId xmlns="" xmlns:a16="http://schemas.microsoft.com/office/drawing/2014/main" id="{6D90A0FD-2A03-DF76-9A28-BCDE52DA5937}"/>
                </a:ext>
              </a:extLst>
            </p:cNvPr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14;p80">
              <a:extLst>
                <a:ext uri="{FF2B5EF4-FFF2-40B4-BE49-F238E27FC236}">
                  <a16:creationId xmlns="" xmlns:a16="http://schemas.microsoft.com/office/drawing/2014/main" id="{211824B5-424B-5B6F-0811-7D81BF0464DA}"/>
                </a:ext>
              </a:extLst>
            </p:cNvPr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15;p80">
              <a:extLst>
                <a:ext uri="{FF2B5EF4-FFF2-40B4-BE49-F238E27FC236}">
                  <a16:creationId xmlns="" xmlns:a16="http://schemas.microsoft.com/office/drawing/2014/main" id="{5466FAF6-8273-F4AE-6FCC-A59D9397ED2A}"/>
                </a:ext>
              </a:extLst>
            </p:cNvPr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16;p80">
              <a:extLst>
                <a:ext uri="{FF2B5EF4-FFF2-40B4-BE49-F238E27FC236}">
                  <a16:creationId xmlns="" xmlns:a16="http://schemas.microsoft.com/office/drawing/2014/main" id="{BF04242D-7F26-7D40-ECE7-FDC7A560FBAC}"/>
                </a:ext>
              </a:extLst>
            </p:cNvPr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17;p80">
              <a:extLst>
                <a:ext uri="{FF2B5EF4-FFF2-40B4-BE49-F238E27FC236}">
                  <a16:creationId xmlns="" xmlns:a16="http://schemas.microsoft.com/office/drawing/2014/main" id="{7D277E12-F290-48A3-B131-D60E4C52AE9A}"/>
                </a:ext>
              </a:extLst>
            </p:cNvPr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18;p80">
              <a:extLst>
                <a:ext uri="{FF2B5EF4-FFF2-40B4-BE49-F238E27FC236}">
                  <a16:creationId xmlns="" xmlns:a16="http://schemas.microsoft.com/office/drawing/2014/main" id="{DFF915B6-D888-F08A-F245-0AF8C1B3C6B3}"/>
                </a:ext>
              </a:extLst>
            </p:cNvPr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19;p80">
              <a:extLst>
                <a:ext uri="{FF2B5EF4-FFF2-40B4-BE49-F238E27FC236}">
                  <a16:creationId xmlns="" xmlns:a16="http://schemas.microsoft.com/office/drawing/2014/main" id="{B119444F-E316-8CCB-51EB-9BE0E8F3BDC6}"/>
                </a:ext>
              </a:extLst>
            </p:cNvPr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20;p80">
              <a:extLst>
                <a:ext uri="{FF2B5EF4-FFF2-40B4-BE49-F238E27FC236}">
                  <a16:creationId xmlns="" xmlns:a16="http://schemas.microsoft.com/office/drawing/2014/main" id="{9C7E7F27-9AC5-F957-FC40-D7C06EE03EE3}"/>
                </a:ext>
              </a:extLst>
            </p:cNvPr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21;p80">
              <a:extLst>
                <a:ext uri="{FF2B5EF4-FFF2-40B4-BE49-F238E27FC236}">
                  <a16:creationId xmlns="" xmlns:a16="http://schemas.microsoft.com/office/drawing/2014/main" id="{13A1762B-D876-A70B-DB7D-59BAFDA3FD53}"/>
                </a:ext>
              </a:extLst>
            </p:cNvPr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22;p80">
              <a:extLst>
                <a:ext uri="{FF2B5EF4-FFF2-40B4-BE49-F238E27FC236}">
                  <a16:creationId xmlns="" xmlns:a16="http://schemas.microsoft.com/office/drawing/2014/main" id="{4C54262C-F198-E151-5705-FA66525ECC99}"/>
                </a:ext>
              </a:extLst>
            </p:cNvPr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23;p80">
              <a:extLst>
                <a:ext uri="{FF2B5EF4-FFF2-40B4-BE49-F238E27FC236}">
                  <a16:creationId xmlns="" xmlns:a16="http://schemas.microsoft.com/office/drawing/2014/main" id="{A9505F1E-5ED7-5A56-55C0-42C30B7E9335}"/>
                </a:ext>
              </a:extLst>
            </p:cNvPr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24;p80">
              <a:extLst>
                <a:ext uri="{FF2B5EF4-FFF2-40B4-BE49-F238E27FC236}">
                  <a16:creationId xmlns="" xmlns:a16="http://schemas.microsoft.com/office/drawing/2014/main" id="{42B5017D-E721-F164-5CAF-10936F60A78E}"/>
                </a:ext>
              </a:extLst>
            </p:cNvPr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25;p80">
              <a:extLst>
                <a:ext uri="{FF2B5EF4-FFF2-40B4-BE49-F238E27FC236}">
                  <a16:creationId xmlns="" xmlns:a16="http://schemas.microsoft.com/office/drawing/2014/main" id="{6AA1A068-EBA4-00E6-5AA1-78036A03BBCD}"/>
                </a:ext>
              </a:extLst>
            </p:cNvPr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26;p80">
              <a:extLst>
                <a:ext uri="{FF2B5EF4-FFF2-40B4-BE49-F238E27FC236}">
                  <a16:creationId xmlns="" xmlns:a16="http://schemas.microsoft.com/office/drawing/2014/main" id="{BEB57D30-815A-8E9D-D1F5-5A26EA8CC164}"/>
                </a:ext>
              </a:extLst>
            </p:cNvPr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27;p80">
              <a:extLst>
                <a:ext uri="{FF2B5EF4-FFF2-40B4-BE49-F238E27FC236}">
                  <a16:creationId xmlns="" xmlns:a16="http://schemas.microsoft.com/office/drawing/2014/main" id="{D99106AA-5AE2-D19A-C481-316FA727E6A4}"/>
                </a:ext>
              </a:extLst>
            </p:cNvPr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28;p80">
              <a:extLst>
                <a:ext uri="{FF2B5EF4-FFF2-40B4-BE49-F238E27FC236}">
                  <a16:creationId xmlns="" xmlns:a16="http://schemas.microsoft.com/office/drawing/2014/main" id="{E5AC9DC6-3182-B034-6C3D-3B480466CFFB}"/>
                </a:ext>
              </a:extLst>
            </p:cNvPr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29;p80">
              <a:extLst>
                <a:ext uri="{FF2B5EF4-FFF2-40B4-BE49-F238E27FC236}">
                  <a16:creationId xmlns="" xmlns:a16="http://schemas.microsoft.com/office/drawing/2014/main" id="{1FEDB4D9-7DB4-87BE-4ACF-ACB01C1E22C7}"/>
                </a:ext>
              </a:extLst>
            </p:cNvPr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30;p80">
              <a:extLst>
                <a:ext uri="{FF2B5EF4-FFF2-40B4-BE49-F238E27FC236}">
                  <a16:creationId xmlns="" xmlns:a16="http://schemas.microsoft.com/office/drawing/2014/main" id="{FC1A754B-ACC6-0133-19C9-E086CA2A4B24}"/>
                </a:ext>
              </a:extLst>
            </p:cNvPr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31;p80">
              <a:extLst>
                <a:ext uri="{FF2B5EF4-FFF2-40B4-BE49-F238E27FC236}">
                  <a16:creationId xmlns="" xmlns:a16="http://schemas.microsoft.com/office/drawing/2014/main" id="{6314356E-DF92-DE72-A467-5B04302A4841}"/>
                </a:ext>
              </a:extLst>
            </p:cNvPr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32;p80">
              <a:extLst>
                <a:ext uri="{FF2B5EF4-FFF2-40B4-BE49-F238E27FC236}">
                  <a16:creationId xmlns="" xmlns:a16="http://schemas.microsoft.com/office/drawing/2014/main" id="{3D6E1436-EC94-DF84-5949-E33297B5660C}"/>
                </a:ext>
              </a:extLst>
            </p:cNvPr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33;p80">
              <a:extLst>
                <a:ext uri="{FF2B5EF4-FFF2-40B4-BE49-F238E27FC236}">
                  <a16:creationId xmlns="" xmlns:a16="http://schemas.microsoft.com/office/drawing/2014/main" id="{3013A0F8-FDDE-7B46-2108-DE520623AF29}"/>
                </a:ext>
              </a:extLst>
            </p:cNvPr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34;p80">
              <a:extLst>
                <a:ext uri="{FF2B5EF4-FFF2-40B4-BE49-F238E27FC236}">
                  <a16:creationId xmlns="" xmlns:a16="http://schemas.microsoft.com/office/drawing/2014/main" id="{A2171684-0440-D2DE-DC15-3E05A9A8DB03}"/>
                </a:ext>
              </a:extLst>
            </p:cNvPr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35;p80">
              <a:extLst>
                <a:ext uri="{FF2B5EF4-FFF2-40B4-BE49-F238E27FC236}">
                  <a16:creationId xmlns="" xmlns:a16="http://schemas.microsoft.com/office/drawing/2014/main" id="{306FCB21-7C19-650E-3B23-7F89A103352D}"/>
                </a:ext>
              </a:extLst>
            </p:cNvPr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36;p80">
              <a:extLst>
                <a:ext uri="{FF2B5EF4-FFF2-40B4-BE49-F238E27FC236}">
                  <a16:creationId xmlns="" xmlns:a16="http://schemas.microsoft.com/office/drawing/2014/main" id="{DCFB2D84-EC63-E66C-023C-99DFDA929486}"/>
                </a:ext>
              </a:extLst>
            </p:cNvPr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37;p80">
              <a:extLst>
                <a:ext uri="{FF2B5EF4-FFF2-40B4-BE49-F238E27FC236}">
                  <a16:creationId xmlns="" xmlns:a16="http://schemas.microsoft.com/office/drawing/2014/main" id="{F920F5A3-0E3C-7127-F39D-58020A2A4BD0}"/>
                </a:ext>
              </a:extLst>
            </p:cNvPr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38;p80">
              <a:extLst>
                <a:ext uri="{FF2B5EF4-FFF2-40B4-BE49-F238E27FC236}">
                  <a16:creationId xmlns="" xmlns:a16="http://schemas.microsoft.com/office/drawing/2014/main" id="{51B67D06-AF3D-03AE-184D-B1F9439898A7}"/>
                </a:ext>
              </a:extLst>
            </p:cNvPr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39;p80">
              <a:extLst>
                <a:ext uri="{FF2B5EF4-FFF2-40B4-BE49-F238E27FC236}">
                  <a16:creationId xmlns="" xmlns:a16="http://schemas.microsoft.com/office/drawing/2014/main" id="{769548FC-AEEF-22A6-AD9C-8A88134AF7D2}"/>
                </a:ext>
              </a:extLst>
            </p:cNvPr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40;p80">
              <a:extLst>
                <a:ext uri="{FF2B5EF4-FFF2-40B4-BE49-F238E27FC236}">
                  <a16:creationId xmlns="" xmlns:a16="http://schemas.microsoft.com/office/drawing/2014/main" id="{B9D04602-5E55-870C-80F1-6A3AC2B177E6}"/>
                </a:ext>
              </a:extLst>
            </p:cNvPr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41;p80">
              <a:extLst>
                <a:ext uri="{FF2B5EF4-FFF2-40B4-BE49-F238E27FC236}">
                  <a16:creationId xmlns="" xmlns:a16="http://schemas.microsoft.com/office/drawing/2014/main" id="{9232E47D-7FF8-D5B8-7F5A-2F03C8E85625}"/>
                </a:ext>
              </a:extLst>
            </p:cNvPr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42;p80">
              <a:extLst>
                <a:ext uri="{FF2B5EF4-FFF2-40B4-BE49-F238E27FC236}">
                  <a16:creationId xmlns="" xmlns:a16="http://schemas.microsoft.com/office/drawing/2014/main" id="{EE693BCC-9256-A2ED-9BBF-03F8B7EE56C6}"/>
                </a:ext>
              </a:extLst>
            </p:cNvPr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43;p80">
              <a:extLst>
                <a:ext uri="{FF2B5EF4-FFF2-40B4-BE49-F238E27FC236}">
                  <a16:creationId xmlns="" xmlns:a16="http://schemas.microsoft.com/office/drawing/2014/main" id="{760E534B-28DE-5A9C-5992-B49C0C1EA896}"/>
                </a:ext>
              </a:extLst>
            </p:cNvPr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44;p80">
              <a:extLst>
                <a:ext uri="{FF2B5EF4-FFF2-40B4-BE49-F238E27FC236}">
                  <a16:creationId xmlns="" xmlns:a16="http://schemas.microsoft.com/office/drawing/2014/main" id="{46628DB0-9C1F-43A0-BC43-6C24DA1AF2EF}"/>
                </a:ext>
              </a:extLst>
            </p:cNvPr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45;p80">
              <a:extLst>
                <a:ext uri="{FF2B5EF4-FFF2-40B4-BE49-F238E27FC236}">
                  <a16:creationId xmlns="" xmlns:a16="http://schemas.microsoft.com/office/drawing/2014/main" id="{4E90584E-A539-8F93-0722-8966E27E8799}"/>
                </a:ext>
              </a:extLst>
            </p:cNvPr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46;p80">
              <a:extLst>
                <a:ext uri="{FF2B5EF4-FFF2-40B4-BE49-F238E27FC236}">
                  <a16:creationId xmlns="" xmlns:a16="http://schemas.microsoft.com/office/drawing/2014/main" id="{37F73C4F-6B34-9992-FB76-62571CD143A6}"/>
                </a:ext>
              </a:extLst>
            </p:cNvPr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47;p80">
              <a:extLst>
                <a:ext uri="{FF2B5EF4-FFF2-40B4-BE49-F238E27FC236}">
                  <a16:creationId xmlns="" xmlns:a16="http://schemas.microsoft.com/office/drawing/2014/main" id="{569342DB-AE01-7CC4-7F77-F9859F6CFAF7}"/>
                </a:ext>
              </a:extLst>
            </p:cNvPr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48;p80">
              <a:extLst>
                <a:ext uri="{FF2B5EF4-FFF2-40B4-BE49-F238E27FC236}">
                  <a16:creationId xmlns="" xmlns:a16="http://schemas.microsoft.com/office/drawing/2014/main" id="{5D15EB14-2A0D-9FA7-6153-29A0A3BD9EAB}"/>
                </a:ext>
              </a:extLst>
            </p:cNvPr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49;p80">
              <a:extLst>
                <a:ext uri="{FF2B5EF4-FFF2-40B4-BE49-F238E27FC236}">
                  <a16:creationId xmlns="" xmlns:a16="http://schemas.microsoft.com/office/drawing/2014/main" id="{DF7E8370-FE53-222C-A597-B51735B6809E}"/>
                </a:ext>
              </a:extLst>
            </p:cNvPr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50;p80">
              <a:extLst>
                <a:ext uri="{FF2B5EF4-FFF2-40B4-BE49-F238E27FC236}">
                  <a16:creationId xmlns="" xmlns:a16="http://schemas.microsoft.com/office/drawing/2014/main" id="{BD474FCD-6DFC-8B95-B82D-B560B40A670D}"/>
                </a:ext>
              </a:extLst>
            </p:cNvPr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51;p80">
              <a:extLst>
                <a:ext uri="{FF2B5EF4-FFF2-40B4-BE49-F238E27FC236}">
                  <a16:creationId xmlns="" xmlns:a16="http://schemas.microsoft.com/office/drawing/2014/main" id="{15C68039-4CEA-6152-F038-3AF130D624FD}"/>
                </a:ext>
              </a:extLst>
            </p:cNvPr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52;p80">
              <a:extLst>
                <a:ext uri="{FF2B5EF4-FFF2-40B4-BE49-F238E27FC236}">
                  <a16:creationId xmlns="" xmlns:a16="http://schemas.microsoft.com/office/drawing/2014/main" id="{2AFBAA27-9E01-FDD7-FF0F-608672C56D66}"/>
                </a:ext>
              </a:extLst>
            </p:cNvPr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53;p80">
              <a:extLst>
                <a:ext uri="{FF2B5EF4-FFF2-40B4-BE49-F238E27FC236}">
                  <a16:creationId xmlns="" xmlns:a16="http://schemas.microsoft.com/office/drawing/2014/main" id="{F3B1C267-554F-49C6-15D6-D140A1CCD36A}"/>
                </a:ext>
              </a:extLst>
            </p:cNvPr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54;p80">
              <a:extLst>
                <a:ext uri="{FF2B5EF4-FFF2-40B4-BE49-F238E27FC236}">
                  <a16:creationId xmlns="" xmlns:a16="http://schemas.microsoft.com/office/drawing/2014/main" id="{226A901C-167F-1A9B-3753-9E9C8B5C5F60}"/>
                </a:ext>
              </a:extLst>
            </p:cNvPr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55;p80">
              <a:extLst>
                <a:ext uri="{FF2B5EF4-FFF2-40B4-BE49-F238E27FC236}">
                  <a16:creationId xmlns="" xmlns:a16="http://schemas.microsoft.com/office/drawing/2014/main" id="{1AD68BD2-9596-38BD-6258-7A3FF8C72DB4}"/>
                </a:ext>
              </a:extLst>
            </p:cNvPr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56;p80">
              <a:extLst>
                <a:ext uri="{FF2B5EF4-FFF2-40B4-BE49-F238E27FC236}">
                  <a16:creationId xmlns="" xmlns:a16="http://schemas.microsoft.com/office/drawing/2014/main" id="{201BC3FA-659A-F97E-526E-F3F3D8F5174F}"/>
                </a:ext>
              </a:extLst>
            </p:cNvPr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57;p80">
              <a:extLst>
                <a:ext uri="{FF2B5EF4-FFF2-40B4-BE49-F238E27FC236}">
                  <a16:creationId xmlns="" xmlns:a16="http://schemas.microsoft.com/office/drawing/2014/main" id="{6A2DF805-E61E-3E86-F628-D8E1940F2FF7}"/>
                </a:ext>
              </a:extLst>
            </p:cNvPr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58;p80">
              <a:extLst>
                <a:ext uri="{FF2B5EF4-FFF2-40B4-BE49-F238E27FC236}">
                  <a16:creationId xmlns="" xmlns:a16="http://schemas.microsoft.com/office/drawing/2014/main" id="{A9BD7F66-0CCE-D5CC-8AF5-9D683D6ACF52}"/>
                </a:ext>
              </a:extLst>
            </p:cNvPr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59;p80">
              <a:extLst>
                <a:ext uri="{FF2B5EF4-FFF2-40B4-BE49-F238E27FC236}">
                  <a16:creationId xmlns="" xmlns:a16="http://schemas.microsoft.com/office/drawing/2014/main" id="{7343711D-8C1A-1845-5A32-F33684EB4A1F}"/>
                </a:ext>
              </a:extLst>
            </p:cNvPr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60;p80">
              <a:extLst>
                <a:ext uri="{FF2B5EF4-FFF2-40B4-BE49-F238E27FC236}">
                  <a16:creationId xmlns="" xmlns:a16="http://schemas.microsoft.com/office/drawing/2014/main" id="{26A9D200-D724-9D55-39A3-5DBF5146FCEB}"/>
                </a:ext>
              </a:extLst>
            </p:cNvPr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61;p80">
              <a:extLst>
                <a:ext uri="{FF2B5EF4-FFF2-40B4-BE49-F238E27FC236}">
                  <a16:creationId xmlns="" xmlns:a16="http://schemas.microsoft.com/office/drawing/2014/main" id="{F1233134-CB6A-4EA5-CC72-98C4FFF85A04}"/>
                </a:ext>
              </a:extLst>
            </p:cNvPr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62;p80">
              <a:extLst>
                <a:ext uri="{FF2B5EF4-FFF2-40B4-BE49-F238E27FC236}">
                  <a16:creationId xmlns="" xmlns:a16="http://schemas.microsoft.com/office/drawing/2014/main" id="{EB8E9A18-E730-7506-2D20-61F2FF9FB47D}"/>
                </a:ext>
              </a:extLst>
            </p:cNvPr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63;p80">
              <a:extLst>
                <a:ext uri="{FF2B5EF4-FFF2-40B4-BE49-F238E27FC236}">
                  <a16:creationId xmlns="" xmlns:a16="http://schemas.microsoft.com/office/drawing/2014/main" id="{32123B8E-783A-E0D2-4803-ADC2689D6626}"/>
                </a:ext>
              </a:extLst>
            </p:cNvPr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64;p80">
              <a:extLst>
                <a:ext uri="{FF2B5EF4-FFF2-40B4-BE49-F238E27FC236}">
                  <a16:creationId xmlns="" xmlns:a16="http://schemas.microsoft.com/office/drawing/2014/main" id="{43157D83-5A31-F0FB-D4C4-8B241F0989C1}"/>
                </a:ext>
              </a:extLst>
            </p:cNvPr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65;p80">
              <a:extLst>
                <a:ext uri="{FF2B5EF4-FFF2-40B4-BE49-F238E27FC236}">
                  <a16:creationId xmlns="" xmlns:a16="http://schemas.microsoft.com/office/drawing/2014/main" id="{8A76BC84-9BD2-77C1-7D41-B53112CCCAC0}"/>
                </a:ext>
              </a:extLst>
            </p:cNvPr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3966;p80">
            <a:extLst>
              <a:ext uri="{FF2B5EF4-FFF2-40B4-BE49-F238E27FC236}">
                <a16:creationId xmlns="" xmlns:a16="http://schemas.microsoft.com/office/drawing/2014/main" id="{0A375549-F7DF-47F6-51B4-00F2CAF2437C}"/>
              </a:ext>
            </a:extLst>
          </p:cNvPr>
          <p:cNvGrpSpPr/>
          <p:nvPr/>
        </p:nvGrpSpPr>
        <p:grpSpPr>
          <a:xfrm>
            <a:off x="2824480" y="2839266"/>
            <a:ext cx="1547495" cy="3161484"/>
            <a:chOff x="1608450" y="6283988"/>
            <a:chExt cx="857950" cy="1857075"/>
          </a:xfrm>
        </p:grpSpPr>
        <p:sp>
          <p:nvSpPr>
            <p:cNvPr id="91" name="Google Shape;3967;p80">
              <a:extLst>
                <a:ext uri="{FF2B5EF4-FFF2-40B4-BE49-F238E27FC236}">
                  <a16:creationId xmlns="" xmlns:a16="http://schemas.microsoft.com/office/drawing/2014/main" id="{F75ECB80-5F97-44BB-C5C3-BD594A5A6708}"/>
                </a:ext>
              </a:extLst>
            </p:cNvPr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68;p80">
              <a:extLst>
                <a:ext uri="{FF2B5EF4-FFF2-40B4-BE49-F238E27FC236}">
                  <a16:creationId xmlns="" xmlns:a16="http://schemas.microsoft.com/office/drawing/2014/main" id="{242D9636-C118-7020-FE79-F9842C8B8AF6}"/>
                </a:ext>
              </a:extLst>
            </p:cNvPr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69;p80">
              <a:extLst>
                <a:ext uri="{FF2B5EF4-FFF2-40B4-BE49-F238E27FC236}">
                  <a16:creationId xmlns="" xmlns:a16="http://schemas.microsoft.com/office/drawing/2014/main" id="{D0A6201F-8DCA-A1B0-CE2C-99690C4D624E}"/>
                </a:ext>
              </a:extLst>
            </p:cNvPr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70;p80">
              <a:extLst>
                <a:ext uri="{FF2B5EF4-FFF2-40B4-BE49-F238E27FC236}">
                  <a16:creationId xmlns="" xmlns:a16="http://schemas.microsoft.com/office/drawing/2014/main" id="{493C71D1-F812-390B-239E-356A5B05FEDC}"/>
                </a:ext>
              </a:extLst>
            </p:cNvPr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71;p80">
              <a:extLst>
                <a:ext uri="{FF2B5EF4-FFF2-40B4-BE49-F238E27FC236}">
                  <a16:creationId xmlns="" xmlns:a16="http://schemas.microsoft.com/office/drawing/2014/main" id="{413D3F34-5DA5-D3A3-289C-BEE8270008EF}"/>
                </a:ext>
              </a:extLst>
            </p:cNvPr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72;p80">
              <a:extLst>
                <a:ext uri="{FF2B5EF4-FFF2-40B4-BE49-F238E27FC236}">
                  <a16:creationId xmlns="" xmlns:a16="http://schemas.microsoft.com/office/drawing/2014/main" id="{DD7BB133-C2B9-2783-5FB9-99DB0E976070}"/>
                </a:ext>
              </a:extLst>
            </p:cNvPr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73;p80">
              <a:extLst>
                <a:ext uri="{FF2B5EF4-FFF2-40B4-BE49-F238E27FC236}">
                  <a16:creationId xmlns="" xmlns:a16="http://schemas.microsoft.com/office/drawing/2014/main" id="{2FE29864-2986-B983-C179-5C17E719DFC5}"/>
                </a:ext>
              </a:extLst>
            </p:cNvPr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74;p80">
              <a:extLst>
                <a:ext uri="{FF2B5EF4-FFF2-40B4-BE49-F238E27FC236}">
                  <a16:creationId xmlns="" xmlns:a16="http://schemas.microsoft.com/office/drawing/2014/main" id="{5C3D5D0B-4C4B-6214-EEB5-8CE86E790BD9}"/>
                </a:ext>
              </a:extLst>
            </p:cNvPr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975;p80">
              <a:extLst>
                <a:ext uri="{FF2B5EF4-FFF2-40B4-BE49-F238E27FC236}">
                  <a16:creationId xmlns="" xmlns:a16="http://schemas.microsoft.com/office/drawing/2014/main" id="{05AF5211-D24D-DAF6-70ED-C6C5E7859AA4}"/>
                </a:ext>
              </a:extLst>
            </p:cNvPr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976;p80">
              <a:extLst>
                <a:ext uri="{FF2B5EF4-FFF2-40B4-BE49-F238E27FC236}">
                  <a16:creationId xmlns="" xmlns:a16="http://schemas.microsoft.com/office/drawing/2014/main" id="{1602FC02-262E-B19B-10F2-6A84D1E35D11}"/>
                </a:ext>
              </a:extLst>
            </p:cNvPr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977;p80">
              <a:extLst>
                <a:ext uri="{FF2B5EF4-FFF2-40B4-BE49-F238E27FC236}">
                  <a16:creationId xmlns="" xmlns:a16="http://schemas.microsoft.com/office/drawing/2014/main" id="{AFC4C645-08DC-00EC-AEED-4979B832B6FD}"/>
                </a:ext>
              </a:extLst>
            </p:cNvPr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978;p80">
              <a:extLst>
                <a:ext uri="{FF2B5EF4-FFF2-40B4-BE49-F238E27FC236}">
                  <a16:creationId xmlns="" xmlns:a16="http://schemas.microsoft.com/office/drawing/2014/main" id="{B0A57B14-FCF6-5A58-8BCA-DAC3AD0CEFF5}"/>
                </a:ext>
              </a:extLst>
            </p:cNvPr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979;p80">
              <a:extLst>
                <a:ext uri="{FF2B5EF4-FFF2-40B4-BE49-F238E27FC236}">
                  <a16:creationId xmlns="" xmlns:a16="http://schemas.microsoft.com/office/drawing/2014/main" id="{67D03631-0862-5187-213E-2ADB5CE93618}"/>
                </a:ext>
              </a:extLst>
            </p:cNvPr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980;p80">
              <a:extLst>
                <a:ext uri="{FF2B5EF4-FFF2-40B4-BE49-F238E27FC236}">
                  <a16:creationId xmlns="" xmlns:a16="http://schemas.microsoft.com/office/drawing/2014/main" id="{F5820DDF-5187-65D4-803F-08DF09FDD366}"/>
                </a:ext>
              </a:extLst>
            </p:cNvPr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981;p80">
              <a:extLst>
                <a:ext uri="{FF2B5EF4-FFF2-40B4-BE49-F238E27FC236}">
                  <a16:creationId xmlns="" xmlns:a16="http://schemas.microsoft.com/office/drawing/2014/main" id="{14656D50-0D53-56BB-D781-E04154097F4B}"/>
                </a:ext>
              </a:extLst>
            </p:cNvPr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982;p80">
              <a:extLst>
                <a:ext uri="{FF2B5EF4-FFF2-40B4-BE49-F238E27FC236}">
                  <a16:creationId xmlns="" xmlns:a16="http://schemas.microsoft.com/office/drawing/2014/main" id="{1CD02728-05A4-3B3B-B6A8-4A11339F014F}"/>
                </a:ext>
              </a:extLst>
            </p:cNvPr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983;p80">
              <a:extLst>
                <a:ext uri="{FF2B5EF4-FFF2-40B4-BE49-F238E27FC236}">
                  <a16:creationId xmlns="" xmlns:a16="http://schemas.microsoft.com/office/drawing/2014/main" id="{FBF69994-5290-8D7C-3402-48ADECA95533}"/>
                </a:ext>
              </a:extLst>
            </p:cNvPr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984;p80">
              <a:extLst>
                <a:ext uri="{FF2B5EF4-FFF2-40B4-BE49-F238E27FC236}">
                  <a16:creationId xmlns="" xmlns:a16="http://schemas.microsoft.com/office/drawing/2014/main" id="{1306AFF5-E555-B867-6936-631340379C7A}"/>
                </a:ext>
              </a:extLst>
            </p:cNvPr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985;p80">
              <a:extLst>
                <a:ext uri="{FF2B5EF4-FFF2-40B4-BE49-F238E27FC236}">
                  <a16:creationId xmlns="" xmlns:a16="http://schemas.microsoft.com/office/drawing/2014/main" id="{259C50D9-43EF-5225-27CB-5C3E8BD92B5B}"/>
                </a:ext>
              </a:extLst>
            </p:cNvPr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986;p80">
              <a:extLst>
                <a:ext uri="{FF2B5EF4-FFF2-40B4-BE49-F238E27FC236}">
                  <a16:creationId xmlns="" xmlns:a16="http://schemas.microsoft.com/office/drawing/2014/main" id="{B79A55C1-15AA-195B-8794-9B9638A50B2A}"/>
                </a:ext>
              </a:extLst>
            </p:cNvPr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987;p80">
              <a:extLst>
                <a:ext uri="{FF2B5EF4-FFF2-40B4-BE49-F238E27FC236}">
                  <a16:creationId xmlns="" xmlns:a16="http://schemas.microsoft.com/office/drawing/2014/main" id="{C2B14DC4-68F1-9D59-928A-193C5AD95976}"/>
                </a:ext>
              </a:extLst>
            </p:cNvPr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988;p80">
              <a:extLst>
                <a:ext uri="{FF2B5EF4-FFF2-40B4-BE49-F238E27FC236}">
                  <a16:creationId xmlns="" xmlns:a16="http://schemas.microsoft.com/office/drawing/2014/main" id="{4CE6699B-67C9-D65B-9901-84A6DBB86C2F}"/>
                </a:ext>
              </a:extLst>
            </p:cNvPr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989;p80">
              <a:extLst>
                <a:ext uri="{FF2B5EF4-FFF2-40B4-BE49-F238E27FC236}">
                  <a16:creationId xmlns="" xmlns:a16="http://schemas.microsoft.com/office/drawing/2014/main" id="{E56ECAE0-DD41-71DD-EC9E-858BD499EC52}"/>
                </a:ext>
              </a:extLst>
            </p:cNvPr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990;p80">
              <a:extLst>
                <a:ext uri="{FF2B5EF4-FFF2-40B4-BE49-F238E27FC236}">
                  <a16:creationId xmlns="" xmlns:a16="http://schemas.microsoft.com/office/drawing/2014/main" id="{9C544CD9-A7D9-8D81-D513-D0F40C51C605}"/>
                </a:ext>
              </a:extLst>
            </p:cNvPr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91;p80">
              <a:extLst>
                <a:ext uri="{FF2B5EF4-FFF2-40B4-BE49-F238E27FC236}">
                  <a16:creationId xmlns="" xmlns:a16="http://schemas.microsoft.com/office/drawing/2014/main" id="{DDF9951B-80FA-40BE-B664-5F517B4A7094}"/>
                </a:ext>
              </a:extLst>
            </p:cNvPr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92;p80">
              <a:extLst>
                <a:ext uri="{FF2B5EF4-FFF2-40B4-BE49-F238E27FC236}">
                  <a16:creationId xmlns="" xmlns:a16="http://schemas.microsoft.com/office/drawing/2014/main" id="{DF0223FE-338C-084F-1D0B-424BC9AFED8A}"/>
                </a:ext>
              </a:extLst>
            </p:cNvPr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93;p80">
              <a:extLst>
                <a:ext uri="{FF2B5EF4-FFF2-40B4-BE49-F238E27FC236}">
                  <a16:creationId xmlns="" xmlns:a16="http://schemas.microsoft.com/office/drawing/2014/main" id="{A84B6D0C-67AE-B9E0-7DA8-5F90E946C670}"/>
                </a:ext>
              </a:extLst>
            </p:cNvPr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94;p80">
              <a:extLst>
                <a:ext uri="{FF2B5EF4-FFF2-40B4-BE49-F238E27FC236}">
                  <a16:creationId xmlns="" xmlns:a16="http://schemas.microsoft.com/office/drawing/2014/main" id="{E44D8713-38E2-D0C9-7BA6-E6574278313E}"/>
                </a:ext>
              </a:extLst>
            </p:cNvPr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95;p80">
              <a:extLst>
                <a:ext uri="{FF2B5EF4-FFF2-40B4-BE49-F238E27FC236}">
                  <a16:creationId xmlns="" xmlns:a16="http://schemas.microsoft.com/office/drawing/2014/main" id="{CB96F3CE-68BC-FCE6-33DB-DE4B93644259}"/>
                </a:ext>
              </a:extLst>
            </p:cNvPr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96;p80">
              <a:extLst>
                <a:ext uri="{FF2B5EF4-FFF2-40B4-BE49-F238E27FC236}">
                  <a16:creationId xmlns="" xmlns:a16="http://schemas.microsoft.com/office/drawing/2014/main" id="{7E7EFCA0-D00C-F778-CF3D-4A4ADD2E2A00}"/>
                </a:ext>
              </a:extLst>
            </p:cNvPr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97;p80">
              <a:extLst>
                <a:ext uri="{FF2B5EF4-FFF2-40B4-BE49-F238E27FC236}">
                  <a16:creationId xmlns="" xmlns:a16="http://schemas.microsoft.com/office/drawing/2014/main" id="{46BE314F-96E4-D983-0F56-F7FE47F74DEC}"/>
                </a:ext>
              </a:extLst>
            </p:cNvPr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98;p80">
              <a:extLst>
                <a:ext uri="{FF2B5EF4-FFF2-40B4-BE49-F238E27FC236}">
                  <a16:creationId xmlns="" xmlns:a16="http://schemas.microsoft.com/office/drawing/2014/main" id="{7ED8C375-2C34-046F-D1FF-579D9B4A9F5C}"/>
                </a:ext>
              </a:extLst>
            </p:cNvPr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99;p80">
              <a:extLst>
                <a:ext uri="{FF2B5EF4-FFF2-40B4-BE49-F238E27FC236}">
                  <a16:creationId xmlns="" xmlns:a16="http://schemas.microsoft.com/office/drawing/2014/main" id="{1DE87A69-86EB-1DE5-166E-2C0495F75B48}"/>
                </a:ext>
              </a:extLst>
            </p:cNvPr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000;p80">
              <a:extLst>
                <a:ext uri="{FF2B5EF4-FFF2-40B4-BE49-F238E27FC236}">
                  <a16:creationId xmlns="" xmlns:a16="http://schemas.microsoft.com/office/drawing/2014/main" id="{65CD1DE2-571A-DAE7-8F30-10BBBE64B8AC}"/>
                </a:ext>
              </a:extLst>
            </p:cNvPr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001;p80">
              <a:extLst>
                <a:ext uri="{FF2B5EF4-FFF2-40B4-BE49-F238E27FC236}">
                  <a16:creationId xmlns="" xmlns:a16="http://schemas.microsoft.com/office/drawing/2014/main" id="{D4D80B98-6FFE-931F-B582-2DE2527736ED}"/>
                </a:ext>
              </a:extLst>
            </p:cNvPr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002;p80">
              <a:extLst>
                <a:ext uri="{FF2B5EF4-FFF2-40B4-BE49-F238E27FC236}">
                  <a16:creationId xmlns="" xmlns:a16="http://schemas.microsoft.com/office/drawing/2014/main" id="{5567627D-7F2C-A55E-8797-387644F3100F}"/>
                </a:ext>
              </a:extLst>
            </p:cNvPr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003;p80">
              <a:extLst>
                <a:ext uri="{FF2B5EF4-FFF2-40B4-BE49-F238E27FC236}">
                  <a16:creationId xmlns="" xmlns:a16="http://schemas.microsoft.com/office/drawing/2014/main" id="{8578158C-EE37-A085-E87E-15FBAB037526}"/>
                </a:ext>
              </a:extLst>
            </p:cNvPr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004;p80">
              <a:extLst>
                <a:ext uri="{FF2B5EF4-FFF2-40B4-BE49-F238E27FC236}">
                  <a16:creationId xmlns="" xmlns:a16="http://schemas.microsoft.com/office/drawing/2014/main" id="{D3F775EE-DD86-2897-3A8B-0AEB6F1C5337}"/>
                </a:ext>
              </a:extLst>
            </p:cNvPr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005;p80">
              <a:extLst>
                <a:ext uri="{FF2B5EF4-FFF2-40B4-BE49-F238E27FC236}">
                  <a16:creationId xmlns="" xmlns:a16="http://schemas.microsoft.com/office/drawing/2014/main" id="{6B8D464E-B722-DB0F-3DB1-AA6C4E991EB6}"/>
                </a:ext>
              </a:extLst>
            </p:cNvPr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006;p80">
              <a:extLst>
                <a:ext uri="{FF2B5EF4-FFF2-40B4-BE49-F238E27FC236}">
                  <a16:creationId xmlns="" xmlns:a16="http://schemas.microsoft.com/office/drawing/2014/main" id="{195B3C2A-6ED2-8789-26EE-D7737352CAD4}"/>
                </a:ext>
              </a:extLst>
            </p:cNvPr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007;p80">
              <a:extLst>
                <a:ext uri="{FF2B5EF4-FFF2-40B4-BE49-F238E27FC236}">
                  <a16:creationId xmlns="" xmlns:a16="http://schemas.microsoft.com/office/drawing/2014/main" id="{5A859132-616E-B391-6D65-E2666EAC3553}"/>
                </a:ext>
              </a:extLst>
            </p:cNvPr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008;p80">
              <a:extLst>
                <a:ext uri="{FF2B5EF4-FFF2-40B4-BE49-F238E27FC236}">
                  <a16:creationId xmlns="" xmlns:a16="http://schemas.microsoft.com/office/drawing/2014/main" id="{E9B68038-CEA3-C7EE-DE22-5B58E5257115}"/>
                </a:ext>
              </a:extLst>
            </p:cNvPr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009;p80">
              <a:extLst>
                <a:ext uri="{FF2B5EF4-FFF2-40B4-BE49-F238E27FC236}">
                  <a16:creationId xmlns="" xmlns:a16="http://schemas.microsoft.com/office/drawing/2014/main" id="{4015795A-F32F-A59F-8FD1-76AB4E89F6C6}"/>
                </a:ext>
              </a:extLst>
            </p:cNvPr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010;p80">
              <a:extLst>
                <a:ext uri="{FF2B5EF4-FFF2-40B4-BE49-F238E27FC236}">
                  <a16:creationId xmlns="" xmlns:a16="http://schemas.microsoft.com/office/drawing/2014/main" id="{1DD62BB4-D6A3-E99D-5F29-AFC975C39C64}"/>
                </a:ext>
              </a:extLst>
            </p:cNvPr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011;p80">
              <a:extLst>
                <a:ext uri="{FF2B5EF4-FFF2-40B4-BE49-F238E27FC236}">
                  <a16:creationId xmlns="" xmlns:a16="http://schemas.microsoft.com/office/drawing/2014/main" id="{9A33FABC-02AF-96A8-9122-AD7130B325A6}"/>
                </a:ext>
              </a:extLst>
            </p:cNvPr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012;p80">
              <a:extLst>
                <a:ext uri="{FF2B5EF4-FFF2-40B4-BE49-F238E27FC236}">
                  <a16:creationId xmlns="" xmlns:a16="http://schemas.microsoft.com/office/drawing/2014/main" id="{ED1B5A6A-AC99-2F80-A941-CD493530FA45}"/>
                </a:ext>
              </a:extLst>
            </p:cNvPr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013;p80">
              <a:extLst>
                <a:ext uri="{FF2B5EF4-FFF2-40B4-BE49-F238E27FC236}">
                  <a16:creationId xmlns="" xmlns:a16="http://schemas.microsoft.com/office/drawing/2014/main" id="{EC8B0EBA-C6D1-E3C3-69BE-5EE43D2F4B95}"/>
                </a:ext>
              </a:extLst>
            </p:cNvPr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014;p80">
              <a:extLst>
                <a:ext uri="{FF2B5EF4-FFF2-40B4-BE49-F238E27FC236}">
                  <a16:creationId xmlns="" xmlns:a16="http://schemas.microsoft.com/office/drawing/2014/main" id="{F5295C50-9E93-E05C-F1F4-BE7F3D2DB052}"/>
                </a:ext>
              </a:extLst>
            </p:cNvPr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015;p80">
              <a:extLst>
                <a:ext uri="{FF2B5EF4-FFF2-40B4-BE49-F238E27FC236}">
                  <a16:creationId xmlns="" xmlns:a16="http://schemas.microsoft.com/office/drawing/2014/main" id="{9EA144E1-491D-28F1-7CF2-F7D0748ACF82}"/>
                </a:ext>
              </a:extLst>
            </p:cNvPr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016;p80">
              <a:extLst>
                <a:ext uri="{FF2B5EF4-FFF2-40B4-BE49-F238E27FC236}">
                  <a16:creationId xmlns="" xmlns:a16="http://schemas.microsoft.com/office/drawing/2014/main" id="{5B2AD75F-72AB-36AF-D1A9-55A59CB29ECE}"/>
                </a:ext>
              </a:extLst>
            </p:cNvPr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017;p80">
              <a:extLst>
                <a:ext uri="{FF2B5EF4-FFF2-40B4-BE49-F238E27FC236}">
                  <a16:creationId xmlns="" xmlns:a16="http://schemas.microsoft.com/office/drawing/2014/main" id="{368807B0-6B9E-3B89-6792-CA358BB7933C}"/>
                </a:ext>
              </a:extLst>
            </p:cNvPr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018;p80">
              <a:extLst>
                <a:ext uri="{FF2B5EF4-FFF2-40B4-BE49-F238E27FC236}">
                  <a16:creationId xmlns="" xmlns:a16="http://schemas.microsoft.com/office/drawing/2014/main" id="{A7D715DC-9C1B-6962-5102-CF572F2C7BCC}"/>
                </a:ext>
              </a:extLst>
            </p:cNvPr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019;p80">
              <a:extLst>
                <a:ext uri="{FF2B5EF4-FFF2-40B4-BE49-F238E27FC236}">
                  <a16:creationId xmlns="" xmlns:a16="http://schemas.microsoft.com/office/drawing/2014/main" id="{7BF7431A-3183-D557-5C13-C1A7F7493931}"/>
                </a:ext>
              </a:extLst>
            </p:cNvPr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020;p80">
              <a:extLst>
                <a:ext uri="{FF2B5EF4-FFF2-40B4-BE49-F238E27FC236}">
                  <a16:creationId xmlns="" xmlns:a16="http://schemas.microsoft.com/office/drawing/2014/main" id="{BE0D44FB-1A91-C5B8-1561-731D3F48D6AF}"/>
                </a:ext>
              </a:extLst>
            </p:cNvPr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021;p80">
              <a:extLst>
                <a:ext uri="{FF2B5EF4-FFF2-40B4-BE49-F238E27FC236}">
                  <a16:creationId xmlns="" xmlns:a16="http://schemas.microsoft.com/office/drawing/2014/main" id="{9E841541-196C-DA24-F8B1-3E5C990A1E89}"/>
                </a:ext>
              </a:extLst>
            </p:cNvPr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022;p80">
              <a:extLst>
                <a:ext uri="{FF2B5EF4-FFF2-40B4-BE49-F238E27FC236}">
                  <a16:creationId xmlns="" xmlns:a16="http://schemas.microsoft.com/office/drawing/2014/main" id="{AE239ECE-23A2-DD2A-FB1C-19D462293FD4}"/>
                </a:ext>
              </a:extLst>
            </p:cNvPr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023;p80">
              <a:extLst>
                <a:ext uri="{FF2B5EF4-FFF2-40B4-BE49-F238E27FC236}">
                  <a16:creationId xmlns="" xmlns:a16="http://schemas.microsoft.com/office/drawing/2014/main" id="{C0087DF1-B1AB-76E0-2D05-44D3C5D870C8}"/>
                </a:ext>
              </a:extLst>
            </p:cNvPr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024;p80">
              <a:extLst>
                <a:ext uri="{FF2B5EF4-FFF2-40B4-BE49-F238E27FC236}">
                  <a16:creationId xmlns="" xmlns:a16="http://schemas.microsoft.com/office/drawing/2014/main" id="{66B277C9-0BB4-D3D3-0E0D-ED0834188499}"/>
                </a:ext>
              </a:extLst>
            </p:cNvPr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025;p80">
              <a:extLst>
                <a:ext uri="{FF2B5EF4-FFF2-40B4-BE49-F238E27FC236}">
                  <a16:creationId xmlns="" xmlns:a16="http://schemas.microsoft.com/office/drawing/2014/main" id="{73CFEEDE-BA75-28CE-5961-BF79505A025C}"/>
                </a:ext>
              </a:extLst>
            </p:cNvPr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026;p80">
              <a:extLst>
                <a:ext uri="{FF2B5EF4-FFF2-40B4-BE49-F238E27FC236}">
                  <a16:creationId xmlns="" xmlns:a16="http://schemas.microsoft.com/office/drawing/2014/main" id="{FEB50BFA-ED88-DB81-60D1-429C65DFD892}"/>
                </a:ext>
              </a:extLst>
            </p:cNvPr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027;p80">
              <a:extLst>
                <a:ext uri="{FF2B5EF4-FFF2-40B4-BE49-F238E27FC236}">
                  <a16:creationId xmlns="" xmlns:a16="http://schemas.microsoft.com/office/drawing/2014/main" id="{1D7F5594-E5C3-CBA8-54D5-DBF629B27DC4}"/>
                </a:ext>
              </a:extLst>
            </p:cNvPr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028;p80">
              <a:extLst>
                <a:ext uri="{FF2B5EF4-FFF2-40B4-BE49-F238E27FC236}">
                  <a16:creationId xmlns="" xmlns:a16="http://schemas.microsoft.com/office/drawing/2014/main" id="{BE714287-A189-7E0F-52D4-D475E2991CA4}"/>
                </a:ext>
              </a:extLst>
            </p:cNvPr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029;p80">
              <a:extLst>
                <a:ext uri="{FF2B5EF4-FFF2-40B4-BE49-F238E27FC236}">
                  <a16:creationId xmlns="" xmlns:a16="http://schemas.microsoft.com/office/drawing/2014/main" id="{6FD5B2EF-882C-30E8-8E50-4B7BF7448358}"/>
                </a:ext>
              </a:extLst>
            </p:cNvPr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030;p80">
              <a:extLst>
                <a:ext uri="{FF2B5EF4-FFF2-40B4-BE49-F238E27FC236}">
                  <a16:creationId xmlns="" xmlns:a16="http://schemas.microsoft.com/office/drawing/2014/main" id="{1B35A64D-A832-0625-4CC6-8CDF8C9D749F}"/>
                </a:ext>
              </a:extLst>
            </p:cNvPr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031;p80">
              <a:extLst>
                <a:ext uri="{FF2B5EF4-FFF2-40B4-BE49-F238E27FC236}">
                  <a16:creationId xmlns="" xmlns:a16="http://schemas.microsoft.com/office/drawing/2014/main" id="{26B9C9A6-E8A6-3541-0475-937285DF5BAD}"/>
                </a:ext>
              </a:extLst>
            </p:cNvPr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032;p80">
              <a:extLst>
                <a:ext uri="{FF2B5EF4-FFF2-40B4-BE49-F238E27FC236}">
                  <a16:creationId xmlns="" xmlns:a16="http://schemas.microsoft.com/office/drawing/2014/main" id="{A485C37A-5CB7-3111-0FF8-9531836377CD}"/>
                </a:ext>
              </a:extLst>
            </p:cNvPr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033;p80">
              <a:extLst>
                <a:ext uri="{FF2B5EF4-FFF2-40B4-BE49-F238E27FC236}">
                  <a16:creationId xmlns="" xmlns:a16="http://schemas.microsoft.com/office/drawing/2014/main" id="{88520F62-A79E-FED4-36AD-8D19D5010FB5}"/>
                </a:ext>
              </a:extLst>
            </p:cNvPr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034;p80">
              <a:extLst>
                <a:ext uri="{FF2B5EF4-FFF2-40B4-BE49-F238E27FC236}">
                  <a16:creationId xmlns="" xmlns:a16="http://schemas.microsoft.com/office/drawing/2014/main" id="{B2879327-9060-CCF9-71B8-D8B6FF8E876B}"/>
                </a:ext>
              </a:extLst>
            </p:cNvPr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035;p80">
              <a:extLst>
                <a:ext uri="{FF2B5EF4-FFF2-40B4-BE49-F238E27FC236}">
                  <a16:creationId xmlns="" xmlns:a16="http://schemas.microsoft.com/office/drawing/2014/main" id="{505CEFC6-F483-9404-F405-156DF26FAF9F}"/>
                </a:ext>
              </a:extLst>
            </p:cNvPr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036;p80">
              <a:extLst>
                <a:ext uri="{FF2B5EF4-FFF2-40B4-BE49-F238E27FC236}">
                  <a16:creationId xmlns="" xmlns:a16="http://schemas.microsoft.com/office/drawing/2014/main" id="{CFB1717C-BCC1-C404-D958-C8F705BE9246}"/>
                </a:ext>
              </a:extLst>
            </p:cNvPr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037;p80">
              <a:extLst>
                <a:ext uri="{FF2B5EF4-FFF2-40B4-BE49-F238E27FC236}">
                  <a16:creationId xmlns="" xmlns:a16="http://schemas.microsoft.com/office/drawing/2014/main" id="{4D1A8F01-FB9F-413E-7335-C236627B40B0}"/>
                </a:ext>
              </a:extLst>
            </p:cNvPr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038;p80">
              <a:extLst>
                <a:ext uri="{FF2B5EF4-FFF2-40B4-BE49-F238E27FC236}">
                  <a16:creationId xmlns="" xmlns:a16="http://schemas.microsoft.com/office/drawing/2014/main" id="{ECE30832-AA5E-9D79-1ACB-8605FECF1D0D}"/>
                </a:ext>
              </a:extLst>
            </p:cNvPr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039;p80">
              <a:extLst>
                <a:ext uri="{FF2B5EF4-FFF2-40B4-BE49-F238E27FC236}">
                  <a16:creationId xmlns="" xmlns:a16="http://schemas.microsoft.com/office/drawing/2014/main" id="{F6BDB05D-306A-C0B0-531E-C37E426BA9AA}"/>
                </a:ext>
              </a:extLst>
            </p:cNvPr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040;p80">
              <a:extLst>
                <a:ext uri="{FF2B5EF4-FFF2-40B4-BE49-F238E27FC236}">
                  <a16:creationId xmlns="" xmlns:a16="http://schemas.microsoft.com/office/drawing/2014/main" id="{0E63A45A-931F-85CA-BB6E-7C405E5AC16F}"/>
                </a:ext>
              </a:extLst>
            </p:cNvPr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041;p80">
              <a:extLst>
                <a:ext uri="{FF2B5EF4-FFF2-40B4-BE49-F238E27FC236}">
                  <a16:creationId xmlns="" xmlns:a16="http://schemas.microsoft.com/office/drawing/2014/main" id="{1559C291-C142-87A2-3958-DE85F1D22254}"/>
                </a:ext>
              </a:extLst>
            </p:cNvPr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042;p80">
              <a:extLst>
                <a:ext uri="{FF2B5EF4-FFF2-40B4-BE49-F238E27FC236}">
                  <a16:creationId xmlns="" xmlns:a16="http://schemas.microsoft.com/office/drawing/2014/main" id="{B885965C-0750-8FE1-AB2B-F4E9CE3B9519}"/>
                </a:ext>
              </a:extLst>
            </p:cNvPr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043;p80">
              <a:extLst>
                <a:ext uri="{FF2B5EF4-FFF2-40B4-BE49-F238E27FC236}">
                  <a16:creationId xmlns="" xmlns:a16="http://schemas.microsoft.com/office/drawing/2014/main" id="{233E7F78-245F-97E4-F34E-5CFEC165C743}"/>
                </a:ext>
              </a:extLst>
            </p:cNvPr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044;p80">
              <a:extLst>
                <a:ext uri="{FF2B5EF4-FFF2-40B4-BE49-F238E27FC236}">
                  <a16:creationId xmlns="" xmlns:a16="http://schemas.microsoft.com/office/drawing/2014/main" id="{863207F0-E7CF-0C56-1CDB-FACD656D08C7}"/>
                </a:ext>
              </a:extLst>
            </p:cNvPr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045;p80">
              <a:extLst>
                <a:ext uri="{FF2B5EF4-FFF2-40B4-BE49-F238E27FC236}">
                  <a16:creationId xmlns="" xmlns:a16="http://schemas.microsoft.com/office/drawing/2014/main" id="{EEF8B060-C30B-9738-8273-88E33CFD22CB}"/>
                </a:ext>
              </a:extLst>
            </p:cNvPr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046;p80">
              <a:extLst>
                <a:ext uri="{FF2B5EF4-FFF2-40B4-BE49-F238E27FC236}">
                  <a16:creationId xmlns="" xmlns:a16="http://schemas.microsoft.com/office/drawing/2014/main" id="{E5506FF5-4AD7-0934-706E-50432E41AB3B}"/>
                </a:ext>
              </a:extLst>
            </p:cNvPr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047;p80">
              <a:extLst>
                <a:ext uri="{FF2B5EF4-FFF2-40B4-BE49-F238E27FC236}">
                  <a16:creationId xmlns="" xmlns:a16="http://schemas.microsoft.com/office/drawing/2014/main" id="{E4D41DBE-B0E8-4855-D3E2-FF7151A9B8E1}"/>
                </a:ext>
              </a:extLst>
            </p:cNvPr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6927" y="692935"/>
            <a:ext cx="11418147" cy="1621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Mỗi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đều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đặc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điểm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riêng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giúp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ta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nhớ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được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ấy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lâu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hơn</a:t>
            </a:r>
            <a:r>
              <a:rPr lang="en-US" sz="4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</a:t>
            </a:r>
          </a:p>
        </p:txBody>
      </p:sp>
      <p:grpSp>
        <p:nvGrpSpPr>
          <p:cNvPr id="3541" name="Google Shape;3541;p80"/>
          <p:cNvGrpSpPr/>
          <p:nvPr/>
        </p:nvGrpSpPr>
        <p:grpSpPr>
          <a:xfrm>
            <a:off x="9143154" y="156634"/>
            <a:ext cx="2546773" cy="845820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-235374" y="4294294"/>
            <a:ext cx="2655147" cy="2785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9589348" y="4399280"/>
            <a:ext cx="2854113" cy="275166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2965027" y="2550161"/>
            <a:ext cx="6177280" cy="4164753"/>
            <a:chOff x="2734" y="2615"/>
            <a:chExt cx="7922" cy="5340"/>
          </a:xfrm>
        </p:grpSpPr>
        <p:sp>
          <p:nvSpPr>
            <p:cNvPr id="9" name="Oval 8"/>
            <p:cNvSpPr/>
            <p:nvPr/>
          </p:nvSpPr>
          <p:spPr>
            <a:xfrm>
              <a:off x="4316" y="5196"/>
              <a:ext cx="714" cy="1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358" y="3796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546" y="3796"/>
              <a:ext cx="153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5524" y="3651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4" name="Oval 0"/>
            <p:cNvSpPr/>
            <p:nvPr/>
          </p:nvSpPr>
          <p:spPr>
            <a:xfrm>
              <a:off x="4162" y="4187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pic>
          <p:nvPicPr>
            <p:cNvPr id="100" name="Picture 99"/>
            <p:cNvPicPr/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4" y="2615"/>
              <a:ext cx="7923" cy="534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DF4E7D87-E4EA-C381-52AD-A271FC8519A9}"/>
              </a:ext>
            </a:extLst>
          </p:cNvPr>
          <p:cNvSpPr/>
          <p:nvPr/>
        </p:nvSpPr>
        <p:spPr>
          <a:xfrm>
            <a:off x="2057400" y="370960"/>
            <a:ext cx="8301038" cy="257226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58B8E4A3-91FF-9115-A43D-3370E3F99FFA}"/>
              </a:ext>
            </a:extLst>
          </p:cNvPr>
          <p:cNvSpPr txBox="1">
            <a:spLocks/>
          </p:cNvSpPr>
          <p:nvPr/>
        </p:nvSpPr>
        <p:spPr>
          <a:xfrm>
            <a:off x="4005471" y="1261587"/>
            <a:ext cx="7176879" cy="1918936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600"/>
              </a:spcBef>
            </a:pPr>
            <a:endParaRPr lang="en-US" altLang="zh-CN" sz="4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0" y="1371600"/>
            <a:ext cx="717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LÀM VIỆC CÁ NHÂN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50F7BA3-FDEF-27E2-D319-6C6546849F0E}"/>
              </a:ext>
            </a:extLst>
          </p:cNvPr>
          <p:cNvSpPr/>
          <p:nvPr/>
        </p:nvSpPr>
        <p:spPr>
          <a:xfrm>
            <a:off x="276225" y="496056"/>
            <a:ext cx="11649075" cy="60779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3C45441-08C3-9BB7-537B-1BD49E607224}"/>
              </a:ext>
            </a:extLst>
          </p:cNvPr>
          <p:cNvGrpSpPr/>
          <p:nvPr/>
        </p:nvGrpSpPr>
        <p:grpSpPr>
          <a:xfrm>
            <a:off x="2630986" y="322262"/>
            <a:ext cx="7084695" cy="969645"/>
            <a:chOff x="8882" y="6360"/>
            <a:chExt cx="11157" cy="1527"/>
          </a:xfrm>
          <a:solidFill>
            <a:srgbClr val="FFFF00"/>
          </a:solidFill>
        </p:grpSpPr>
        <p:sp>
          <p:nvSpPr>
            <p:cNvPr id="6" name="Flowchart: Alternate Process 5">
              <a:extLst>
                <a:ext uri="{FF2B5EF4-FFF2-40B4-BE49-F238E27FC236}">
                  <a16:creationId xmlns="" xmlns:a16="http://schemas.microsoft.com/office/drawing/2014/main" id="{8E940451-433F-22A7-450C-43B7EA4C0A50}"/>
                </a:ext>
              </a:extLst>
            </p:cNvPr>
            <p:cNvSpPr/>
            <p:nvPr/>
          </p:nvSpPr>
          <p:spPr>
            <a:xfrm>
              <a:off x="9750" y="6443"/>
              <a:ext cx="10289" cy="1354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字魂59号-创粗黑"/>
                  <a:cs typeface="+mn-cs"/>
                  <a:sym typeface="Arial" panose="020B0604020202020204"/>
                </a:rPr>
                <a:t>Làm bông hoa tự hào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EF4D186-70CE-B7FA-18CF-D9EBFD42C127}"/>
                </a:ext>
              </a:extLst>
            </p:cNvPr>
            <p:cNvGrpSpPr/>
            <p:nvPr/>
          </p:nvGrpSpPr>
          <p:grpSpPr>
            <a:xfrm>
              <a:off x="8882" y="6360"/>
              <a:ext cx="1550" cy="1527"/>
              <a:chOff x="6115" y="484"/>
              <a:chExt cx="2156" cy="2092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DA04C0B1-79EE-457A-303D-7ED7663CEF10}"/>
                  </a:ext>
                </a:extLst>
              </p:cNvPr>
              <p:cNvSpPr/>
              <p:nvPr/>
            </p:nvSpPr>
            <p:spPr>
              <a:xfrm>
                <a:off x="6115" y="484"/>
                <a:ext cx="2156" cy="209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字魂59号-创粗黑"/>
                  <a:cs typeface="+mn-cs"/>
                  <a:sym typeface="Arial" panose="020B0604020202020204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5E374977-5901-28A4-AF04-1EADB01C2CE4}"/>
                  </a:ext>
                </a:extLst>
              </p:cNvPr>
              <p:cNvPicPr/>
              <p:nvPr/>
            </p:nvPicPr>
            <p:blipFill>
              <a:blip r:embed="rId4"/>
              <a:srcRect l="10062" t="6494" r="2926" b="8123"/>
              <a:stretch>
                <a:fillRect/>
              </a:stretch>
            </p:blipFill>
            <p:spPr>
              <a:xfrm>
                <a:off x="6153" y="527"/>
                <a:ext cx="2092" cy="1998"/>
              </a:xfrm>
              <a:prstGeom prst="ellipse">
                <a:avLst/>
              </a:prstGeom>
              <a:grpFill/>
              <a:ln w="76200">
                <a:solidFill>
                  <a:schemeClr val="tx1">
                    <a:alpha val="0"/>
                  </a:schemeClr>
                </a:solidFill>
              </a:ln>
            </p:spPr>
          </p:pic>
        </p:grpSp>
      </p:grpSp>
      <p:sp>
        <p:nvSpPr>
          <p:cNvPr id="2" name="Google Shape;1719;p59">
            <a:extLst>
              <a:ext uri="{FF2B5EF4-FFF2-40B4-BE49-F238E27FC236}">
                <a16:creationId xmlns="" xmlns:a16="http://schemas.microsoft.com/office/drawing/2014/main" id="{651D3D9B-510E-C9B7-E6F8-CBC2FC88BD38}"/>
              </a:ext>
            </a:extLst>
          </p:cNvPr>
          <p:cNvSpPr/>
          <p:nvPr/>
        </p:nvSpPr>
        <p:spPr>
          <a:xfrm>
            <a:off x="323759" y="1592714"/>
            <a:ext cx="6543766" cy="1874386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Làm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một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bông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hoa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năm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cánh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bằng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bìa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và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viết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những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điểm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đáng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tự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hào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của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em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theo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từng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khía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cạnh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: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vẻ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ngoài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,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sở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thích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,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khả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năng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,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tính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cách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,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điều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khác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biệt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. </a:t>
            </a:r>
          </a:p>
        </p:txBody>
      </p:sp>
      <p:sp>
        <p:nvSpPr>
          <p:cNvPr id="3" name="Google Shape;1719;p59">
            <a:extLst>
              <a:ext uri="{FF2B5EF4-FFF2-40B4-BE49-F238E27FC236}">
                <a16:creationId xmlns="" xmlns:a16="http://schemas.microsoft.com/office/drawing/2014/main" id="{C6B13C81-03B4-222E-4B83-79F4C37EA159}"/>
              </a:ext>
            </a:extLst>
          </p:cNvPr>
          <p:cNvSpPr/>
          <p:nvPr/>
        </p:nvSpPr>
        <p:spPr>
          <a:xfrm>
            <a:off x="485684" y="4050164"/>
            <a:ext cx="6057991" cy="836161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Mỗi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khía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cạnh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viết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vào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một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cánh</a:t>
            </a:r>
            <a:r>
              <a:rPr lang="en-US" alt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2800" b="1" dirty="0" err="1">
                <a:solidFill>
                  <a:schemeClr val="dk1"/>
                </a:solidFill>
                <a:latin typeface="Calibri" panose="020F0502020204030204" pitchFamily="34" charset="0"/>
                <a:ea typeface="Patrick Hand" panose="00000500000000000000"/>
                <a:cs typeface="Calibri" panose="020F0502020204030204" pitchFamily="34" charset="0"/>
                <a:sym typeface="Patrick Hand" panose="00000500000000000000"/>
              </a:rPr>
              <a:t>hoa</a:t>
            </a:r>
            <a:endParaRPr lang="vi-VN" altLang="en-GB" sz="2800" b="1" dirty="0">
              <a:solidFill>
                <a:schemeClr val="dk1"/>
              </a:solidFill>
              <a:latin typeface="Calibri" panose="020F0502020204030204" pitchFamily="34" charset="0"/>
              <a:ea typeface="Patrick Hand" panose="00000500000000000000"/>
              <a:cs typeface="Calibri" panose="020F0502020204030204" pitchFamily="34" charset="0"/>
              <a:sym typeface="Patrick Hand" panose="0000050000000000000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6A2B3EA-FDBA-77E8-5F56-C2DA647E3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95" y="1709779"/>
            <a:ext cx="3670110" cy="34384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56B834A-A2A7-478B-1C02-10E64D2D86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6" y="447675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4A0B9C5D-308C-94DB-42B4-0424C9C2DF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46258C2-F9D7-FD86-A019-16EBEAF66E47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D9AEF901-D48B-4ECA-C636-AA3C9A463FA8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529E33B0-D732-D3D9-F315-5BB78D4F7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638423" y="617634"/>
            <a:ext cx="7077076" cy="32144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C0700925-6B4B-14B5-C089-74069CD4B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06000" y="308123"/>
            <a:ext cx="1983620" cy="4534847"/>
          </a:xfrm>
          <a:prstGeom prst="rect">
            <a:avLst/>
          </a:prstGeom>
        </p:spPr>
      </p:pic>
      <p:grpSp>
        <p:nvGrpSpPr>
          <p:cNvPr id="10" name="Group 12">
            <a:extLst>
              <a:ext uri="{FF2B5EF4-FFF2-40B4-BE49-F238E27FC236}">
                <a16:creationId xmlns="" xmlns:a16="http://schemas.microsoft.com/office/drawing/2014/main" id="{BCF0AA90-35EE-3F70-CC75-EAEBC4567B53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1" name="Freeform 13">
              <a:extLst>
                <a:ext uri="{FF2B5EF4-FFF2-40B4-BE49-F238E27FC236}">
                  <a16:creationId xmlns="" xmlns:a16="http://schemas.microsoft.com/office/drawing/2014/main" id="{27A004C0-426B-656A-A8FE-FCB4E9F25F5C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55032972-FAFF-AFAC-8A5E-A92F45147507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5">
              <a:extLst>
                <a:ext uri="{FF2B5EF4-FFF2-40B4-BE49-F238E27FC236}">
                  <a16:creationId xmlns="" xmlns:a16="http://schemas.microsoft.com/office/drawing/2014/main" id="{0522B363-BE23-D69A-3B49-3C87968BEFD7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4" name="Group 16">
            <a:extLst>
              <a:ext uri="{FF2B5EF4-FFF2-40B4-BE49-F238E27FC236}">
                <a16:creationId xmlns="" xmlns:a16="http://schemas.microsoft.com/office/drawing/2014/main" id="{9AD3A5C8-0061-9C0D-461B-1FD5EB5CCC6A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5" name="Freeform 17">
              <a:extLst>
                <a:ext uri="{FF2B5EF4-FFF2-40B4-BE49-F238E27FC236}">
                  <a16:creationId xmlns="" xmlns:a16="http://schemas.microsoft.com/office/drawing/2014/main" id="{D5397ADE-E8E8-885C-1D8E-9316D53BB7F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18">
            <a:extLst>
              <a:ext uri="{FF2B5EF4-FFF2-40B4-BE49-F238E27FC236}">
                <a16:creationId xmlns="" xmlns:a16="http://schemas.microsoft.com/office/drawing/2014/main" id="{E879166B-1B9C-5B39-6CBE-3C3CA1D7C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5571739-6362-152A-73F5-C78C2DD95B76}"/>
              </a:ext>
            </a:extLst>
          </p:cNvPr>
          <p:cNvSpPr txBox="1"/>
          <p:nvPr/>
        </p:nvSpPr>
        <p:spPr>
          <a:xfrm>
            <a:off x="3038475" y="746524"/>
            <a:ext cx="62960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75AE021-28FF-C2E6-1ADB-DF74FE6F3A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81868" y="2492778"/>
            <a:ext cx="3068818" cy="48822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1EC1D25-CCC2-BF7B-19A0-DE4AFE8260C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400125" y="2777014"/>
            <a:ext cx="3068818" cy="43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="" xmlns:a16="http://schemas.microsoft.com/office/drawing/2014/main" id="{BD20188C-9DDB-1958-92F8-6B509C05C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92459" y="-859970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B80CA4-D20A-174C-F7E9-1CA5F9FB2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325" y="3977005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398</Words>
  <Application>Microsoft Office PowerPoint</Application>
  <PresentationFormat>Custom</PresentationFormat>
  <Paragraphs>41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第一PPT，www.1ppt.com</vt:lpstr>
      <vt:lpstr>End of Course Jeopardy by Slidesgo</vt:lpstr>
      <vt:lpstr>1_Office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HongLuu</cp:lastModifiedBy>
  <cp:revision>37</cp:revision>
  <dcterms:created xsi:type="dcterms:W3CDTF">2023-04-23T02:37:13Z</dcterms:created>
  <dcterms:modified xsi:type="dcterms:W3CDTF">2025-12-20T02:05:35Z</dcterms:modified>
</cp:coreProperties>
</file>