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11569" r:id="rId2"/>
    <p:sldId id="282" r:id="rId3"/>
    <p:sldId id="11541" r:id="rId4"/>
    <p:sldId id="11554" r:id="rId5"/>
    <p:sldId id="266" r:id="rId6"/>
    <p:sldId id="11553" r:id="rId7"/>
    <p:sldId id="11542" r:id="rId8"/>
    <p:sldId id="11545" r:id="rId9"/>
    <p:sldId id="11555" r:id="rId10"/>
    <p:sldId id="11556" r:id="rId11"/>
    <p:sldId id="11558" r:id="rId12"/>
    <p:sldId id="287" r:id="rId13"/>
    <p:sldId id="11557" r:id="rId14"/>
    <p:sldId id="11559" r:id="rId15"/>
    <p:sldId id="11560" r:id="rId16"/>
    <p:sldId id="11561" r:id="rId17"/>
    <p:sldId id="11562" r:id="rId18"/>
    <p:sldId id="11563" r:id="rId19"/>
    <p:sldId id="11564" r:id="rId20"/>
    <p:sldId id="11534" r:id="rId21"/>
    <p:sldId id="328" r:id="rId22"/>
    <p:sldId id="347" r:id="rId23"/>
    <p:sldId id="348" r:id="rId24"/>
    <p:sldId id="330" r:id="rId25"/>
    <p:sldId id="319" r:id="rId26"/>
    <p:sldId id="373" r:id="rId27"/>
    <p:sldId id="349" r:id="rId28"/>
    <p:sldId id="11548" r:id="rId29"/>
    <p:sldId id="11549" r:id="rId30"/>
    <p:sldId id="11550" r:id="rId31"/>
    <p:sldId id="11565" r:id="rId32"/>
    <p:sldId id="11566" r:id="rId33"/>
    <p:sldId id="11567" r:id="rId34"/>
    <p:sldId id="11568" r:id="rId35"/>
    <p:sldId id="1152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34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6458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08847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449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6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7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7001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9786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0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8" name="Footer Placeholder 7">
            <a:extLst>
              <a:ext uri="{FF2B5EF4-FFF2-40B4-BE49-F238E27FC236}">
                <a16:creationId xmlns=""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83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4" name="Footer Placeholder 3">
            <a:extLst>
              <a:ext uri="{FF2B5EF4-FFF2-40B4-BE49-F238E27FC236}">
                <a16:creationId xmlns=""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797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3" name="Footer Placeholder 2">
            <a:extLst>
              <a:ext uri="{FF2B5EF4-FFF2-40B4-BE49-F238E27FC236}">
                <a16:creationId xmlns=""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9562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569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254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pic>
        <p:nvPicPr>
          <p:cNvPr id="9" name="Picture 8" descr="A picture containing text, font, graphics, design&#10;&#10;Description automatically generated">
            <a:extLst>
              <a:ext uri="{FF2B5EF4-FFF2-40B4-BE49-F238E27FC236}">
                <a16:creationId xmlns="" xmlns:a16="http://schemas.microsoft.com/office/drawing/2014/main" id="{4E9E1930-E9DE-45F3-CB1B-03E728E6B65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19300" y="190500"/>
            <a:ext cx="1647824" cy="1647824"/>
          </a:xfrm>
          <a:prstGeom prst="rect">
            <a:avLst/>
          </a:prstGeom>
        </p:spPr>
      </p:pic>
    </p:spTree>
    <p:extLst>
      <p:ext uri="{BB962C8B-B14F-4D97-AF65-F5344CB8AC3E}">
        <p14:creationId xmlns:p14="http://schemas.microsoft.com/office/powerpoint/2010/main" val="3973961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8" Type="http://schemas.openxmlformats.org/officeDocument/2006/relationships/customXml" Target="../ink/ink5.xml"/><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customXml" Target="../ink/ink2.xml"/><Relationship Id="rId25"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5.png"/><Relationship Id="rId24" Type="http://schemas.microsoft.com/office/2007/relationships/hdphoto" Target="../media/hdphoto7.wdp"/><Relationship Id="rId5" Type="http://schemas.openxmlformats.org/officeDocument/2006/relationships/image" Target="../media/image42.png"/><Relationship Id="rId23" Type="http://schemas.openxmlformats.org/officeDocument/2006/relationships/image" Target="../media/image46.png"/><Relationship Id="rId10" Type="http://schemas.openxmlformats.org/officeDocument/2006/relationships/image" Target="NULL"/><Relationship Id="rId4" Type="http://schemas.openxmlformats.org/officeDocument/2006/relationships/image" Target="../media/image41.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g"/><Relationship Id="rId7"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10" Type="http://schemas.openxmlformats.org/officeDocument/2006/relationships/image" Target="../media/image53.png"/><Relationship Id="rId4" Type="http://schemas.openxmlformats.org/officeDocument/2006/relationships/image" Target="../media/image49.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1.png"/><Relationship Id="rId4" Type="http://schemas.openxmlformats.org/officeDocument/2006/relationships/image" Target="../media/image50.jp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10" Type="http://schemas.openxmlformats.org/officeDocument/2006/relationships/image" Target="../media/image55.png"/><Relationship Id="rId4" Type="http://schemas.openxmlformats.org/officeDocument/2006/relationships/image" Target="../media/image49.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jp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0.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7.png"/><Relationship Id="rId7" Type="http://schemas.openxmlformats.org/officeDocument/2006/relationships/image" Target="../media/image41.png"/><Relationship Id="rId12" Type="http://schemas.microsoft.com/office/2007/relationships/hdphoto" Target="../media/hdphoto1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17.png"/><Relationship Id="rId10" Type="http://schemas.openxmlformats.org/officeDocument/2006/relationships/image" Target="../media/image65.png"/><Relationship Id="rId4" Type="http://schemas.openxmlformats.org/officeDocument/2006/relationships/image" Target="../media/image5.png"/><Relationship Id="rId9" Type="http://schemas.openxmlformats.org/officeDocument/2006/relationships/slide" Target="slide22.xml"/></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7.pn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slide" Target="slide2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7.pn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15.wdp"/><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2.png"/><Relationship Id="rId5" Type="http://schemas.openxmlformats.org/officeDocument/2006/relationships/tags" Target="../tags/tag5.xml"/><Relationship Id="rId10" Type="http://schemas.openxmlformats.org/officeDocument/2006/relationships/image" Target="../media/image4.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 xmlns:a16="http://schemas.microsoft.com/office/drawing/2014/main" id="{F40DD651-F5D2-A668-80BB-346A836FD9D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 xmlns:a16="http://schemas.microsoft.com/office/drawing/2014/main" id="{6CE8214A-7E2C-863B-502B-EE37DFE95262}"/>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TRƯỜNG TIỂU HỌC ĐA PHÚC</a:t>
            </a:r>
            <a:endParaRPr lang="vi-VN" sz="2800" dirty="0">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Giáo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Nguyễn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Thị</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Kiều</a:t>
            </a:r>
            <a:r>
              <a:rPr lang="en-US" sz="2800" b="1" dirty="0" smtClean="0">
                <a:latin typeface="Times New Roman" pitchFamily="18" charset="0"/>
                <a:cs typeface="Times New Roman" pitchFamily="18" charset="0"/>
              </a:rPr>
              <a:t> Trinh</a:t>
            </a:r>
          </a:p>
          <a:p>
            <a:pPr algn="ctr"/>
            <a:r>
              <a:rPr lang="en-US" sz="2800" b="1" dirty="0" err="1" smtClean="0">
                <a:latin typeface="Times New Roman" pitchFamily="18" charset="0"/>
                <a:cs typeface="Times New Roman" pitchFamily="18" charset="0"/>
              </a:rPr>
              <a:t>Lớp</a:t>
            </a:r>
            <a:r>
              <a:rPr lang="en-US" sz="2800" b="1" dirty="0" smtClean="0">
                <a:latin typeface="Times New Roman" pitchFamily="18" charset="0"/>
                <a:cs typeface="Times New Roman" pitchFamily="18" charset="0"/>
              </a:rPr>
              <a:t>: 4A1</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164509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 xmlns:a16="http://schemas.microsoft.com/office/drawing/2014/main"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 xmlns:a16="http://schemas.microsoft.com/office/drawing/2014/main"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 xmlns:a16="http://schemas.microsoft.com/office/drawing/2014/main"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 xmlns:a16="http://schemas.microsoft.com/office/drawing/2014/main" id="{E60B122A-088A-4334-90CF-0DF132DA9877}"/>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 xmlns:a16="http://schemas.microsoft.com/office/drawing/2014/main" id="{5519A2C2-D181-0F2B-496E-8722E1044E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 xmlns:a16="http://schemas.microsoft.com/office/drawing/2014/main" id="{5C9EB3BD-B3D6-5F6E-9FE0-2BB83F706F69}"/>
              </a:ext>
            </a:extLst>
          </p:cNvPr>
          <p:cNvPicPr>
            <a:picLocks noChangeAspect="1"/>
          </p:cNvPicPr>
          <p:nvPr/>
        </p:nvPicPr>
        <p:blipFill>
          <a:blip r:embed="rId3"/>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 xmlns:a16="http://schemas.microsoft.com/office/drawing/2014/main" id="{DA47929C-57F6-6944-2215-21420844D3D0}"/>
              </a:ext>
            </a:extLst>
          </p:cNvPr>
          <p:cNvPicPr>
            <a:picLocks noChangeAspect="1"/>
          </p:cNvPicPr>
          <p:nvPr/>
        </p:nvPicPr>
        <p:blipFill>
          <a:blip r:embed="rId3"/>
          <a:stretch>
            <a:fillRect/>
          </a:stretch>
        </p:blipFill>
        <p:spPr>
          <a:xfrm>
            <a:off x="5641510" y="1787703"/>
            <a:ext cx="6081348" cy="1982911"/>
          </a:xfrm>
          <a:prstGeom prst="rect">
            <a:avLst/>
          </a:prstGeom>
        </p:spPr>
      </p:pic>
      <p:pic>
        <p:nvPicPr>
          <p:cNvPr id="6" name="Picture 5">
            <a:extLst>
              <a:ext uri="{FF2B5EF4-FFF2-40B4-BE49-F238E27FC236}">
                <a16:creationId xmlns="" xmlns:a16="http://schemas.microsoft.com/office/drawing/2014/main" id="{E14B0FBB-0A09-C4C0-90FE-3AB74C5E5D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 xmlns:a16="http://schemas.microsoft.com/office/drawing/2014/main" id="{17F285AC-3AC2-A039-2DBF-AA9C8367DE1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 xmlns:a16="http://schemas.microsoft.com/office/drawing/2014/main"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 xmlns:a16="http://schemas.microsoft.com/office/drawing/2014/main" id="{B0FA1ABD-38D4-DEA0-3183-637866C1DB7D}"/>
              </a:ext>
            </a:extLst>
          </p:cNvPr>
          <p:cNvPicPr>
            <a:picLocks noChangeAspect="1"/>
          </p:cNvPicPr>
          <p:nvPr/>
        </p:nvPicPr>
        <p:blipFill>
          <a:blip r:embed="rId7"/>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 xmlns:a16="http://schemas.microsoft.com/office/drawing/2014/main" id="{27D0763C-B95A-BDD3-03A4-75A0F98A783C}"/>
              </a:ext>
            </a:extLst>
          </p:cNvPr>
          <p:cNvPicPr>
            <a:picLocks noChangeAspect="1"/>
          </p:cNvPicPr>
          <p:nvPr/>
        </p:nvPicPr>
        <p:blipFill>
          <a:blip r:embed="rId3"/>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 xmlns:a16="http://schemas.microsoft.com/office/drawing/2014/main"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 xmlns:a16="http://schemas.microsoft.com/office/drawing/2014/main" id="{0B87989F-B358-0445-838B-DA71C241DE83}"/>
              </a:ext>
            </a:extLst>
          </p:cNvPr>
          <p:cNvPicPr>
            <a:picLocks noChangeAspect="1"/>
          </p:cNvPicPr>
          <p:nvPr/>
        </p:nvPicPr>
        <p:blipFill>
          <a:blip r:embed="rId3"/>
          <a:stretch>
            <a:fillRect/>
          </a:stretch>
        </p:blipFill>
        <p:spPr>
          <a:xfrm>
            <a:off x="1" y="1"/>
            <a:ext cx="12192000" cy="500912"/>
          </a:xfrm>
          <a:prstGeom prst="rect">
            <a:avLst/>
          </a:prstGeom>
        </p:spPr>
      </p:pic>
      <p:pic>
        <p:nvPicPr>
          <p:cNvPr id="6" name="图片 15">
            <a:extLst>
              <a:ext uri="{FF2B5EF4-FFF2-40B4-BE49-F238E27FC236}">
                <a16:creationId xmlns="" xmlns:a16="http://schemas.microsoft.com/office/drawing/2014/main" id="{63746BF7-7285-9B4E-C457-A12D276831BC}"/>
              </a:ext>
            </a:extLst>
          </p:cNvPr>
          <p:cNvPicPr>
            <a:picLocks noChangeAspect="1"/>
          </p:cNvPicPr>
          <p:nvPr/>
        </p:nvPicPr>
        <p:blipFill>
          <a:blip r:embed="rId4"/>
          <a:stretch>
            <a:fillRect/>
          </a:stretch>
        </p:blipFill>
        <p:spPr>
          <a:xfrm>
            <a:off x="9536159" y="101711"/>
            <a:ext cx="2645492" cy="2177360"/>
          </a:xfrm>
          <a:prstGeom prst="rect">
            <a:avLst/>
          </a:prstGeom>
        </p:spPr>
      </p:pic>
      <p:pic>
        <p:nvPicPr>
          <p:cNvPr id="7" name="图片 16">
            <a:extLst>
              <a:ext uri="{FF2B5EF4-FFF2-40B4-BE49-F238E27FC236}">
                <a16:creationId xmlns="" xmlns:a16="http://schemas.microsoft.com/office/drawing/2014/main" id="{4A36B809-9E9A-980E-0D9C-B80B5958EEE5}"/>
              </a:ext>
            </a:extLst>
          </p:cNvPr>
          <p:cNvPicPr>
            <a:picLocks noChangeAspect="1"/>
          </p:cNvPicPr>
          <p:nvPr/>
        </p:nvPicPr>
        <p:blipFill>
          <a:blip r:embed="rId5"/>
          <a:stretch>
            <a:fillRect/>
          </a:stretch>
        </p:blipFill>
        <p:spPr>
          <a:xfrm>
            <a:off x="98612" y="4958323"/>
            <a:ext cx="11422501" cy="2025265"/>
          </a:xfrm>
          <a:prstGeom prst="rect">
            <a:avLst/>
          </a:prstGeom>
        </p:spPr>
      </p:pic>
      <p:pic>
        <p:nvPicPr>
          <p:cNvPr id="10" name="图片 3">
            <a:extLst>
              <a:ext uri="{FF2B5EF4-FFF2-40B4-BE49-F238E27FC236}">
                <a16:creationId xmlns="" xmlns:a16="http://schemas.microsoft.com/office/drawing/2014/main" id="{A0A63135-22C3-9E94-C86C-6928CC8E5E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 xmlns:a16="http://schemas.microsoft.com/office/drawing/2014/main"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 xmlns:a16="http://schemas.microsoft.com/office/drawing/2014/main" id="{110233C3-0949-3BB5-72CD-7A0F14A2E9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 xmlns:a16="http://schemas.microsoft.com/office/drawing/2014/main"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mc:Choice xmlns="" xmlns:aink="http://schemas.microsoft.com/office/drawing/2016/ink" xmlns:p14="http://schemas.microsoft.com/office/powerpoint/2010/main"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p:pic>
              <p:nvPicPr>
                <p:cNvPr id="75" name="Ink 74">
                  <a:extLst>
                    <a:ext uri="{FF2B5EF4-FFF2-40B4-BE49-F238E27FC236}">
                      <a16:creationId xmlns:p14="http://schemas.microsoft.com/office/powerpoint/2010/main" xmlns:aink="http://schemas.microsoft.com/office/drawing/2016/ink" xmlns="" xmlns:a16="http://schemas.microsoft.com/office/drawing/2014/main" id="{F95A9CAC-514B-89BF-07F4-07A7886C706F}"/>
                    </a:ext>
                  </a:extLst>
                </p:cNvPr>
                <p:cNvPicPr/>
                <p:nvPr/>
              </p:nvPicPr>
              <p:blipFill>
                <a:blip r:embed="rId10"/>
                <a:stretch>
                  <a:fillRect/>
                </a:stretch>
              </p:blipFill>
              <p:spPr>
                <a:xfrm>
                  <a:off x="1867140" y="6077340"/>
                  <a:ext cx="152280" cy="9306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p:pic>
              <p:nvPicPr>
                <p:cNvPr id="76" name="Ink 75">
                  <a:extLst>
                    <a:ext uri="{FF2B5EF4-FFF2-40B4-BE49-F238E27FC236}">
                      <a16:creationId xmlns:p14="http://schemas.microsoft.com/office/powerpoint/2010/main" xmlns:aink="http://schemas.microsoft.com/office/drawing/2016/ink" xmlns="" xmlns:a16="http://schemas.microsoft.com/office/drawing/2014/main" id="{7C96917A-5A3F-90B9-3901-1EF1C285B1E3}"/>
                    </a:ext>
                  </a:extLst>
                </p:cNvPr>
                <p:cNvPicPr/>
                <p:nvPr/>
              </p:nvPicPr>
              <p:blipFill>
                <a:blip r:embed="rId10"/>
                <a:stretch>
                  <a:fillRect/>
                </a:stretch>
              </p:blipFill>
              <p:spPr>
                <a:xfrm>
                  <a:off x="1981980" y="6067980"/>
                  <a:ext cx="84960" cy="30276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p:pic>
              <p:nvPicPr>
                <p:cNvPr id="78" name="Ink 77">
                  <a:extLst>
                    <a:ext uri="{FF2B5EF4-FFF2-40B4-BE49-F238E27FC236}">
                      <a16:creationId xmlns:p14="http://schemas.microsoft.com/office/powerpoint/2010/main" xmlns:aink="http://schemas.microsoft.com/office/drawing/2016/ink" xmlns="" xmlns:a16="http://schemas.microsoft.com/office/drawing/2014/main" id="{8F36EE14-D81D-6010-30EF-93FCB30681D9}"/>
                    </a:ext>
                  </a:extLst>
                </p:cNvPr>
                <p:cNvPicPr/>
                <p:nvPr/>
              </p:nvPicPr>
              <p:blipFill>
                <a:blip r:embed="rId10"/>
                <a:stretch>
                  <a:fillRect/>
                </a:stretch>
              </p:blipFill>
              <p:spPr>
                <a:xfrm>
                  <a:off x="1953180" y="6058620"/>
                  <a:ext cx="225720" cy="961920"/>
                </a:xfrm>
                <a:prstGeom prst="rect">
                  <a:avLst/>
                </a:prstGeom>
              </p:spPr>
            </p:pic>
          </mc:Fallback>
        </mc:AlternateContent>
      </p:grpSp>
      <mc:AlternateContent xmlns:mc="http://schemas.openxmlformats.org/markup-compatibility/2006">
        <mc:Choice xmlns="" xmlns:aink="http://schemas.microsoft.com/office/drawing/2016/ink" xmlns:p14="http://schemas.microsoft.com/office/powerpoint/2010/main"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p:pic>
            <p:nvPicPr>
              <p:cNvPr id="27" name="Ink 26">
                <a:extLst>
                  <a:ext uri="{FF2B5EF4-FFF2-40B4-BE49-F238E27FC236}">
                    <a16:creationId xmlns:p14="http://schemas.microsoft.com/office/powerpoint/2010/main" xmlns:aink="http://schemas.microsoft.com/office/drawing/2016/ink" xmlns="" xmlns:a16="http://schemas.microsoft.com/office/drawing/2014/main" id="{75D720EF-D633-4A54-B46F-5AD5EBB5DF4C}"/>
                  </a:ext>
                </a:extLst>
              </p:cNvPr>
              <p:cNvPicPr/>
              <p:nvPr/>
            </p:nvPicPr>
            <p:blipFill>
              <a:blip r:embed="rId10"/>
              <a:stretch>
                <a:fillRect/>
              </a:stretch>
            </p:blipFill>
            <p:spPr>
              <a:xfrm>
                <a:off x="2438820" y="5724900"/>
                <a:ext cx="18000" cy="1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p:pic>
            <p:nvPicPr>
              <p:cNvPr id="28" name="Ink 27">
                <a:extLst>
                  <a:ext uri="{FF2B5EF4-FFF2-40B4-BE49-F238E27FC236}">
                    <a16:creationId xmlns:p14="http://schemas.microsoft.com/office/powerpoint/2010/main" xmlns:aink="http://schemas.microsoft.com/office/drawing/2016/ink" xmlns="" xmlns:a16="http://schemas.microsoft.com/office/drawing/2014/main" id="{24935F27-AA82-435B-9757-D9380B01069B}"/>
                  </a:ext>
                </a:extLst>
              </p:cNvPr>
              <p:cNvPicPr/>
              <p:nvPr/>
            </p:nvPicPr>
            <p:blipFill>
              <a:blip r:embed="rId10"/>
              <a:stretch>
                <a:fillRect/>
              </a:stretch>
            </p:blipFill>
            <p:spPr>
              <a:xfrm>
                <a:off x="2381670" y="5666220"/>
                <a:ext cx="34200" cy="14292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p:pic>
            <p:nvPicPr>
              <p:cNvPr id="29" name="Ink 28">
                <a:extLst>
                  <a:ext uri="{FF2B5EF4-FFF2-40B4-BE49-F238E27FC236}">
                    <a16:creationId xmlns:p14="http://schemas.microsoft.com/office/powerpoint/2010/main" xmlns:aink="http://schemas.microsoft.com/office/drawing/2016/ink" xmlns="" xmlns:a16="http://schemas.microsoft.com/office/drawing/2014/main" id="{8B86D944-ACE7-429E-8C8A-1ED7E1875B83}"/>
                  </a:ext>
                </a:extLst>
              </p:cNvPr>
              <p:cNvPicPr/>
              <p:nvPr/>
            </p:nvPicPr>
            <p:blipFill>
              <a:blip r:embed="rId10"/>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 xmlns:a16="http://schemas.microsoft.com/office/drawing/2014/main" id="{256EEB04-4242-4D4A-A5B4-3C2FB143D072}"/>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92EF24C-1F1D-7F1D-9909-2D7398BBEBBE}"/>
              </a:ext>
            </a:extLst>
          </p:cNvPr>
          <p:cNvPicPr>
            <a:picLocks noChangeAspect="1"/>
          </p:cNvPicPr>
          <p:nvPr/>
        </p:nvPicPr>
        <p:blipFill>
          <a:blip r:embed="rId25"/>
          <a:stretch>
            <a:fillRect/>
          </a:stretch>
        </p:blipFill>
        <p:spPr>
          <a:xfrm>
            <a:off x="2650120" y="1860812"/>
            <a:ext cx="10089609" cy="2187205"/>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 xmlns:a16="http://schemas.microsoft.com/office/drawing/2014/main" id="{9397CE32-7D5B-9678-A80D-A398041E51CB}"/>
              </a:ext>
            </a:extLst>
          </p:cNvPr>
          <p:cNvPicPr>
            <a:picLocks noChangeAspect="1"/>
          </p:cNvPicPr>
          <p:nvPr/>
        </p:nvPicPr>
        <p:blipFill>
          <a:blip r:embed="rId10"/>
          <a:stretch>
            <a:fillRect/>
          </a:stretch>
        </p:blipFill>
        <p:spPr>
          <a:xfrm>
            <a:off x="3288669" y="539963"/>
            <a:ext cx="6005080" cy="1853345"/>
          </a:xfrm>
          <a:prstGeom prst="rect">
            <a:avLst/>
          </a:prstGeom>
        </p:spPr>
      </p:pic>
    </p:spTree>
  </p:cSld>
  <p:clrMapOvr>
    <a:masterClrMapping/>
  </p:clrMapOvr>
  <p:transition spd="slow">
    <p:wheel spokes="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 xmlns:a16="http://schemas.microsoft.com/office/drawing/2014/main" id="{69E28498-FEC4-4EF4-66A6-3ADDEB606833}"/>
              </a:ext>
            </a:extLst>
          </p:cNvPr>
          <p:cNvPicPr>
            <a:picLocks noChangeAspect="1"/>
          </p:cNvPicPr>
          <p:nvPr/>
        </p:nvPicPr>
        <p:blipFill>
          <a:blip r:embed="rId9"/>
          <a:stretch>
            <a:fillRect/>
          </a:stretch>
        </p:blipFill>
        <p:spPr>
          <a:xfrm>
            <a:off x="3381136" y="30365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 xmlns:a16="http://schemas.microsoft.com/office/drawing/2014/main" id="{A1B0EE68-ABF8-BC96-7CE3-AAEFF2A3DC28}"/>
              </a:ext>
            </a:extLst>
          </p:cNvPr>
          <p:cNvPicPr>
            <a:picLocks noChangeAspect="1"/>
          </p:cNvPicPr>
          <p:nvPr/>
        </p:nvPicPr>
        <p:blipFill>
          <a:blip r:embed="rId10"/>
          <a:stretch>
            <a:fillRect/>
          </a:stretch>
        </p:blipFill>
        <p:spPr>
          <a:xfrm>
            <a:off x="3329766" y="30365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 xmlns:a16="http://schemas.microsoft.com/office/drawing/2014/main" id="{731AFBA2-1E2D-4BA5-870D-410AFEADE265}"/>
              </a:ext>
            </a:extLst>
          </p:cNvPr>
          <p:cNvSpPr txBox="1"/>
          <p:nvPr/>
        </p:nvSpPr>
        <p:spPr>
          <a:xfrm>
            <a:off x="2438400" y="925285"/>
            <a:ext cx="800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F29E558-19A0-735E-CB03-2A94C25E16AF}"/>
              </a:ext>
            </a:extLst>
          </p:cNvPr>
          <p:cNvSpPr txBox="1"/>
          <p:nvPr/>
        </p:nvSpPr>
        <p:spPr>
          <a:xfrm>
            <a:off x="495299" y="134285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6CDA6EA5-4106-0DCD-8F9D-CD3F13AD5FBC}"/>
              </a:ext>
            </a:extLst>
          </p:cNvPr>
          <p:cNvPicPr>
            <a:picLocks noChangeAspect="1"/>
          </p:cNvPicPr>
          <p:nvPr/>
        </p:nvPicPr>
        <p:blipFill>
          <a:blip r:embed="rId13"/>
          <a:stretch>
            <a:fillRect/>
          </a:stretch>
        </p:blipFill>
        <p:spPr>
          <a:xfrm>
            <a:off x="2412347" y="3231803"/>
            <a:ext cx="7675529" cy="2408129"/>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 xmlns:a16="http://schemas.microsoft.com/office/drawing/2014/main" id="{8EE0BC6D-1AB1-4CBF-88C6-665C1A8DEDFB}"/>
              </a:ext>
            </a:extLst>
          </p:cNvPr>
          <p:cNvSpPr txBox="1"/>
          <p:nvPr/>
        </p:nvSpPr>
        <p:spPr>
          <a:xfrm>
            <a:off x="1516625" y="3259565"/>
            <a:ext cx="93290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Chia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kết</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những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tự</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hào</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3"/>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4"/>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 xmlns:a16="http://schemas.microsoft.com/office/drawing/2014/main" id="{9A655300-36BB-54B3-F77A-0FAD07B0FD80}"/>
              </a:ext>
            </a:extLst>
          </p:cNvPr>
          <p:cNvPicPr>
            <a:picLocks noChangeAspect="1"/>
          </p:cNvPicPr>
          <p:nvPr/>
        </p:nvPicPr>
        <p:blipFill>
          <a:blip r:embed="rId5"/>
          <a:stretch>
            <a:fillRect/>
          </a:stretch>
        </p:blipFill>
        <p:spPr>
          <a:xfrm>
            <a:off x="2000250" y="509587"/>
            <a:ext cx="8286750" cy="3438525"/>
          </a:xfrm>
          <a:prstGeom prst="rect">
            <a:avLst/>
          </a:prstGeom>
        </p:spPr>
      </p:pic>
      <p:grpSp>
        <p:nvGrpSpPr>
          <p:cNvPr id="12" name="Group 11">
            <a:extLst>
              <a:ext uri="{FF2B5EF4-FFF2-40B4-BE49-F238E27FC236}">
                <a16:creationId xmlns="" xmlns:a16="http://schemas.microsoft.com/office/drawing/2014/main"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 xmlns:a16="http://schemas.microsoft.com/office/drawing/2014/main" id="{CE4DA51E-E24F-E28B-D176-49854D9E68FE}"/>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11" name="TextBox 10">
              <a:extLst>
                <a:ext uri="{FF2B5EF4-FFF2-40B4-BE49-F238E27FC236}">
                  <a16:creationId xmlns="" xmlns:a16="http://schemas.microsoft.com/office/drawing/2014/main"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 xmlns:a16="http://schemas.microsoft.com/office/drawing/2014/main"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 xmlns:a16="http://schemas.microsoft.com/office/drawing/2014/main" id="{CD06DA97-0D0C-2362-5C62-A4A0B827DF90}"/>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21" name="TextBox 20">
              <a:extLst>
                <a:ext uri="{FF2B5EF4-FFF2-40B4-BE49-F238E27FC236}">
                  <a16:creationId xmlns="" xmlns:a16="http://schemas.microsoft.com/office/drawing/2014/main"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1667" cy="2235"/>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4" name="Picture 11">
            <a:hlinkClick r:id="rId5" action="ppaction://hlinksldjump"/>
            <a:extLst>
              <a:ext uri="{FF2B5EF4-FFF2-40B4-BE49-F238E27FC236}">
                <a16:creationId xmlns="" xmlns:a16="http://schemas.microsoft.com/office/drawing/2014/main" id="{183C79EC-0C75-4B4D-AB23-82680B2606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Google Shape;1486;p46">
            <a:extLst>
              <a:ext uri="{FF2B5EF4-FFF2-40B4-BE49-F238E27FC236}">
                <a16:creationId xmlns="" xmlns:a16="http://schemas.microsoft.com/office/drawing/2014/main" id="{0A015D9F-BE76-798D-FF93-6665C327E39D}"/>
              </a:ext>
            </a:extLst>
          </p:cNvPr>
          <p:cNvSpPr/>
          <p:nvPr/>
        </p:nvSpPr>
        <p:spPr>
          <a:xfrm>
            <a:off x="2233245" y="801384"/>
            <a:ext cx="9212166" cy="332803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1">
            <a:extLst>
              <a:ext uri="{FF2B5EF4-FFF2-40B4-BE49-F238E27FC236}">
                <a16:creationId xmlns="" xmlns:a16="http://schemas.microsoft.com/office/drawing/2014/main" id="{C9087FC2-6F78-F0DC-BE1A-E8AFE8076EBC}"/>
              </a:ext>
            </a:extLst>
          </p:cNvPr>
          <p:cNvSpPr txBox="1">
            <a:spLocks/>
          </p:cNvSpPr>
          <p:nvPr/>
        </p:nvSpPr>
        <p:spPr>
          <a:xfrm>
            <a:off x="2633254" y="1062851"/>
            <a:ext cx="8390916" cy="1740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3600" b="1" dirty="0">
                <a:solidFill>
                  <a:srgbClr val="0070C0"/>
                </a:solidFill>
                <a:cs typeface="iCiel Cadena" panose="02000503000000020004" charset="0"/>
              </a:rPr>
              <a:t>Chia </a:t>
            </a:r>
            <a:r>
              <a:rPr lang="en-US" sz="3600" b="1" dirty="0" err="1">
                <a:solidFill>
                  <a:srgbClr val="0070C0"/>
                </a:solidFill>
                <a:cs typeface="iCiel Cadena" panose="02000503000000020004" charset="0"/>
              </a:rPr>
              <a:t>sẻ</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về</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kết</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quả</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đáng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tự</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hào</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bản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thân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và</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cảm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xúc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em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khi</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đó</a:t>
            </a:r>
            <a:r>
              <a:rPr lang="en-US" sz="3600" b="1" dirty="0">
                <a:solidFill>
                  <a:srgbClr val="0070C0"/>
                </a:solidFill>
                <a:cs typeface="iCiel Cadena" panose="02000503000000020004" charset="0"/>
              </a:rPr>
              <a:t>.</a:t>
            </a:r>
          </a:p>
        </p:txBody>
      </p:sp>
      <p:grpSp>
        <p:nvGrpSpPr>
          <p:cNvPr id="7" name="Group 6">
            <a:extLst>
              <a:ext uri="{FF2B5EF4-FFF2-40B4-BE49-F238E27FC236}">
                <a16:creationId xmlns="" xmlns:a16="http://schemas.microsoft.com/office/drawing/2014/main" id="{79501CD0-7E84-70EE-955E-C3820B8BC9E5}"/>
              </a:ext>
            </a:extLst>
          </p:cNvPr>
          <p:cNvGrpSpPr/>
          <p:nvPr/>
        </p:nvGrpSpPr>
        <p:grpSpPr>
          <a:xfrm>
            <a:off x="535424" y="3277457"/>
            <a:ext cx="3358481" cy="2695748"/>
            <a:chOff x="7758766" y="2506497"/>
            <a:chExt cx="1729684" cy="1405318"/>
          </a:xfrm>
        </p:grpSpPr>
        <p:pic>
          <p:nvPicPr>
            <p:cNvPr id="8" name="图片 2" descr="2">
              <a:extLst>
                <a:ext uri="{FF2B5EF4-FFF2-40B4-BE49-F238E27FC236}">
                  <a16:creationId xmlns="" xmlns:a16="http://schemas.microsoft.com/office/drawing/2014/main" id="{E376F6CC-EACC-3F1F-D4A9-0759FB65C5A9}"/>
                </a:ext>
              </a:extLst>
            </p:cNvPr>
            <p:cNvPicPr>
              <a:picLocks noChangeAspect="1"/>
            </p:cNvPicPr>
            <p:nvPr/>
          </p:nvPicPr>
          <p:blipFill>
            <a:blip r:embed="rId7"/>
            <a:stretch>
              <a:fillRect/>
            </a:stretch>
          </p:blipFill>
          <p:spPr>
            <a:xfrm>
              <a:off x="7809836" y="2506497"/>
              <a:ext cx="1627545" cy="1379862"/>
            </a:xfrm>
            <a:prstGeom prst="rect">
              <a:avLst/>
            </a:prstGeom>
          </p:spPr>
        </p:pic>
        <p:sp>
          <p:nvSpPr>
            <p:cNvPr id="9" name="Rounded Rectangle 4">
              <a:extLst>
                <a:ext uri="{FF2B5EF4-FFF2-40B4-BE49-F238E27FC236}">
                  <a16:creationId xmlns="" xmlns:a16="http://schemas.microsoft.com/office/drawing/2014/main" id="{723C0DF2-710F-0E23-CCCA-17464EB60212}"/>
                </a:ext>
              </a:extLst>
            </p:cNvPr>
            <p:cNvSpPr/>
            <p:nvPr/>
          </p:nvSpPr>
          <p:spPr>
            <a:xfrm>
              <a:off x="7758766" y="3344385"/>
              <a:ext cx="1729684" cy="567430"/>
            </a:xfrm>
            <a:prstGeom prst="roundRect">
              <a:avLst/>
            </a:prstGeom>
            <a:solidFill>
              <a:schemeClr val="accent4">
                <a:lumMod val="40000"/>
                <a:lumOff val="6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Thảo</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luận</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p>
          </p:txBody>
        </p:sp>
      </p:gr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6" grpId="1" build="p"/>
      <p:bldP spid="6"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 xmlns:a16="http://schemas.microsoft.com/office/drawing/2014/main" id="{8EE0BC6D-1AB1-4CBF-88C6-665C1A8DEDFB}"/>
              </a:ext>
            </a:extLst>
          </p:cNvPr>
          <p:cNvSpPr txBox="1"/>
          <p:nvPr/>
        </p:nvSpPr>
        <p:spPr>
          <a:xfrm>
            <a:off x="1140431" y="3259565"/>
            <a:ext cx="97052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Chơi</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trò</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chơi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Tôi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hào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14600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 xmlns:a16="http://schemas.microsoft.com/office/drawing/2014/main" id="{9595DACE-91BA-BA15-2AE7-F65BB2942307}"/>
              </a:ext>
            </a:extLst>
          </p:cNvPr>
          <p:cNvSpPr/>
          <p:nvPr/>
        </p:nvSpPr>
        <p:spPr>
          <a:xfrm>
            <a:off x="597408" y="83860"/>
            <a:ext cx="11082528" cy="2258648"/>
          </a:xfrm>
          <a:custGeom>
            <a:avLst/>
            <a:gdLst>
              <a:gd name="connsiteX0" fmla="*/ 0 w 11082528"/>
              <a:gd name="connsiteY0" fmla="*/ 376449 h 2258648"/>
              <a:gd name="connsiteX1" fmla="*/ 376449 w 11082528"/>
              <a:gd name="connsiteY1" fmla="*/ 0 h 2258648"/>
              <a:gd name="connsiteX2" fmla="*/ 10706079 w 11082528"/>
              <a:gd name="connsiteY2" fmla="*/ 0 h 2258648"/>
              <a:gd name="connsiteX3" fmla="*/ 11082528 w 11082528"/>
              <a:gd name="connsiteY3" fmla="*/ 376449 h 2258648"/>
              <a:gd name="connsiteX4" fmla="*/ 11082528 w 11082528"/>
              <a:gd name="connsiteY4" fmla="*/ 1882199 h 2258648"/>
              <a:gd name="connsiteX5" fmla="*/ 10706079 w 11082528"/>
              <a:gd name="connsiteY5" fmla="*/ 2258648 h 2258648"/>
              <a:gd name="connsiteX6" fmla="*/ 376449 w 11082528"/>
              <a:gd name="connsiteY6" fmla="*/ 2258648 h 2258648"/>
              <a:gd name="connsiteX7" fmla="*/ 0 w 11082528"/>
              <a:gd name="connsiteY7" fmla="*/ 1882199 h 2258648"/>
              <a:gd name="connsiteX8" fmla="*/ 0 w 11082528"/>
              <a:gd name="connsiteY8" fmla="*/ 376449 h 2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258648" fill="none" extrusionOk="0">
                <a:moveTo>
                  <a:pt x="0" y="376449"/>
                </a:moveTo>
                <a:cubicBezTo>
                  <a:pt x="-35959" y="169234"/>
                  <a:pt x="194563" y="-30372"/>
                  <a:pt x="376449" y="0"/>
                </a:cubicBezTo>
                <a:cubicBezTo>
                  <a:pt x="5465487" y="111930"/>
                  <a:pt x="7690523" y="-66876"/>
                  <a:pt x="10706079" y="0"/>
                </a:cubicBezTo>
                <a:cubicBezTo>
                  <a:pt x="10886147" y="27429"/>
                  <a:pt x="11065019" y="142549"/>
                  <a:pt x="11082528" y="376449"/>
                </a:cubicBezTo>
                <a:cubicBezTo>
                  <a:pt x="11216900" y="696146"/>
                  <a:pt x="10960011" y="1316959"/>
                  <a:pt x="11082528" y="1882199"/>
                </a:cubicBezTo>
                <a:cubicBezTo>
                  <a:pt x="11096360" y="2060266"/>
                  <a:pt x="10928620" y="2284613"/>
                  <a:pt x="10706079" y="2258648"/>
                </a:cubicBezTo>
                <a:cubicBezTo>
                  <a:pt x="8822832" y="2124456"/>
                  <a:pt x="1916006" y="2103304"/>
                  <a:pt x="376449" y="2258648"/>
                </a:cubicBezTo>
                <a:cubicBezTo>
                  <a:pt x="158931" y="2218657"/>
                  <a:pt x="22370" y="2105275"/>
                  <a:pt x="0" y="1882199"/>
                </a:cubicBezTo>
                <a:cubicBezTo>
                  <a:pt x="-21119" y="1131620"/>
                  <a:pt x="57784" y="541125"/>
                  <a:pt x="0" y="376449"/>
                </a:cubicBezTo>
                <a:close/>
              </a:path>
              <a:path w="11082528" h="2258648" stroke="0" extrusionOk="0">
                <a:moveTo>
                  <a:pt x="0" y="376449"/>
                </a:moveTo>
                <a:cubicBezTo>
                  <a:pt x="-19433" y="186200"/>
                  <a:pt x="171544" y="-9081"/>
                  <a:pt x="376449" y="0"/>
                </a:cubicBezTo>
                <a:cubicBezTo>
                  <a:pt x="3434499" y="-31899"/>
                  <a:pt x="9032574" y="-75219"/>
                  <a:pt x="10706079" y="0"/>
                </a:cubicBezTo>
                <a:cubicBezTo>
                  <a:pt x="10898748" y="-973"/>
                  <a:pt x="11047217" y="152702"/>
                  <a:pt x="11082528" y="376449"/>
                </a:cubicBezTo>
                <a:cubicBezTo>
                  <a:pt x="11050134" y="622513"/>
                  <a:pt x="11067049" y="1382479"/>
                  <a:pt x="11082528" y="1882199"/>
                </a:cubicBezTo>
                <a:cubicBezTo>
                  <a:pt x="11073600" y="2055208"/>
                  <a:pt x="10926270" y="2290841"/>
                  <a:pt x="10706079" y="2258648"/>
                </a:cubicBezTo>
                <a:cubicBezTo>
                  <a:pt x="5955685" y="2230951"/>
                  <a:pt x="1556552" y="2291106"/>
                  <a:pt x="376449" y="2258648"/>
                </a:cubicBezTo>
                <a:cubicBezTo>
                  <a:pt x="153627" y="2250323"/>
                  <a:pt x="9111" y="2099878"/>
                  <a:pt x="0" y="1882199"/>
                </a:cubicBezTo>
                <a:cubicBezTo>
                  <a:pt x="-118947" y="1279018"/>
                  <a:pt x="19823" y="778725"/>
                  <a:pt x="0" y="376449"/>
                </a:cubicBezTo>
                <a:close/>
              </a:path>
            </a:pathLst>
          </a:custGeom>
          <a:solidFill>
            <a:srgbClr val="FFFFCC"/>
          </a:solidFill>
          <a:ln w="57150">
            <a:solidFill>
              <a:srgbClr val="002060"/>
            </a:solidFill>
            <a:prstDash val="dash"/>
            <a:extLst>
              <a:ext uri="{C807C97D-BFC1-408E-A445-0C87EB9F89A2}">
                <ask:lineSketchStyleProps xmln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Các thành viên trong nhóm đứng thành vòng tròn. Quản trò đứng giữa lần lượt tung bóng cho các thành viên.</a:t>
            </a:r>
          </a:p>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Mỗi thành viên khi bắt được bóng sẽ chia sẻ về một đặc điểm hoặc một việc làm đáng tự hào của bản thân.</a:t>
            </a:r>
          </a:p>
        </p:txBody>
      </p:sp>
      <p:pic>
        <p:nvPicPr>
          <p:cNvPr id="5" name="Picture 4">
            <a:extLst>
              <a:ext uri="{FF2B5EF4-FFF2-40B4-BE49-F238E27FC236}">
                <a16:creationId xmlns="" xmlns:a16="http://schemas.microsoft.com/office/drawing/2014/main" id="{D57B6A4A-BAEF-CF02-79A7-E32D78ECB12E}"/>
              </a:ext>
            </a:extLst>
          </p:cNvPr>
          <p:cNvPicPr>
            <a:picLocks noChangeAspect="1"/>
          </p:cNvPicPr>
          <p:nvPr/>
        </p:nvPicPr>
        <p:blipFill>
          <a:blip r:embed="rId3"/>
          <a:stretch>
            <a:fillRect/>
          </a:stretch>
        </p:blipFill>
        <p:spPr>
          <a:xfrm>
            <a:off x="3246633" y="2419036"/>
            <a:ext cx="5896617" cy="4164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29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3" name="Group 2">
            <a:extLst>
              <a:ext uri="{FF2B5EF4-FFF2-40B4-BE49-F238E27FC236}">
                <a16:creationId xmlns="" xmlns:a16="http://schemas.microsoft.com/office/drawing/2014/main" id="{3D9D136B-4644-0B05-AA4F-433AF34598AB}"/>
              </a:ext>
            </a:extLst>
          </p:cNvPr>
          <p:cNvGrpSpPr/>
          <p:nvPr/>
        </p:nvGrpSpPr>
        <p:grpSpPr>
          <a:xfrm>
            <a:off x="3060403" y="811658"/>
            <a:ext cx="8528845" cy="2415982"/>
            <a:chOff x="4175629" y="361066"/>
            <a:chExt cx="4412036" cy="2962328"/>
          </a:xfrm>
        </p:grpSpPr>
        <p:pic>
          <p:nvPicPr>
            <p:cNvPr id="4" name="Picture 3">
              <a:extLst>
                <a:ext uri="{FF2B5EF4-FFF2-40B4-BE49-F238E27FC236}">
                  <a16:creationId xmlns="" xmlns:a16="http://schemas.microsoft.com/office/drawing/2014/main" id="{53BF489F-1A65-AD10-EBE5-36F0887468A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6" name="TextBox 5">
              <a:extLst>
                <a:ext uri="{FF2B5EF4-FFF2-40B4-BE49-F238E27FC236}">
                  <a16:creationId xmlns="" xmlns:a16="http://schemas.microsoft.com/office/drawing/2014/main" id="{00D59B84-C926-85F7-1DB9-ED7C4EC4DE1C}"/>
                </a:ext>
              </a:extLst>
            </p:cNvPr>
            <p:cNvSpPr txBox="1"/>
            <p:nvPr/>
          </p:nvSpPr>
          <p:spPr>
            <a:xfrm>
              <a:off x="4637577" y="1015070"/>
              <a:ext cx="3477509" cy="2308324"/>
            </a:xfrm>
            <a:prstGeom prst="rect">
              <a:avLst/>
            </a:prstGeom>
            <a:noFill/>
          </p:spPr>
          <p:txBody>
            <a:bodyPr wrap="square" rtlCol="0">
              <a:spAutoFit/>
            </a:bodyPr>
            <a:lstStyle/>
            <a:p>
              <a:pPr algn="ctr"/>
              <a:r>
                <a:rPr lang="en-US" sz="4800" b="1" dirty="0" err="1"/>
                <a:t>Em</a:t>
              </a:r>
              <a:r>
                <a:rPr lang="en-US" sz="4800" b="1" dirty="0"/>
                <a:t> </a:t>
              </a:r>
              <a:r>
                <a:rPr lang="en-US" sz="4800" b="1" dirty="0" err="1"/>
                <a:t>cảm</a:t>
              </a:r>
              <a:r>
                <a:rPr lang="en-US" sz="4800" b="1" dirty="0"/>
                <a:t> </a:t>
              </a:r>
              <a:r>
                <a:rPr lang="en-US" sz="4800" b="1" dirty="0" err="1"/>
                <a:t>thấy</a:t>
              </a:r>
              <a:r>
                <a:rPr lang="en-US" sz="4800" b="1" dirty="0"/>
                <a:t> </a:t>
              </a:r>
              <a:r>
                <a:rPr lang="en-US" sz="4800" b="1" dirty="0" err="1"/>
                <a:t>thế</a:t>
              </a:r>
              <a:r>
                <a:rPr lang="en-US" sz="4800" b="1" dirty="0"/>
                <a:t> </a:t>
              </a:r>
              <a:r>
                <a:rPr lang="en-US" sz="4800" b="1" dirty="0" err="1"/>
                <a:t>nào</a:t>
              </a:r>
              <a:r>
                <a:rPr lang="en-US" sz="4800" b="1" dirty="0"/>
                <a:t> </a:t>
              </a:r>
              <a:r>
                <a:rPr lang="en-US" sz="4800" b="1" dirty="0" err="1"/>
                <a:t>sau</a:t>
              </a:r>
              <a:r>
                <a:rPr lang="en-US" sz="4800" b="1" dirty="0"/>
                <a:t> </a:t>
              </a:r>
              <a:r>
                <a:rPr lang="en-US" sz="4800" b="1" dirty="0" err="1"/>
                <a:t>khi</a:t>
              </a:r>
              <a:r>
                <a:rPr lang="en-US" sz="4800" b="1" dirty="0"/>
                <a:t> </a:t>
              </a:r>
              <a:r>
                <a:rPr lang="en-US" sz="4800" b="1" dirty="0" err="1"/>
                <a:t>chơi</a:t>
              </a:r>
              <a:r>
                <a:rPr lang="en-US" sz="4800" b="1" dirty="0"/>
                <a:t> </a:t>
              </a:r>
              <a:r>
                <a:rPr lang="en-US" sz="4800" b="1" dirty="0" err="1"/>
                <a:t>trò</a:t>
              </a:r>
              <a:r>
                <a:rPr lang="en-US" sz="4800" b="1" dirty="0"/>
                <a:t> </a:t>
              </a:r>
              <a:r>
                <a:rPr lang="en-US" sz="4800" b="1" dirty="0" err="1"/>
                <a:t>chơi</a:t>
              </a:r>
              <a:r>
                <a:rPr lang="en-US" sz="4800" b="1" dirty="0"/>
                <a:t> </a:t>
              </a:r>
              <a:r>
                <a:rPr lang="en-US" sz="4800" b="1" dirty="0" err="1"/>
                <a:t>này</a:t>
              </a:r>
              <a:r>
                <a:rPr lang="en-US" sz="4800" b="1" dirty="0"/>
                <a:t>?</a:t>
              </a:r>
            </a:p>
          </p:txBody>
        </p:sp>
      </p:grpSp>
      <p:pic>
        <p:nvPicPr>
          <p:cNvPr id="7" name="Picture 6">
            <a:extLst>
              <a:ext uri="{FF2B5EF4-FFF2-40B4-BE49-F238E27FC236}">
                <a16:creationId xmlns="" xmlns:a16="http://schemas.microsoft.com/office/drawing/2014/main" id="{932A6ACB-9576-043E-77A1-4646A7DC9411}"/>
              </a:ext>
            </a:extLst>
          </p:cNvPr>
          <p:cNvPicPr>
            <a:picLocks noChangeAspect="1"/>
          </p:cNvPicPr>
          <p:nvPr/>
        </p:nvPicPr>
        <p:blipFill>
          <a:blip r:embed="rId6"/>
          <a:stretch>
            <a:fillRect/>
          </a:stretch>
        </p:blipFill>
        <p:spPr>
          <a:xfrm>
            <a:off x="723579" y="2894564"/>
            <a:ext cx="3125065" cy="3827951"/>
          </a:xfrm>
          <a:prstGeom prst="rect">
            <a:avLst/>
          </a:prstGeom>
        </p:spPr>
      </p:pic>
      <p:grpSp>
        <p:nvGrpSpPr>
          <p:cNvPr id="8" name="Group 7">
            <a:extLst>
              <a:ext uri="{FF2B5EF4-FFF2-40B4-BE49-F238E27FC236}">
                <a16:creationId xmlns="" xmlns:a16="http://schemas.microsoft.com/office/drawing/2014/main" id="{CC87D2EE-7919-0535-2C06-1E64D0B158A4}"/>
              </a:ext>
            </a:extLst>
          </p:cNvPr>
          <p:cNvGrpSpPr/>
          <p:nvPr/>
        </p:nvGrpSpPr>
        <p:grpSpPr>
          <a:xfrm>
            <a:off x="3663155" y="3226085"/>
            <a:ext cx="8528845" cy="2397380"/>
            <a:chOff x="4175629" y="361066"/>
            <a:chExt cx="4412036" cy="2939519"/>
          </a:xfrm>
        </p:grpSpPr>
        <p:pic>
          <p:nvPicPr>
            <p:cNvPr id="9" name="Picture 8">
              <a:extLst>
                <a:ext uri="{FF2B5EF4-FFF2-40B4-BE49-F238E27FC236}">
                  <a16:creationId xmlns="" xmlns:a16="http://schemas.microsoft.com/office/drawing/2014/main" id="{0C5CED67-1A92-D309-53A3-A6B5CBB3F90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10" name="TextBox 9">
              <a:extLst>
                <a:ext uri="{FF2B5EF4-FFF2-40B4-BE49-F238E27FC236}">
                  <a16:creationId xmlns="" xmlns:a16="http://schemas.microsoft.com/office/drawing/2014/main" id="{AA59CAA4-9C66-308B-953C-59D8A5FC4D55}"/>
                </a:ext>
              </a:extLst>
            </p:cNvPr>
            <p:cNvSpPr txBox="1"/>
            <p:nvPr/>
          </p:nvSpPr>
          <p:spPr>
            <a:xfrm>
              <a:off x="4637577" y="1015070"/>
              <a:ext cx="3477509" cy="1924620"/>
            </a:xfrm>
            <a:prstGeom prst="rect">
              <a:avLst/>
            </a:prstGeom>
            <a:noFill/>
          </p:spPr>
          <p:txBody>
            <a:bodyPr wrap="square" rtlCol="0">
              <a:spAutoFit/>
            </a:bodyPr>
            <a:lstStyle/>
            <a:p>
              <a:pPr algn="ctr"/>
              <a:r>
                <a:rPr lang="en-US" sz="4800" b="1" dirty="0" err="1"/>
                <a:t>Trò</a:t>
              </a:r>
              <a:r>
                <a:rPr lang="en-US" sz="4800" b="1" dirty="0"/>
                <a:t> </a:t>
              </a:r>
              <a:r>
                <a:rPr lang="en-US" sz="4800" b="1" dirty="0" err="1"/>
                <a:t>chơi</a:t>
              </a:r>
              <a:r>
                <a:rPr lang="en-US" sz="4800" b="1" dirty="0"/>
                <a:t> </a:t>
              </a:r>
              <a:r>
                <a:rPr lang="en-US" sz="4800" b="1" dirty="0" err="1"/>
                <a:t>giúp</a:t>
              </a:r>
              <a:r>
                <a:rPr lang="en-US" sz="4800" b="1" dirty="0"/>
                <a:t> </a:t>
              </a:r>
              <a:r>
                <a:rPr lang="en-US" sz="4800" b="1" dirty="0" err="1"/>
                <a:t>em</a:t>
              </a:r>
              <a:r>
                <a:rPr lang="en-US" sz="4800" b="1" dirty="0"/>
                <a:t> </a:t>
              </a:r>
              <a:r>
                <a:rPr lang="en-US" sz="4800" b="1" dirty="0" err="1"/>
                <a:t>nhận</a:t>
              </a:r>
              <a:r>
                <a:rPr lang="en-US" sz="4800" b="1" dirty="0"/>
                <a:t> </a:t>
              </a:r>
              <a:r>
                <a:rPr lang="en-US" sz="4800" b="1" dirty="0" err="1"/>
                <a:t>ra</a:t>
              </a:r>
              <a:r>
                <a:rPr lang="en-US" sz="4800" b="1" dirty="0"/>
                <a:t> </a:t>
              </a:r>
              <a:r>
                <a:rPr lang="en-US" sz="4800" b="1" dirty="0" err="1"/>
                <a:t>điều</a:t>
              </a:r>
              <a:r>
                <a:rPr lang="en-US" sz="4800" b="1" dirty="0"/>
                <a:t> </a:t>
              </a:r>
              <a:r>
                <a:rPr lang="en-US" sz="4800" b="1" dirty="0" err="1"/>
                <a:t>gì</a:t>
              </a:r>
              <a:r>
                <a:rPr lang="en-US" sz="4800" b="1" dirty="0"/>
                <a:t>?</a:t>
              </a:r>
            </a:p>
          </p:txBody>
        </p:sp>
      </p:grpSp>
    </p:spTree>
    <p:extLst>
      <p:ext uri="{BB962C8B-B14F-4D97-AF65-F5344CB8AC3E}">
        <p14:creationId xmlns:p14="http://schemas.microsoft.com/office/powerpoint/2010/main" val="10832229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 xmlns:a16="http://schemas.microsoft.com/office/drawing/2014/main" id="{CB9C023C-8B6E-E667-32E8-E28901E66001}"/>
              </a:ext>
            </a:extLst>
          </p:cNvPr>
          <p:cNvSpPr/>
          <p:nvPr/>
        </p:nvSpPr>
        <p:spPr>
          <a:xfrm>
            <a:off x="409221" y="2237361"/>
            <a:ext cx="8262168" cy="361890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tin chia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niềm</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4275602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pic>
        <p:nvPicPr>
          <p:cNvPr id="9" name="Picture 8">
            <a:extLst>
              <a:ext uri="{FF2B5EF4-FFF2-40B4-BE49-F238E27FC236}">
                <a16:creationId xmlns="" xmlns:a16="http://schemas.microsoft.com/office/drawing/2014/main" id="{50CD36FD-A799-88AC-5D30-DEE016A866FB}"/>
              </a:ext>
            </a:extLst>
          </p:cNvPr>
          <p:cNvPicPr>
            <a:picLocks noChangeAspect="1"/>
          </p:cNvPicPr>
          <p:nvPr/>
        </p:nvPicPr>
        <p:blipFill>
          <a:blip r:embed="rId7"/>
          <a:stretch>
            <a:fillRect/>
          </a:stretch>
        </p:blipFill>
        <p:spPr>
          <a:xfrm>
            <a:off x="2535606" y="1627346"/>
            <a:ext cx="7913212" cy="3499148"/>
          </a:xfrm>
          <a:prstGeom prst="rect">
            <a:avLst/>
          </a:prstGeom>
        </p:spPr>
      </p:pic>
    </p:spTree>
    <p:extLst>
      <p:ext uri="{BB962C8B-B14F-4D97-AF65-F5344CB8AC3E}">
        <p14:creationId xmlns:p14="http://schemas.microsoft.com/office/powerpoint/2010/main" val="542251404"/>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 xmlns:a16="http://schemas.microsoft.com/office/drawing/2014/main"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sp>
        <p:nvSpPr>
          <p:cNvPr id="8" name="TextBox 7">
            <a:extLst>
              <a:ext uri="{FF2B5EF4-FFF2-40B4-BE49-F238E27FC236}">
                <a16:creationId xmlns="" xmlns:a16="http://schemas.microsoft.com/office/drawing/2014/main"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 xmlns:a16="http://schemas.microsoft.com/office/drawing/2014/main"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 xmlns:a16="http://schemas.microsoft.com/office/drawing/2014/main"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6" name="图片 2">
            <a:extLst>
              <a:ext uri="{FF2B5EF4-FFF2-40B4-BE49-F238E27FC236}">
                <a16:creationId xmlns="" xmlns:a16="http://schemas.microsoft.com/office/drawing/2014/main" id="{885C4D47-979E-7B28-9937-0BF7C2A29AA8}"/>
              </a:ext>
            </a:extLst>
          </p:cNvPr>
          <p:cNvPicPr>
            <a:picLocks noChangeAspect="1"/>
          </p:cNvPicPr>
          <p:nvPr/>
        </p:nvPicPr>
        <p:blipFill>
          <a:blip r:embed="rId6"/>
          <a:stretch>
            <a:fillRect/>
          </a:stretch>
        </p:blipFill>
        <p:spPr>
          <a:xfrm>
            <a:off x="1448658" y="1465052"/>
            <a:ext cx="9082354" cy="2634336"/>
          </a:xfrm>
          <a:prstGeom prst="rect">
            <a:avLst/>
          </a:prstGeom>
        </p:spPr>
      </p:pic>
      <p:sp>
        <p:nvSpPr>
          <p:cNvPr id="8" name="文本框 9">
            <a:extLst>
              <a:ext uri="{FF2B5EF4-FFF2-40B4-BE49-F238E27FC236}">
                <a16:creationId xmlns="" xmlns:a16="http://schemas.microsoft.com/office/drawing/2014/main"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 xmlns:a16="http://schemas.microsoft.com/office/drawing/2014/main" id="{6239CE3D-28DF-AA7B-DAB2-90F0AB3DFCC7}"/>
              </a:ext>
            </a:extLst>
          </p:cNvPr>
          <p:cNvPicPr>
            <a:picLocks noChangeAspect="1"/>
          </p:cNvPicPr>
          <p:nvPr/>
        </p:nvPicPr>
        <p:blipFill>
          <a:blip r:embed="rId7"/>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 xmlns:a16="http://schemas.microsoft.com/office/drawing/2014/main"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 xmlns:a16="http://schemas.microsoft.com/office/drawing/2014/main"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 xmlns:a16="http://schemas.microsoft.com/office/drawing/2014/main"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 xmlns:a16="http://schemas.microsoft.com/office/drawing/2014/main" id="{CA1DFC97-42B2-A93B-5A17-E0E967901B6C}"/>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 xmlns:a16="http://schemas.microsoft.com/office/drawing/2014/main"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 xmlns:a16="http://schemas.microsoft.com/office/drawing/2014/main"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 xmlns:a16="http://schemas.microsoft.com/office/drawing/2014/main" id="{73A14CDB-D9A2-D4D9-9907-C551D703F2A2}"/>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 xmlns:a16="http://schemas.microsoft.com/office/drawing/2014/main"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 xmlns:a16="http://schemas.microsoft.com/office/drawing/2014/main"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 xmlns:a16="http://schemas.microsoft.com/office/drawing/2014/main" id="{280C7FE2-799D-C3F4-36A5-011B65028B69}"/>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 xmlns:a16="http://schemas.microsoft.com/office/drawing/2014/main"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 xmlns:a16="http://schemas.microsoft.com/office/drawing/2014/main"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 xmlns:a16="http://schemas.microsoft.com/office/drawing/2014/main" id="{EEEC927F-FEE0-0B74-0754-32F2BC04ED94}"/>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 xmlns:a16="http://schemas.microsoft.com/office/drawing/2014/main"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 xmlns:a16="http://schemas.microsoft.com/office/drawing/2014/main" id="{3E255213-2939-7522-4FD5-FA5DF5C6637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483</Words>
  <Application>Microsoft Office PowerPoint</Application>
  <PresentationFormat>Custom</PresentationFormat>
  <Paragraphs>50</Paragraphs>
  <Slides>35</Slides>
  <Notes>10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37</cp:revision>
  <dcterms:created xsi:type="dcterms:W3CDTF">2023-07-01T00:47:13Z</dcterms:created>
  <dcterms:modified xsi:type="dcterms:W3CDTF">2025-12-20T02:08:19Z</dcterms:modified>
</cp:coreProperties>
</file>