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41"/>
  </p:notesMasterIdLst>
  <p:sldIdLst>
    <p:sldId id="311" r:id="rId5"/>
    <p:sldId id="258" r:id="rId6"/>
    <p:sldId id="288" r:id="rId7"/>
    <p:sldId id="259" r:id="rId8"/>
    <p:sldId id="261" r:id="rId9"/>
    <p:sldId id="262" r:id="rId10"/>
    <p:sldId id="263" r:id="rId11"/>
    <p:sldId id="268" r:id="rId12"/>
    <p:sldId id="286" r:id="rId13"/>
    <p:sldId id="287" r:id="rId14"/>
    <p:sldId id="289" r:id="rId15"/>
    <p:sldId id="290" r:id="rId16"/>
    <p:sldId id="291" r:id="rId17"/>
    <p:sldId id="292" r:id="rId18"/>
    <p:sldId id="283" r:id="rId19"/>
    <p:sldId id="293" r:id="rId20"/>
    <p:sldId id="294" r:id="rId21"/>
    <p:sldId id="295" r:id="rId22"/>
    <p:sldId id="296" r:id="rId23"/>
    <p:sldId id="297" r:id="rId24"/>
    <p:sldId id="260" r:id="rId25"/>
    <p:sldId id="301" r:id="rId26"/>
    <p:sldId id="274" r:id="rId27"/>
    <p:sldId id="277" r:id="rId28"/>
    <p:sldId id="275" r:id="rId29"/>
    <p:sldId id="298" r:id="rId30"/>
    <p:sldId id="299" r:id="rId31"/>
    <p:sldId id="276" r:id="rId32"/>
    <p:sldId id="300" r:id="rId33"/>
    <p:sldId id="302" r:id="rId34"/>
    <p:sldId id="303" r:id="rId35"/>
    <p:sldId id="279" r:id="rId36"/>
    <p:sldId id="309" r:id="rId37"/>
    <p:sldId id="281" r:id="rId38"/>
    <p:sldId id="310"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E8185-89BD-4160-BAD0-A5AA8A6FEA06}"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BAE4A-824C-4642-A0C2-CAB3F0125FBB}" type="slidenum">
              <a:rPr lang="en-US" smtClean="0"/>
              <a:t>‹#›</a:t>
            </a:fld>
            <a:endParaRPr lang="en-US"/>
          </a:p>
        </p:txBody>
      </p:sp>
    </p:spTree>
    <p:extLst>
      <p:ext uri="{BB962C8B-B14F-4D97-AF65-F5344CB8AC3E}">
        <p14:creationId xmlns:p14="http://schemas.microsoft.com/office/powerpoint/2010/main" val="39090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92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1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901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3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19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2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59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997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274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8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43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36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957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9798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032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2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39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94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96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1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9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47844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4287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043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48199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44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4734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41679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244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7318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49160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1807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5123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1165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54488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028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3314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12/20/2025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4009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0489542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205846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218597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166778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0066361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69006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65751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5540805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33061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0909212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65551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6328562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479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82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7070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7000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33727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47817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6C9EFB3-B2B9-9A48-2387-FE4845C3DB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8825" y="257175"/>
            <a:ext cx="1809750" cy="1809750"/>
          </a:xfrm>
          <a:prstGeom prst="rect">
            <a:avLst/>
          </a:prstGeom>
        </p:spPr>
      </p:pic>
    </p:spTree>
    <p:extLst>
      <p:ext uri="{BB962C8B-B14F-4D97-AF65-F5344CB8AC3E}">
        <p14:creationId xmlns:p14="http://schemas.microsoft.com/office/powerpoint/2010/main" val="11967250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2413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1182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 xmlns:a16="http://schemas.microsoft.com/office/drawing/2014/main"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8101735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6.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49.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39.emf"/><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4.svg"/><Relationship Id="rId3" Type="http://schemas.openxmlformats.org/officeDocument/2006/relationships/image" Target="../media/image39.emf"/><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microsoft.com/office/2007/relationships/hdphoto" Target="../media/hdphoto6.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8.wdp"/><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9.emf"/><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9.jpeg"/><Relationship Id="rId4" Type="http://schemas.openxmlformats.org/officeDocument/2006/relationships/image" Target="../media/image57.jpe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7.jpeg"/><Relationship Id="rId7" Type="http://schemas.microsoft.com/office/2007/relationships/hdphoto" Target="../media/hdphoto5.wdp"/><Relationship Id="rId2" Type="http://schemas.openxmlformats.org/officeDocument/2006/relationships/image" Target="../media/image69.jp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0.png"/><Relationship Id="rId3" Type="http://schemas.openxmlformats.org/officeDocument/2006/relationships/image" Target="../media/image61.png"/><Relationship Id="rId7" Type="http://schemas.microsoft.com/office/2007/relationships/hdphoto" Target="../media/hdphoto7.wdp"/><Relationship Id="rId12" Type="http://schemas.openxmlformats.org/officeDocument/2006/relationships/image" Target="../media/image64.svg"/><Relationship Id="rId2" Type="http://schemas.openxmlformats.org/officeDocument/2006/relationships/image" Target="../media/image69.jpg"/><Relationship Id="rId1" Type="http://schemas.openxmlformats.org/officeDocument/2006/relationships/slideLayout" Target="../slideLayouts/slideLayout8.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6.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72.emf"/><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emf"/><Relationship Id="rId2" Type="http://schemas.openxmlformats.org/officeDocument/2006/relationships/image" Target="../media/image69.jpg"/><Relationship Id="rId1" Type="http://schemas.openxmlformats.org/officeDocument/2006/relationships/slideLayout" Target="../slideLayouts/slideLayout8.xml"/><Relationship Id="rId6" Type="http://schemas.microsoft.com/office/2007/relationships/hdphoto" Target="../media/hdphoto10.wdp"/><Relationship Id="rId5" Type="http://schemas.openxmlformats.org/officeDocument/2006/relationships/image" Target="../media/image74.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emf"/></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jpg"/><Relationship Id="rId1" Type="http://schemas.openxmlformats.org/officeDocument/2006/relationships/slideLayout" Target="../slideLayouts/slideLayout13.xml"/><Relationship Id="rId5" Type="http://schemas.openxmlformats.org/officeDocument/2006/relationships/image" Target="../media/image81.png"/><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emf"/><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6.png"/><Relationship Id="rId9"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 xmlns:a16="http://schemas.microsoft.com/office/drawing/2014/main"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 xmlns:a16="http://schemas.microsoft.com/office/drawing/2014/main"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90399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xmlns=""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xmlns=""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xmlns=""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xmlns=""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5" name="Picture 4">
            <a:extLst>
              <a:ext uri="{FF2B5EF4-FFF2-40B4-BE49-F238E27FC236}">
                <a16:creationId xmlns:a16="http://schemas.microsoft.com/office/drawing/2014/main" xmlns="" id="{2159781F-C3B2-ED3F-CADB-E00DD14C7E26}"/>
              </a:ext>
            </a:extLst>
          </p:cNvPr>
          <p:cNvPicPr>
            <a:picLocks noChangeAspect="1"/>
          </p:cNvPicPr>
          <p:nvPr/>
        </p:nvPicPr>
        <p:blipFill>
          <a:blip r:embed="rId8"/>
          <a:stretch>
            <a:fillRect/>
          </a:stretch>
        </p:blipFill>
        <p:spPr>
          <a:xfrm>
            <a:off x="3421859" y="2197134"/>
            <a:ext cx="6529382" cy="2139881"/>
          </a:xfrm>
          <a:prstGeom prst="rect">
            <a:avLst/>
          </a:prstGeom>
        </p:spPr>
      </p:pic>
    </p:spTree>
    <p:extLst>
      <p:ext uri="{BB962C8B-B14F-4D97-AF65-F5344CB8AC3E}">
        <p14:creationId xmlns:p14="http://schemas.microsoft.com/office/powerpoint/2010/main" val="7175615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xmlns=""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491109" y="3638958"/>
            <a:ext cx="6380863" cy="3219042"/>
          </a:xfrm>
          <a:prstGeom prst="rect">
            <a:avLst/>
          </a:prstGeom>
        </p:spPr>
      </p:pic>
      <p:sp>
        <p:nvSpPr>
          <p:cNvPr id="8" name="矩形 7">
            <a:extLst>
              <a:ext uri="{FF2B5EF4-FFF2-40B4-BE49-F238E27FC236}">
                <a16:creationId xmlns:a16="http://schemas.microsoft.com/office/drawing/2014/main" xmlns="" id="{E6E0B02F-F89C-49D7-8C36-FEEB8229BC2C}"/>
              </a:ext>
            </a:extLst>
          </p:cNvPr>
          <p:cNvSpPr/>
          <p:nvPr/>
        </p:nvSpPr>
        <p:spPr>
          <a:xfrm>
            <a:off x="1936059" y="1441309"/>
            <a:ext cx="8786193" cy="3139321"/>
          </a:xfrm>
          <a:prstGeom prst="rect">
            <a:avLst/>
          </a:prstGeom>
        </p:spPr>
        <p:txBody>
          <a:bodyPr wrap="square">
            <a:spAutoFit/>
          </a:bodyPr>
          <a:lstStyle/>
          <a:p>
            <a:pPr lvl="0" algn="ctr" defTabSz="457200"/>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2.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Tìm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hiểu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về</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khả</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năng</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điều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chỉnh</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của</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bản</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thân</a:t>
            </a:r>
            <a:endParaRPr kumimoji="0" lang="zh-CN" altLang="en-US" sz="6600" b="0" i="1" u="none" strike="noStrike" kern="1200" cap="none" spc="0" normalizeH="0" baseline="0" noProof="0" dirty="0">
              <a:ln>
                <a:noFill/>
              </a:ln>
              <a:solidFill>
                <a:prstClr val="black"/>
              </a:solidFill>
              <a:effectLst/>
              <a:uLnTx/>
              <a:uFillTx/>
              <a:latin typeface="Calibri"/>
              <a:ea typeface="等线" panose="02010600030101010101" pitchFamily="2" charset="-122"/>
            </a:endParaRPr>
          </a:p>
        </p:txBody>
      </p:sp>
    </p:spTree>
    <p:extLst>
      <p:ext uri="{BB962C8B-B14F-4D97-AF65-F5344CB8AC3E}">
        <p14:creationId xmlns:p14="http://schemas.microsoft.com/office/powerpoint/2010/main" val="5161994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xmlns=""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8F878F67-6410-1E27-79DD-F922C9E89205}"/>
              </a:ext>
            </a:extLst>
          </p:cNvPr>
          <p:cNvSpPr/>
          <p:nvPr/>
        </p:nvSpPr>
        <p:spPr>
          <a:xfrm>
            <a:off x="2972159" y="1120676"/>
            <a:ext cx="7610116" cy="2308324"/>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Chia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sẻ</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về</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một</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huống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từng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gặp</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khiến</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có</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cảm</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xúc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tích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hoặc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tiêu</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012004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4" name="Picture 3">
            <a:extLst>
              <a:ext uri="{FF2B5EF4-FFF2-40B4-BE49-F238E27FC236}">
                <a16:creationId xmlns:a16="http://schemas.microsoft.com/office/drawing/2014/main" xmlns="" id="{7EC3515A-9A22-3DC7-A366-BE06485BB6A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919286" y="1185862"/>
            <a:ext cx="8101013" cy="4463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6678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3" name="Picture 2" descr="Icon&#10;&#10;Description automatically generated">
            <a:extLst>
              <a:ext uri="{FF2B5EF4-FFF2-40B4-BE49-F238E27FC236}">
                <a16:creationId xmlns:a16="http://schemas.microsoft.com/office/drawing/2014/main" xmlns="" id="{6395172F-FE2F-CF6C-47CB-C78072D28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5" name="TextBox 4">
            <a:extLst>
              <a:ext uri="{FF2B5EF4-FFF2-40B4-BE49-F238E27FC236}">
                <a16:creationId xmlns:a16="http://schemas.microsoft.com/office/drawing/2014/main" xmlns="" id="{03549530-C0DD-02E1-14D8-05B170FEE0A7}"/>
              </a:ext>
            </a:extLst>
          </p:cNvPr>
          <p:cNvSpPr txBox="1"/>
          <p:nvPr/>
        </p:nvSpPr>
        <p:spPr>
          <a:xfrm>
            <a:off x="6624643" y="2554072"/>
            <a:ext cx="3948197"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Cùng</a:t>
            </a:r>
            <a:r>
              <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chia </a:t>
            </a: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sẻ</a:t>
            </a:r>
            <a:endPar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pic>
        <p:nvPicPr>
          <p:cNvPr id="6" name="Picture 3">
            <a:extLst>
              <a:ext uri="{FF2B5EF4-FFF2-40B4-BE49-F238E27FC236}">
                <a16:creationId xmlns:a16="http://schemas.microsoft.com/office/drawing/2014/main" xmlns="" id="{F7B6B99B-5CCA-ADE1-E17E-38796E80CA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73045" y="754340"/>
            <a:ext cx="3126996" cy="3198973"/>
          </a:xfrm>
          <a:prstGeom prst="rect">
            <a:avLst/>
          </a:prstGeom>
        </p:spPr>
      </p:pic>
      <p:grpSp>
        <p:nvGrpSpPr>
          <p:cNvPr id="7" name="Group 6">
            <a:extLst>
              <a:ext uri="{FF2B5EF4-FFF2-40B4-BE49-F238E27FC236}">
                <a16:creationId xmlns:a16="http://schemas.microsoft.com/office/drawing/2014/main" xmlns="" id="{49D601D3-AC49-C81F-EEA3-255D856ED773}"/>
              </a:ext>
            </a:extLst>
          </p:cNvPr>
          <p:cNvGrpSpPr/>
          <p:nvPr/>
        </p:nvGrpSpPr>
        <p:grpSpPr>
          <a:xfrm>
            <a:off x="304807" y="4129331"/>
            <a:ext cx="6213880" cy="1757645"/>
            <a:chOff x="7930237" y="854592"/>
            <a:chExt cx="5085471" cy="1757645"/>
          </a:xfrm>
        </p:grpSpPr>
        <p:pic>
          <p:nvPicPr>
            <p:cNvPr id="8" name="Graphic 7">
              <a:extLst>
                <a:ext uri="{FF2B5EF4-FFF2-40B4-BE49-F238E27FC236}">
                  <a16:creationId xmlns:a16="http://schemas.microsoft.com/office/drawing/2014/main" xmlns="" id="{B5482882-231E-2B65-F84A-07683F787D5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30237" y="854592"/>
              <a:ext cx="5085471" cy="1757645"/>
            </a:xfrm>
            <a:prstGeom prst="rect">
              <a:avLst/>
            </a:prstGeom>
          </p:spPr>
        </p:pic>
        <p:sp>
          <p:nvSpPr>
            <p:cNvPr id="9" name="TextBox 8">
              <a:extLst>
                <a:ext uri="{FF2B5EF4-FFF2-40B4-BE49-F238E27FC236}">
                  <a16:creationId xmlns:a16="http://schemas.microsoft.com/office/drawing/2014/main" xmlns="" id="{F7D9E692-EAED-4FA7-07F3-1B1FFEDA6C2B}"/>
                </a:ext>
              </a:extLst>
            </p:cNvPr>
            <p:cNvSpPr txBox="1"/>
            <p:nvPr/>
          </p:nvSpPr>
          <p:spPr>
            <a:xfrm>
              <a:off x="8141392" y="992073"/>
              <a:ext cx="4656317"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bạn</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124607043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5" name="Group 4">
            <a:extLst>
              <a:ext uri="{FF2B5EF4-FFF2-40B4-BE49-F238E27FC236}">
                <a16:creationId xmlns:a16="http://schemas.microsoft.com/office/drawing/2014/main" xmlns="" id="{BAE4CB10-1F4F-2F82-6FAB-7BD6553DB7C1}"/>
              </a:ext>
            </a:extLst>
          </p:cNvPr>
          <p:cNvGrpSpPr/>
          <p:nvPr/>
        </p:nvGrpSpPr>
        <p:grpSpPr>
          <a:xfrm>
            <a:off x="133350" y="579717"/>
            <a:ext cx="4352925" cy="5649634"/>
            <a:chOff x="305797" y="579716"/>
            <a:chExt cx="5455920" cy="6232875"/>
          </a:xfrm>
        </p:grpSpPr>
        <p:grpSp>
          <p:nvGrpSpPr>
            <p:cNvPr id="8" name="Group 7">
              <a:extLst>
                <a:ext uri="{FF2B5EF4-FFF2-40B4-BE49-F238E27FC236}">
                  <a16:creationId xmlns:a16="http://schemas.microsoft.com/office/drawing/2014/main" xmlns="" id="{63E0BE59-86B2-8208-771B-23C6CA30147D}"/>
                </a:ext>
              </a:extLst>
            </p:cNvPr>
            <p:cNvGrpSpPr/>
            <p:nvPr/>
          </p:nvGrpSpPr>
          <p:grpSpPr>
            <a:xfrm>
              <a:off x="305797" y="2309160"/>
              <a:ext cx="5455920" cy="4503431"/>
              <a:chOff x="0" y="2686369"/>
              <a:chExt cx="5455920" cy="4503431"/>
            </a:xfrm>
          </p:grpSpPr>
          <p:pic>
            <p:nvPicPr>
              <p:cNvPr id="18" name="Picture 17" descr="A picture containing icon&#10;&#10;Description automatically generated">
                <a:extLst>
                  <a:ext uri="{FF2B5EF4-FFF2-40B4-BE49-F238E27FC236}">
                    <a16:creationId xmlns:a16="http://schemas.microsoft.com/office/drawing/2014/main" xmlns="" id="{FCF97936-84C4-6376-2205-FCD3AA1DA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9" name="Picture 18" descr="Icon&#10;&#10;Description automatically generated">
                <a:extLst>
                  <a:ext uri="{FF2B5EF4-FFF2-40B4-BE49-F238E27FC236}">
                    <a16:creationId xmlns:a16="http://schemas.microsoft.com/office/drawing/2014/main" xmlns="" id="{06FB6E5A-8243-D978-4EA5-E397F1FDA8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5" name="Group 14">
              <a:extLst>
                <a:ext uri="{FF2B5EF4-FFF2-40B4-BE49-F238E27FC236}">
                  <a16:creationId xmlns:a16="http://schemas.microsoft.com/office/drawing/2014/main" xmlns="" id="{B0BF32FA-4672-0D6E-2AB0-09EBAAD49CA1}"/>
                </a:ext>
              </a:extLst>
            </p:cNvPr>
            <p:cNvGrpSpPr/>
            <p:nvPr/>
          </p:nvGrpSpPr>
          <p:grpSpPr>
            <a:xfrm>
              <a:off x="1504610" y="579716"/>
              <a:ext cx="3312348" cy="1729444"/>
              <a:chOff x="84594" y="2353938"/>
              <a:chExt cx="2310427" cy="1224000"/>
            </a:xfrm>
          </p:grpSpPr>
          <p:sp>
            <p:nvSpPr>
              <p:cNvPr id="16" name="Speech Bubble: Oval 15">
                <a:extLst>
                  <a:ext uri="{FF2B5EF4-FFF2-40B4-BE49-F238E27FC236}">
                    <a16:creationId xmlns:a16="http://schemas.microsoft.com/office/drawing/2014/main" xmlns="" id="{11B392D3-E36F-51DE-7BC1-855772862D41}"/>
                  </a:ext>
                </a:extLst>
              </p:cNvPr>
              <p:cNvSpPr/>
              <p:nvPr/>
            </p:nvSpPr>
            <p:spPr>
              <a:xfrm flipH="1">
                <a:off x="84594" y="2353938"/>
                <a:ext cx="2310427" cy="1224000"/>
              </a:xfrm>
              <a:custGeom>
                <a:avLst/>
                <a:gdLst>
                  <a:gd name="connsiteX0" fmla="*/ 214292 w 2310427"/>
                  <a:gd name="connsiteY0" fmla="*/ 1153534 h 1224000"/>
                  <a:gd name="connsiteX1" fmla="*/ 225041 w 2310427"/>
                  <a:gd name="connsiteY1" fmla="*/ 974922 h 1224000"/>
                  <a:gd name="connsiteX2" fmla="*/ 864282 w 2310427"/>
                  <a:gd name="connsiteY2" fmla="*/ 19725 h 1224000"/>
                  <a:gd name="connsiteX3" fmla="*/ 1919079 w 2310427"/>
                  <a:gd name="connsiteY3" fmla="*/ 152889 h 1224000"/>
                  <a:gd name="connsiteX4" fmla="*/ 1568244 w 2310427"/>
                  <a:gd name="connsiteY4" fmla="*/ 1183546 h 1224000"/>
                  <a:gd name="connsiteX5" fmla="*/ 549398 w 2310427"/>
                  <a:gd name="connsiteY5" fmla="*/ 1133094 h 1224000"/>
                  <a:gd name="connsiteX6" fmla="*/ 214292 w 2310427"/>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27" h="1224000" fill="none" extrusionOk="0">
                    <a:moveTo>
                      <a:pt x="214292" y="1153534"/>
                    </a:moveTo>
                    <a:cubicBezTo>
                      <a:pt x="212374" y="1085856"/>
                      <a:pt x="221831" y="1056057"/>
                      <a:pt x="225041" y="974922"/>
                    </a:cubicBezTo>
                    <a:cubicBezTo>
                      <a:pt x="-391049" y="676588"/>
                      <a:pt x="69511" y="223557"/>
                      <a:pt x="864282" y="19725"/>
                    </a:cubicBezTo>
                    <a:cubicBezTo>
                      <a:pt x="1277740" y="-68802"/>
                      <a:pt x="1645612" y="-45043"/>
                      <a:pt x="1919079" y="152889"/>
                    </a:cubicBezTo>
                    <a:cubicBezTo>
                      <a:pt x="2632549" y="452056"/>
                      <a:pt x="2300542" y="1101580"/>
                      <a:pt x="1568244" y="1183546"/>
                    </a:cubicBezTo>
                    <a:cubicBezTo>
                      <a:pt x="1270857" y="1254244"/>
                      <a:pt x="880547" y="1190285"/>
                      <a:pt x="549398" y="1133094"/>
                    </a:cubicBezTo>
                    <a:cubicBezTo>
                      <a:pt x="458358" y="1153440"/>
                      <a:pt x="366307" y="1142362"/>
                      <a:pt x="214292" y="1153534"/>
                    </a:cubicBezTo>
                    <a:close/>
                  </a:path>
                  <a:path w="2310427" h="1224000" stroke="0" extrusionOk="0">
                    <a:moveTo>
                      <a:pt x="214292" y="1153534"/>
                    </a:moveTo>
                    <a:cubicBezTo>
                      <a:pt x="210733" y="1081024"/>
                      <a:pt x="228612" y="1045121"/>
                      <a:pt x="225041" y="974922"/>
                    </a:cubicBezTo>
                    <a:cubicBezTo>
                      <a:pt x="-369558" y="608291"/>
                      <a:pt x="41705" y="15381"/>
                      <a:pt x="864282" y="19725"/>
                    </a:cubicBezTo>
                    <a:cubicBezTo>
                      <a:pt x="1166947" y="-58862"/>
                      <a:pt x="1620165" y="33495"/>
                      <a:pt x="1919079" y="152889"/>
                    </a:cubicBezTo>
                    <a:cubicBezTo>
                      <a:pt x="2542385" y="526830"/>
                      <a:pt x="2485487" y="1059650"/>
                      <a:pt x="1568244" y="1183546"/>
                    </a:cubicBezTo>
                    <a:cubicBezTo>
                      <a:pt x="1241380" y="1245145"/>
                      <a:pt x="873898" y="1300598"/>
                      <a:pt x="549398" y="1133094"/>
                    </a:cubicBezTo>
                    <a:cubicBezTo>
                      <a:pt x="393564" y="1139052"/>
                      <a:pt x="379102" y="1139556"/>
                      <a:pt x="214292"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xmln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7" name="TextBox 16">
                <a:extLst>
                  <a:ext uri="{FF2B5EF4-FFF2-40B4-BE49-F238E27FC236}">
                    <a16:creationId xmlns:a16="http://schemas.microsoft.com/office/drawing/2014/main" xmlns="" id="{6B71335B-61F0-63C9-87B9-DB2B8A14AAE8}"/>
                  </a:ext>
                </a:extLst>
              </p:cNvPr>
              <p:cNvSpPr txBox="1"/>
              <p:nvPr/>
            </p:nvSpPr>
            <p:spPr>
              <a:xfrm>
                <a:off x="184563" y="2550439"/>
                <a:ext cx="1985016" cy="937224"/>
              </a:xfrm>
              <a:prstGeom prst="rect">
                <a:avLst/>
              </a:prstGeom>
              <a:noFill/>
            </p:spPr>
            <p:txBody>
              <a:bodyPr wrap="square">
                <a:spAutoFit/>
              </a:bodyPr>
              <a:lstStyle/>
              <a:p>
                <a:pPr algn="ctr"/>
                <a:r>
                  <a:rPr lang="en-US" sz="3600" b="1" dirty="0" err="1">
                    <a:solidFill>
                      <a:srgbClr val="FF3F6E"/>
                    </a:solidFill>
                  </a:rPr>
                  <a:t>Thảo</a:t>
                </a:r>
                <a:r>
                  <a:rPr lang="en-US" sz="3600" b="1" dirty="0">
                    <a:solidFill>
                      <a:srgbClr val="FF3F6E"/>
                    </a:solidFill>
                  </a:rPr>
                  <a:t> </a:t>
                </a:r>
                <a:r>
                  <a:rPr lang="en-US" sz="3600" b="1" dirty="0" err="1">
                    <a:solidFill>
                      <a:srgbClr val="FF3F6E"/>
                    </a:solidFill>
                  </a:rPr>
                  <a:t>luận</a:t>
                </a:r>
                <a:r>
                  <a:rPr lang="en-US" sz="3600" b="1" dirty="0">
                    <a:solidFill>
                      <a:srgbClr val="FF3F6E"/>
                    </a:solidFill>
                  </a:rPr>
                  <a:t> </a:t>
                </a:r>
                <a:r>
                  <a:rPr lang="en-US" sz="3600" b="1" dirty="0" err="1">
                    <a:solidFill>
                      <a:srgbClr val="FF3F6E"/>
                    </a:solidFill>
                  </a:rPr>
                  <a:t>nhóm</a:t>
                </a:r>
                <a:endParaRPr lang="en-US" sz="3600" b="1" dirty="0">
                  <a:solidFill>
                    <a:srgbClr val="FF3F6E"/>
                  </a:solidFill>
                </a:endParaRPr>
              </a:p>
            </p:txBody>
          </p:sp>
        </p:grpSp>
      </p:grpSp>
      <p:sp>
        <p:nvSpPr>
          <p:cNvPr id="21" name="Rectangle: Rounded Corners 20">
            <a:extLst>
              <a:ext uri="{FF2B5EF4-FFF2-40B4-BE49-F238E27FC236}">
                <a16:creationId xmlns:a16="http://schemas.microsoft.com/office/drawing/2014/main" xmlns="" id="{4A49C3F3-CB09-60D3-E1BF-F3FFE4C9C66B}"/>
              </a:ext>
            </a:extLst>
          </p:cNvPr>
          <p:cNvSpPr/>
          <p:nvPr/>
        </p:nvSpPr>
        <p:spPr>
          <a:xfrm>
            <a:off x="4419600" y="149818"/>
            <a:ext cx="7400925" cy="2031407"/>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75000"/>
                  </a:schemeClr>
                </a:solidFill>
              </a:rPr>
              <a:t>Thảo luận về những cách điều chỉnh cảm xúc tích cực, tiêu cực trong các tình huống đã nêu.</a:t>
            </a:r>
            <a:endParaRPr lang="en-US" sz="4000" b="1" dirty="0">
              <a:solidFill>
                <a:schemeClr val="tx2">
                  <a:lumMod val="75000"/>
                </a:schemeClr>
              </a:solidFill>
            </a:endParaRPr>
          </a:p>
        </p:txBody>
      </p:sp>
      <p:pic>
        <p:nvPicPr>
          <p:cNvPr id="26" name="Picture 25">
            <a:extLst>
              <a:ext uri="{FF2B5EF4-FFF2-40B4-BE49-F238E27FC236}">
                <a16:creationId xmlns:a16="http://schemas.microsoft.com/office/drawing/2014/main" xmlns="" id="{38D5864F-A6DF-87EB-EB37-D0DE31E2D539}"/>
              </a:ext>
            </a:extLst>
          </p:cNvPr>
          <p:cNvPicPr>
            <a:picLocks noChangeAspect="1"/>
          </p:cNvPicPr>
          <p:nvPr/>
        </p:nvPicPr>
        <p:blipFill>
          <a:blip r:embed="rId6"/>
          <a:stretch>
            <a:fillRect/>
          </a:stretch>
        </p:blipFill>
        <p:spPr>
          <a:xfrm>
            <a:off x="5058309" y="2728912"/>
            <a:ext cx="6952716" cy="2614613"/>
          </a:xfrm>
          <a:prstGeom prst="rect">
            <a:avLst/>
          </a:prstGeom>
        </p:spPr>
      </p:pic>
    </p:spTree>
    <p:extLst>
      <p:ext uri="{BB962C8B-B14F-4D97-AF65-F5344CB8AC3E}">
        <p14:creationId xmlns:p14="http://schemas.microsoft.com/office/powerpoint/2010/main" val="42363906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grpSp>
        <p:nvGrpSpPr>
          <p:cNvPr id="3" name="Group 2">
            <a:extLst>
              <a:ext uri="{FF2B5EF4-FFF2-40B4-BE49-F238E27FC236}">
                <a16:creationId xmlns:a16="http://schemas.microsoft.com/office/drawing/2014/main" xmlns="" id="{475DF27F-8B4B-D7A8-D28D-7211473A94C0}"/>
              </a:ext>
            </a:extLst>
          </p:cNvPr>
          <p:cNvGrpSpPr/>
          <p:nvPr/>
        </p:nvGrpSpPr>
        <p:grpSpPr>
          <a:xfrm>
            <a:off x="-397447" y="1466851"/>
            <a:ext cx="4512247" cy="4907752"/>
            <a:chOff x="5494074" y="-76580"/>
            <a:chExt cx="6577773" cy="6577773"/>
          </a:xfrm>
        </p:grpSpPr>
        <p:grpSp>
          <p:nvGrpSpPr>
            <p:cNvPr id="5" name="Group 4">
              <a:extLst>
                <a:ext uri="{FF2B5EF4-FFF2-40B4-BE49-F238E27FC236}">
                  <a16:creationId xmlns:a16="http://schemas.microsoft.com/office/drawing/2014/main" xmlns="" id="{CEF65336-32BF-7E4A-228E-0FB12A6AB0C0}"/>
                </a:ext>
              </a:extLst>
            </p:cNvPr>
            <p:cNvGrpSpPr/>
            <p:nvPr/>
          </p:nvGrpSpPr>
          <p:grpSpPr>
            <a:xfrm>
              <a:off x="5494074" y="-76580"/>
              <a:ext cx="6577773" cy="6577773"/>
              <a:chOff x="5189274" y="-858044"/>
              <a:chExt cx="6577773" cy="6577773"/>
            </a:xfrm>
          </p:grpSpPr>
          <p:pic>
            <p:nvPicPr>
              <p:cNvPr id="7" name="Picture 6" descr="Shape&#10;&#10;Description automatically generated with medium confidence">
                <a:extLst>
                  <a:ext uri="{FF2B5EF4-FFF2-40B4-BE49-F238E27FC236}">
                    <a16:creationId xmlns:a16="http://schemas.microsoft.com/office/drawing/2014/main" xmlns="" id="{3C2F562E-5218-CC0D-6AE3-7EC308283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8" name="TextBox 7">
                <a:extLst>
                  <a:ext uri="{FF2B5EF4-FFF2-40B4-BE49-F238E27FC236}">
                    <a16:creationId xmlns:a16="http://schemas.microsoft.com/office/drawing/2014/main" xmlns="" id="{27D34EDA-CE68-7F04-3EA4-CD126B5752BD}"/>
                  </a:ext>
                </a:extLst>
              </p:cNvPr>
              <p:cNvSpPr txBox="1"/>
              <p:nvPr/>
            </p:nvSpPr>
            <p:spPr>
              <a:xfrm>
                <a:off x="6454407" y="547044"/>
                <a:ext cx="4047504" cy="21037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dirty="0" err="1">
                    <a:solidFill>
                      <a:srgbClr val="002060"/>
                    </a:solidFill>
                    <a:effectLst/>
                  </a:rPr>
                  <a:t>Để</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đặc</a:t>
                </a:r>
                <a:r>
                  <a:rPr lang="en-US" sz="2400" b="1" i="0" u="none" strike="noStrike" dirty="0">
                    <a:solidFill>
                      <a:srgbClr val="002060"/>
                    </a:solidFill>
                    <a:effectLst/>
                  </a:rPr>
                  <a:t> </a:t>
                </a:r>
                <a:r>
                  <a:rPr lang="en-US" sz="2400" b="1" i="0" u="none" strike="noStrike" dirty="0" err="1">
                    <a:solidFill>
                      <a:srgbClr val="002060"/>
                    </a:solidFill>
                    <a:effectLst/>
                  </a:rPr>
                  <a:t>biệt</a:t>
                </a:r>
                <a:r>
                  <a:rPr lang="en-US" sz="2400" b="1" i="0" u="none" strike="noStrike" dirty="0">
                    <a:solidFill>
                      <a:srgbClr val="002060"/>
                    </a:solidFill>
                    <a:effectLst/>
                  </a:rPr>
                  <a:t> </a:t>
                </a:r>
                <a:r>
                  <a:rPr lang="en-US" sz="2400" b="1" i="0" u="none" strike="noStrike" dirty="0" err="1">
                    <a:solidFill>
                      <a:srgbClr val="002060"/>
                    </a:solidFill>
                    <a:effectLst/>
                  </a:rPr>
                  <a:t>là</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tiêu</a:t>
                </a:r>
                <a:r>
                  <a:rPr lang="en-US" sz="2400" b="1" i="0" u="none" strike="noStrike" dirty="0">
                    <a:solidFill>
                      <a:srgbClr val="002060"/>
                    </a:solidFill>
                    <a:effectLst/>
                  </a:rPr>
                  <a:t> </a:t>
                </a:r>
                <a:r>
                  <a:rPr lang="en-US" sz="2400" b="1" i="0" u="none" strike="noStrike" dirty="0" err="1">
                    <a:solidFill>
                      <a:srgbClr val="002060"/>
                    </a:solidFill>
                    <a:effectLst/>
                  </a:rPr>
                  <a:t>cực</a:t>
                </a:r>
                <a:r>
                  <a:rPr lang="en-US" sz="2400" b="1" i="0" u="none" strike="noStrike" dirty="0">
                    <a:solidFill>
                      <a:srgbClr val="002060"/>
                    </a:solidFill>
                    <a:effectLst/>
                  </a:rPr>
                  <a:t>, </a:t>
                </a:r>
                <a:r>
                  <a:rPr lang="en-US" sz="2400" b="1" i="0" u="none" strike="noStrike" dirty="0" err="1">
                    <a:solidFill>
                      <a:srgbClr val="002060"/>
                    </a:solidFill>
                    <a:effectLst/>
                  </a:rPr>
                  <a:t>chúng</a:t>
                </a:r>
                <a:r>
                  <a:rPr lang="en-US" sz="2400" b="1" i="0" u="none" strike="noStrike" dirty="0">
                    <a:solidFill>
                      <a:srgbClr val="002060"/>
                    </a:solidFill>
                    <a:effectLst/>
                  </a:rPr>
                  <a:t> ta </a:t>
                </a:r>
                <a:r>
                  <a:rPr lang="en-US" sz="2400" b="1" i="0" u="none" strike="noStrike" dirty="0" err="1">
                    <a:solidFill>
                      <a:srgbClr val="002060"/>
                    </a:solidFill>
                    <a:effectLst/>
                  </a:rPr>
                  <a:t>cần</a:t>
                </a:r>
                <a:r>
                  <a:rPr lang="en-US" sz="2400" b="1" i="0" u="none" strike="noStrike" dirty="0">
                    <a:solidFill>
                      <a:srgbClr val="002060"/>
                    </a:solidFill>
                    <a:effectLst/>
                  </a:rPr>
                  <a:t>:</a:t>
                </a:r>
                <a:endParaRPr kumimoji="0" lang="en-US" sz="6600" b="1" i="0" u="none" strike="noStrike" kern="1200" cap="none" spc="0" normalizeH="0" baseline="0" noProof="0" dirty="0">
                  <a:ln>
                    <a:noFill/>
                  </a:ln>
                  <a:solidFill>
                    <a:srgbClr val="002060"/>
                  </a:solidFill>
                  <a:effectLst/>
                  <a:uLnTx/>
                  <a:uFillTx/>
                  <a:ea typeface="+mn-ea"/>
                  <a:cs typeface="+mn-cs"/>
                </a:endParaRPr>
              </a:p>
            </p:txBody>
          </p:sp>
        </p:grpSp>
        <p:pic>
          <p:nvPicPr>
            <p:cNvPr id="6" name="Picture 5" descr="Icon&#10;&#10;Description automatically generated">
              <a:extLst>
                <a:ext uri="{FF2B5EF4-FFF2-40B4-BE49-F238E27FC236}">
                  <a16:creationId xmlns:a16="http://schemas.microsoft.com/office/drawing/2014/main" xmlns="" id="{6D7B19FD-8E37-5B9C-BAE2-283F5C5B51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xmlns="" id="{9C31BA5E-9FA9-81CB-238A-908C9648C1D4}"/>
              </a:ext>
            </a:extLst>
          </p:cNvPr>
          <p:cNvSpPr/>
          <p:nvPr/>
        </p:nvSpPr>
        <p:spPr>
          <a:xfrm>
            <a:off x="6328860" y="881636"/>
            <a:ext cx="5529765"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Lấy</a:t>
            </a:r>
            <a:r>
              <a:rPr lang="en-US" sz="3500" b="1" dirty="0">
                <a:solidFill>
                  <a:srgbClr val="FF0000"/>
                </a:solidFill>
              </a:rPr>
              <a:t> </a:t>
            </a:r>
            <a:r>
              <a:rPr lang="en-US" sz="3500" b="1" dirty="0" err="1">
                <a:solidFill>
                  <a:srgbClr val="FF0000"/>
                </a:solidFill>
              </a:rPr>
              <a:t>lại</a:t>
            </a:r>
            <a:r>
              <a:rPr lang="en-US" sz="3500" b="1" dirty="0">
                <a:solidFill>
                  <a:srgbClr val="FF0000"/>
                </a:solidFill>
              </a:rPr>
              <a:t> </a:t>
            </a:r>
            <a:r>
              <a:rPr lang="en-US" sz="3500" b="1" dirty="0" err="1">
                <a:solidFill>
                  <a:srgbClr val="FF0000"/>
                </a:solidFill>
              </a:rPr>
              <a:t>sự</a:t>
            </a:r>
            <a:r>
              <a:rPr lang="en-US" sz="3500" b="1" dirty="0">
                <a:solidFill>
                  <a:srgbClr val="FF0000"/>
                </a:solidFill>
              </a:rPr>
              <a:t> </a:t>
            </a:r>
            <a:r>
              <a:rPr lang="en-US" sz="3500" b="1" dirty="0" err="1">
                <a:solidFill>
                  <a:srgbClr val="FF0000"/>
                </a:solidFill>
              </a:rPr>
              <a:t>bình</a:t>
            </a:r>
            <a:r>
              <a:rPr lang="en-US" sz="3500" b="1" dirty="0">
                <a:solidFill>
                  <a:srgbClr val="FF0000"/>
                </a:solidFill>
              </a:rPr>
              <a:t> </a:t>
            </a:r>
            <a:r>
              <a:rPr lang="en-US" sz="3500" b="1" dirty="0" err="1">
                <a:solidFill>
                  <a:srgbClr val="FF0000"/>
                </a:solidFill>
              </a:rPr>
              <a:t>tĩnh</a:t>
            </a:r>
            <a:r>
              <a:rPr lang="en-US" sz="3500" b="1" dirty="0">
                <a:solidFill>
                  <a:srgbClr val="FF0000"/>
                </a:solidFill>
              </a:rPr>
              <a:t>, </a:t>
            </a:r>
            <a:r>
              <a:rPr lang="en-US" sz="3500" b="1" dirty="0" err="1">
                <a:solidFill>
                  <a:srgbClr val="FF0000"/>
                </a:solidFill>
              </a:rPr>
              <a:t>cân</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cách</a:t>
            </a:r>
            <a:r>
              <a:rPr lang="en-US" sz="3500" b="1" dirty="0">
                <a:solidFill>
                  <a:srgbClr val="FF0000"/>
                </a:solidFill>
              </a:rPr>
              <a:t> </a:t>
            </a:r>
            <a:r>
              <a:rPr lang="en-US" sz="3500" b="1" dirty="0" err="1">
                <a:solidFill>
                  <a:srgbClr val="FF0000"/>
                </a:solidFill>
              </a:rPr>
              <a:t>hít</a:t>
            </a:r>
            <a:r>
              <a:rPr lang="en-US" sz="3500" b="1" dirty="0">
                <a:solidFill>
                  <a:srgbClr val="FF0000"/>
                </a:solidFill>
              </a:rPr>
              <a:t> </a:t>
            </a:r>
            <a:r>
              <a:rPr lang="en-US" sz="3500" b="1" dirty="0" err="1">
                <a:solidFill>
                  <a:srgbClr val="FF0000"/>
                </a:solidFill>
              </a:rPr>
              <a:t>thở</a:t>
            </a:r>
            <a:r>
              <a:rPr lang="en-US" sz="3500" b="1" dirty="0">
                <a:solidFill>
                  <a:srgbClr val="FF0000"/>
                </a:solidFill>
              </a:rPr>
              <a:t> </a:t>
            </a:r>
            <a:r>
              <a:rPr lang="en-US" sz="3500" b="1" dirty="0" err="1">
                <a:solidFill>
                  <a:srgbClr val="FF0000"/>
                </a:solidFill>
              </a:rPr>
              <a:t>sâu</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xmlns="" id="{55E8F915-AA2C-27D6-EE7E-D8CA27683007}"/>
              </a:ext>
            </a:extLst>
          </p:cNvPr>
          <p:cNvSpPr/>
          <p:nvPr/>
        </p:nvSpPr>
        <p:spPr>
          <a:xfrm>
            <a:off x="7000875" y="2505074"/>
            <a:ext cx="3076575" cy="1009651"/>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Ngồi</a:t>
            </a:r>
            <a:r>
              <a:rPr lang="en-US" sz="3500" b="1" dirty="0">
                <a:solidFill>
                  <a:srgbClr val="FF0000"/>
                </a:solidFill>
              </a:rPr>
              <a:t> </a:t>
            </a:r>
            <a:r>
              <a:rPr lang="en-US" sz="3500" b="1" dirty="0" err="1">
                <a:solidFill>
                  <a:srgbClr val="FF0000"/>
                </a:solidFill>
              </a:rPr>
              <a:t>thiền</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11" name="Group 10">
            <a:extLst>
              <a:ext uri="{FF2B5EF4-FFF2-40B4-BE49-F238E27FC236}">
                <a16:creationId xmlns:a16="http://schemas.microsoft.com/office/drawing/2014/main" xmlns="" id="{1E8F6A14-68D3-B984-592F-14D4AB56ED9F}"/>
              </a:ext>
            </a:extLst>
          </p:cNvPr>
          <p:cNvGrpSpPr/>
          <p:nvPr/>
        </p:nvGrpSpPr>
        <p:grpSpPr>
          <a:xfrm>
            <a:off x="3609796" y="1089746"/>
            <a:ext cx="3151054" cy="1070492"/>
            <a:chOff x="3609796" y="1089746"/>
            <a:chExt cx="3151054" cy="1070492"/>
          </a:xfrm>
        </p:grpSpPr>
        <p:cxnSp>
          <p:nvCxnSpPr>
            <p:cNvPr id="12" name="Straight Arrow Connector 11">
              <a:extLst>
                <a:ext uri="{FF2B5EF4-FFF2-40B4-BE49-F238E27FC236}">
                  <a16:creationId xmlns:a16="http://schemas.microsoft.com/office/drawing/2014/main" xmlns=""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E4A91A27-E3DB-98B1-82B4-1B7A3F1F7FF9}"/>
              </a:ext>
            </a:extLst>
          </p:cNvPr>
          <p:cNvGrpSpPr/>
          <p:nvPr/>
        </p:nvGrpSpPr>
        <p:grpSpPr>
          <a:xfrm rot="195307">
            <a:off x="3401942" y="2531087"/>
            <a:ext cx="3701066" cy="630942"/>
            <a:chOff x="3507521" y="2496135"/>
            <a:chExt cx="3447703" cy="630942"/>
          </a:xfrm>
        </p:grpSpPr>
        <p:sp>
          <p:nvSpPr>
            <p:cNvPr id="15" name="TextBox 14">
              <a:extLst>
                <a:ext uri="{FF2B5EF4-FFF2-40B4-BE49-F238E27FC236}">
                  <a16:creationId xmlns:a16="http://schemas.microsoft.com/office/drawing/2014/main" xmlns="" id="{926F11A5-4035-4795-E7BF-5F79548A94E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xmlns=""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3692D971-F40F-35EA-6736-BE03433671C4}"/>
              </a:ext>
            </a:extLst>
          </p:cNvPr>
          <p:cNvGrpSpPr/>
          <p:nvPr/>
        </p:nvGrpSpPr>
        <p:grpSpPr>
          <a:xfrm rot="1545143">
            <a:off x="3389879" y="3658298"/>
            <a:ext cx="4048772" cy="1184594"/>
            <a:chOff x="2889384" y="1089746"/>
            <a:chExt cx="3871466" cy="1184594"/>
          </a:xfrm>
        </p:grpSpPr>
        <p:cxnSp>
          <p:nvCxnSpPr>
            <p:cNvPr id="18" name="Straight Arrow Connector 17">
              <a:extLst>
                <a:ext uri="{FF2B5EF4-FFF2-40B4-BE49-F238E27FC236}">
                  <a16:creationId xmlns:a16="http://schemas.microsoft.com/office/drawing/2014/main" xmlns=""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xmlns="" id="{EED8A11C-B1D0-C828-8345-EE1BCC82A16D}"/>
              </a:ext>
            </a:extLst>
          </p:cNvPr>
          <p:cNvSpPr/>
          <p:nvPr/>
        </p:nvSpPr>
        <p:spPr>
          <a:xfrm>
            <a:off x="6934200" y="4067175"/>
            <a:ext cx="2828925" cy="847725"/>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noProof="0" dirty="0" err="1">
                <a:solidFill>
                  <a:srgbClr val="FF0000"/>
                </a:solidFill>
                <a:latin typeface="Calibri" panose="020F0502020204030204"/>
              </a:rPr>
              <a:t>Đi</a:t>
            </a:r>
            <a:r>
              <a:rPr lang="en-US" sz="3500" b="1" noProof="0" dirty="0">
                <a:solidFill>
                  <a:srgbClr val="FF0000"/>
                </a:solidFill>
                <a:latin typeface="Calibri" panose="020F0502020204030204"/>
              </a:rPr>
              <a:t> </a:t>
            </a:r>
            <a:r>
              <a:rPr lang="en-US" sz="3500" b="1" noProof="0" dirty="0" err="1">
                <a:solidFill>
                  <a:srgbClr val="FF0000"/>
                </a:solidFill>
                <a:latin typeface="Calibri" panose="020F0502020204030204"/>
              </a:rPr>
              <a:t>dạo</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23" name="Group 22">
            <a:extLst>
              <a:ext uri="{FF2B5EF4-FFF2-40B4-BE49-F238E27FC236}">
                <a16:creationId xmlns:a16="http://schemas.microsoft.com/office/drawing/2014/main" xmlns="" id="{B643371A-058F-BF07-6C57-24C30AAFEBC6}"/>
              </a:ext>
            </a:extLst>
          </p:cNvPr>
          <p:cNvGrpSpPr/>
          <p:nvPr/>
        </p:nvGrpSpPr>
        <p:grpSpPr>
          <a:xfrm rot="2394207">
            <a:off x="2847766" y="4601728"/>
            <a:ext cx="4614426" cy="1184594"/>
            <a:chOff x="2889384" y="1089746"/>
            <a:chExt cx="3871466" cy="1184594"/>
          </a:xfrm>
        </p:grpSpPr>
        <p:cxnSp>
          <p:nvCxnSpPr>
            <p:cNvPr id="24" name="Straight Arrow Connector 23">
              <a:extLst>
                <a:ext uri="{FF2B5EF4-FFF2-40B4-BE49-F238E27FC236}">
                  <a16:creationId xmlns:a16="http://schemas.microsoft.com/office/drawing/2014/main" xmlns=""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xmlns="" id="{54D88130-0A36-667A-F3C3-C349F4B2F0DA}"/>
              </a:ext>
            </a:extLst>
          </p:cNvPr>
          <p:cNvSpPr/>
          <p:nvPr/>
        </p:nvSpPr>
        <p:spPr>
          <a:xfrm>
            <a:off x="6829424"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a:solidFill>
                  <a:srgbClr val="FF0000"/>
                </a:solidFill>
                <a:latin typeface="Calibri" panose="020F0502020204030204"/>
              </a:rPr>
              <a:t>T</a:t>
            </a:r>
            <a:r>
              <a:rPr lang="vi-VN" sz="3500" b="1" dirty="0">
                <a:solidFill>
                  <a:srgbClr val="FF0000"/>
                </a:solidFill>
                <a:latin typeface="Calibri" panose="020F0502020204030204"/>
              </a:rPr>
              <a:t>âm sự với người mình tin cậy</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94959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3"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 calcmode="lin" valueType="num">
                                      <p:cBhvr>
                                        <p:cTn id="5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xmlns=""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xmlns=""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xmlns=""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xmlns=""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xmlns="" id="{DA1CA2C8-1755-7166-D5FA-B831B1CEB7FF}"/>
              </a:ext>
            </a:extLst>
          </p:cNvPr>
          <p:cNvPicPr>
            <a:picLocks noChangeAspect="1"/>
          </p:cNvPicPr>
          <p:nvPr/>
        </p:nvPicPr>
        <p:blipFill>
          <a:blip r:embed="rId8"/>
          <a:stretch>
            <a:fillRect/>
          </a:stretch>
        </p:blipFill>
        <p:spPr>
          <a:xfrm>
            <a:off x="3852431" y="2131967"/>
            <a:ext cx="5553937" cy="2517866"/>
          </a:xfrm>
          <a:prstGeom prst="rect">
            <a:avLst/>
          </a:prstGeom>
        </p:spPr>
      </p:pic>
    </p:spTree>
    <p:extLst>
      <p:ext uri="{BB962C8B-B14F-4D97-AF65-F5344CB8AC3E}">
        <p14:creationId xmlns:p14="http://schemas.microsoft.com/office/powerpoint/2010/main" val="3766094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1" name="Rectangle: Rounded Corners 20">
            <a:extLst>
              <a:ext uri="{FF2B5EF4-FFF2-40B4-BE49-F238E27FC236}">
                <a16:creationId xmlns:a16="http://schemas.microsoft.com/office/drawing/2014/main" xmlns="" id="{4A49C3F3-CB09-60D3-E1BF-F3FFE4C9C66B}"/>
              </a:ext>
            </a:extLst>
          </p:cNvPr>
          <p:cNvSpPr/>
          <p:nvPr/>
        </p:nvSpPr>
        <p:spPr>
          <a:xfrm>
            <a:off x="1009650" y="245069"/>
            <a:ext cx="10201275" cy="812206"/>
          </a:xfrm>
          <a:custGeom>
            <a:avLst/>
            <a:gdLst>
              <a:gd name="connsiteX0" fmla="*/ 0 w 10201275"/>
              <a:gd name="connsiteY0" fmla="*/ 183518 h 812206"/>
              <a:gd name="connsiteX1" fmla="*/ 183518 w 10201275"/>
              <a:gd name="connsiteY1" fmla="*/ 0 h 812206"/>
              <a:gd name="connsiteX2" fmla="*/ 1035819 w 10201275"/>
              <a:gd name="connsiteY2" fmla="*/ 0 h 812206"/>
              <a:gd name="connsiteX3" fmla="*/ 1593092 w 10201275"/>
              <a:gd name="connsiteY3" fmla="*/ 0 h 812206"/>
              <a:gd name="connsiteX4" fmla="*/ 2445393 w 10201275"/>
              <a:gd name="connsiteY4" fmla="*/ 0 h 812206"/>
              <a:gd name="connsiteX5" fmla="*/ 3199351 w 10201275"/>
              <a:gd name="connsiteY5" fmla="*/ 0 h 812206"/>
              <a:gd name="connsiteX6" fmla="*/ 3854967 w 10201275"/>
              <a:gd name="connsiteY6" fmla="*/ 0 h 812206"/>
              <a:gd name="connsiteX7" fmla="*/ 4215556 w 10201275"/>
              <a:gd name="connsiteY7" fmla="*/ 0 h 812206"/>
              <a:gd name="connsiteX8" fmla="*/ 4871172 w 10201275"/>
              <a:gd name="connsiteY8" fmla="*/ 0 h 812206"/>
              <a:gd name="connsiteX9" fmla="*/ 5526788 w 10201275"/>
              <a:gd name="connsiteY9" fmla="*/ 0 h 812206"/>
              <a:gd name="connsiteX10" fmla="*/ 6182404 w 10201275"/>
              <a:gd name="connsiteY10" fmla="*/ 0 h 812206"/>
              <a:gd name="connsiteX11" fmla="*/ 6838020 w 10201275"/>
              <a:gd name="connsiteY11" fmla="*/ 0 h 812206"/>
              <a:gd name="connsiteX12" fmla="*/ 7591978 w 10201275"/>
              <a:gd name="connsiteY12" fmla="*/ 0 h 812206"/>
              <a:gd name="connsiteX13" fmla="*/ 8149252 w 10201275"/>
              <a:gd name="connsiteY13" fmla="*/ 0 h 812206"/>
              <a:gd name="connsiteX14" fmla="*/ 8804868 w 10201275"/>
              <a:gd name="connsiteY14" fmla="*/ 0 h 812206"/>
              <a:gd name="connsiteX15" fmla="*/ 9263799 w 10201275"/>
              <a:gd name="connsiteY15" fmla="*/ 0 h 812206"/>
              <a:gd name="connsiteX16" fmla="*/ 10017757 w 10201275"/>
              <a:gd name="connsiteY16" fmla="*/ 0 h 812206"/>
              <a:gd name="connsiteX17" fmla="*/ 10201275 w 10201275"/>
              <a:gd name="connsiteY17" fmla="*/ 183518 h 812206"/>
              <a:gd name="connsiteX18" fmla="*/ 10201275 w 10201275"/>
              <a:gd name="connsiteY18" fmla="*/ 628688 h 812206"/>
              <a:gd name="connsiteX19" fmla="*/ 10017757 w 10201275"/>
              <a:gd name="connsiteY19" fmla="*/ 812206 h 812206"/>
              <a:gd name="connsiteX20" fmla="*/ 9263799 w 10201275"/>
              <a:gd name="connsiteY20" fmla="*/ 812206 h 812206"/>
              <a:gd name="connsiteX21" fmla="*/ 8608183 w 10201275"/>
              <a:gd name="connsiteY21" fmla="*/ 812206 h 812206"/>
              <a:gd name="connsiteX22" fmla="*/ 8050909 w 10201275"/>
              <a:gd name="connsiteY22" fmla="*/ 812206 h 812206"/>
              <a:gd name="connsiteX23" fmla="*/ 7296951 w 10201275"/>
              <a:gd name="connsiteY23" fmla="*/ 812206 h 812206"/>
              <a:gd name="connsiteX24" fmla="*/ 6444650 w 10201275"/>
              <a:gd name="connsiteY24" fmla="*/ 812206 h 812206"/>
              <a:gd name="connsiteX25" fmla="*/ 5592349 w 10201275"/>
              <a:gd name="connsiteY25" fmla="*/ 812206 h 812206"/>
              <a:gd name="connsiteX26" fmla="*/ 4936734 w 10201275"/>
              <a:gd name="connsiteY26" fmla="*/ 812206 h 812206"/>
              <a:gd name="connsiteX27" fmla="*/ 4281118 w 10201275"/>
              <a:gd name="connsiteY27" fmla="*/ 812206 h 812206"/>
              <a:gd name="connsiteX28" fmla="*/ 3428817 w 10201275"/>
              <a:gd name="connsiteY28" fmla="*/ 812206 h 812206"/>
              <a:gd name="connsiteX29" fmla="*/ 2773201 w 10201275"/>
              <a:gd name="connsiteY29" fmla="*/ 812206 h 812206"/>
              <a:gd name="connsiteX30" fmla="*/ 2117585 w 10201275"/>
              <a:gd name="connsiteY30" fmla="*/ 812206 h 812206"/>
              <a:gd name="connsiteX31" fmla="*/ 1560311 w 10201275"/>
              <a:gd name="connsiteY31" fmla="*/ 812206 h 812206"/>
              <a:gd name="connsiteX32" fmla="*/ 806353 w 10201275"/>
              <a:gd name="connsiteY32" fmla="*/ 812206 h 812206"/>
              <a:gd name="connsiteX33" fmla="*/ 183518 w 10201275"/>
              <a:gd name="connsiteY33" fmla="*/ 812206 h 812206"/>
              <a:gd name="connsiteX34" fmla="*/ 0 w 10201275"/>
              <a:gd name="connsiteY34" fmla="*/ 628688 h 812206"/>
              <a:gd name="connsiteX35" fmla="*/ 0 w 10201275"/>
              <a:gd name="connsiteY35" fmla="*/ 183518 h 81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1275" h="812206" fill="none" extrusionOk="0">
                <a:moveTo>
                  <a:pt x="0" y="183518"/>
                </a:moveTo>
                <a:cubicBezTo>
                  <a:pt x="18790" y="87514"/>
                  <a:pt x="94002" y="-19345"/>
                  <a:pt x="183518" y="0"/>
                </a:cubicBezTo>
                <a:cubicBezTo>
                  <a:pt x="500346" y="-19648"/>
                  <a:pt x="862889" y="-28391"/>
                  <a:pt x="1035819" y="0"/>
                </a:cubicBezTo>
                <a:cubicBezTo>
                  <a:pt x="1208749" y="28391"/>
                  <a:pt x="1374568" y="-19417"/>
                  <a:pt x="1593092" y="0"/>
                </a:cubicBezTo>
                <a:cubicBezTo>
                  <a:pt x="1811616" y="19417"/>
                  <a:pt x="2103115" y="2576"/>
                  <a:pt x="2445393" y="0"/>
                </a:cubicBezTo>
                <a:cubicBezTo>
                  <a:pt x="2787671" y="-2576"/>
                  <a:pt x="3007421" y="33720"/>
                  <a:pt x="3199351" y="0"/>
                </a:cubicBezTo>
                <a:cubicBezTo>
                  <a:pt x="3391281" y="-33720"/>
                  <a:pt x="3634180" y="-26980"/>
                  <a:pt x="3854967" y="0"/>
                </a:cubicBezTo>
                <a:cubicBezTo>
                  <a:pt x="4075754" y="26980"/>
                  <a:pt x="4079886" y="12188"/>
                  <a:pt x="4215556" y="0"/>
                </a:cubicBezTo>
                <a:cubicBezTo>
                  <a:pt x="4351226" y="-12188"/>
                  <a:pt x="4562663" y="-1816"/>
                  <a:pt x="4871172" y="0"/>
                </a:cubicBezTo>
                <a:cubicBezTo>
                  <a:pt x="5179681" y="1816"/>
                  <a:pt x="5351555" y="27061"/>
                  <a:pt x="5526788" y="0"/>
                </a:cubicBezTo>
                <a:cubicBezTo>
                  <a:pt x="5702021" y="-27061"/>
                  <a:pt x="5883088" y="-31674"/>
                  <a:pt x="6182404" y="0"/>
                </a:cubicBezTo>
                <a:cubicBezTo>
                  <a:pt x="6481720" y="31674"/>
                  <a:pt x="6608986" y="27983"/>
                  <a:pt x="6838020" y="0"/>
                </a:cubicBezTo>
                <a:cubicBezTo>
                  <a:pt x="7067054" y="-27983"/>
                  <a:pt x="7251203" y="-27930"/>
                  <a:pt x="7591978" y="0"/>
                </a:cubicBezTo>
                <a:cubicBezTo>
                  <a:pt x="7932753" y="27930"/>
                  <a:pt x="7955199" y="-20560"/>
                  <a:pt x="8149252" y="0"/>
                </a:cubicBezTo>
                <a:cubicBezTo>
                  <a:pt x="8343305" y="20560"/>
                  <a:pt x="8520002" y="-25271"/>
                  <a:pt x="8804868" y="0"/>
                </a:cubicBezTo>
                <a:cubicBezTo>
                  <a:pt x="9089734" y="25271"/>
                  <a:pt x="9075686" y="-3875"/>
                  <a:pt x="9263799" y="0"/>
                </a:cubicBezTo>
                <a:cubicBezTo>
                  <a:pt x="9451912" y="3875"/>
                  <a:pt x="9725304" y="8118"/>
                  <a:pt x="10017757" y="0"/>
                </a:cubicBezTo>
                <a:cubicBezTo>
                  <a:pt x="10112141" y="8119"/>
                  <a:pt x="10215259" y="72078"/>
                  <a:pt x="10201275" y="183518"/>
                </a:cubicBezTo>
                <a:cubicBezTo>
                  <a:pt x="10206031" y="370813"/>
                  <a:pt x="10198261" y="491924"/>
                  <a:pt x="10201275" y="628688"/>
                </a:cubicBezTo>
                <a:cubicBezTo>
                  <a:pt x="10187355" y="736866"/>
                  <a:pt x="10128228" y="806025"/>
                  <a:pt x="10017757" y="812206"/>
                </a:cubicBezTo>
                <a:cubicBezTo>
                  <a:pt x="9749193" y="838088"/>
                  <a:pt x="9553123" y="810361"/>
                  <a:pt x="9263799" y="812206"/>
                </a:cubicBezTo>
                <a:cubicBezTo>
                  <a:pt x="8974475" y="814051"/>
                  <a:pt x="8905359" y="799730"/>
                  <a:pt x="8608183" y="812206"/>
                </a:cubicBezTo>
                <a:cubicBezTo>
                  <a:pt x="8311007" y="824682"/>
                  <a:pt x="8168585" y="803078"/>
                  <a:pt x="8050909" y="812206"/>
                </a:cubicBezTo>
                <a:cubicBezTo>
                  <a:pt x="7933233" y="821334"/>
                  <a:pt x="7489556" y="811859"/>
                  <a:pt x="7296951" y="812206"/>
                </a:cubicBezTo>
                <a:cubicBezTo>
                  <a:pt x="7104346" y="812553"/>
                  <a:pt x="6755969" y="849612"/>
                  <a:pt x="6444650" y="812206"/>
                </a:cubicBezTo>
                <a:cubicBezTo>
                  <a:pt x="6133331" y="774800"/>
                  <a:pt x="5883187" y="770838"/>
                  <a:pt x="5592349" y="812206"/>
                </a:cubicBezTo>
                <a:cubicBezTo>
                  <a:pt x="5301511" y="853574"/>
                  <a:pt x="5077489" y="793643"/>
                  <a:pt x="4936734" y="812206"/>
                </a:cubicBezTo>
                <a:cubicBezTo>
                  <a:pt x="4795979" y="830769"/>
                  <a:pt x="4486576" y="781181"/>
                  <a:pt x="4281118" y="812206"/>
                </a:cubicBezTo>
                <a:cubicBezTo>
                  <a:pt x="4075660" y="843231"/>
                  <a:pt x="3702464" y="825684"/>
                  <a:pt x="3428817" y="812206"/>
                </a:cubicBezTo>
                <a:cubicBezTo>
                  <a:pt x="3155170" y="798728"/>
                  <a:pt x="2931522" y="794526"/>
                  <a:pt x="2773201" y="812206"/>
                </a:cubicBezTo>
                <a:cubicBezTo>
                  <a:pt x="2614880" y="829886"/>
                  <a:pt x="2297218" y="792178"/>
                  <a:pt x="2117585" y="812206"/>
                </a:cubicBezTo>
                <a:cubicBezTo>
                  <a:pt x="1937952" y="832234"/>
                  <a:pt x="1768351" y="822027"/>
                  <a:pt x="1560311" y="812206"/>
                </a:cubicBezTo>
                <a:cubicBezTo>
                  <a:pt x="1352271" y="802385"/>
                  <a:pt x="1160687" y="823834"/>
                  <a:pt x="806353" y="812206"/>
                </a:cubicBezTo>
                <a:cubicBezTo>
                  <a:pt x="452019" y="800578"/>
                  <a:pt x="352020" y="791715"/>
                  <a:pt x="183518" y="812206"/>
                </a:cubicBezTo>
                <a:cubicBezTo>
                  <a:pt x="77268" y="810842"/>
                  <a:pt x="-10920" y="734957"/>
                  <a:pt x="0" y="628688"/>
                </a:cubicBezTo>
                <a:cubicBezTo>
                  <a:pt x="12374" y="535804"/>
                  <a:pt x="-19003" y="399636"/>
                  <a:pt x="0" y="183518"/>
                </a:cubicBezTo>
                <a:close/>
              </a:path>
              <a:path w="10201275" h="812206" stroke="0" extrusionOk="0">
                <a:moveTo>
                  <a:pt x="0" y="183518"/>
                </a:moveTo>
                <a:cubicBezTo>
                  <a:pt x="-17336" y="100359"/>
                  <a:pt x="87834" y="23985"/>
                  <a:pt x="183518" y="0"/>
                </a:cubicBezTo>
                <a:cubicBezTo>
                  <a:pt x="375575" y="15284"/>
                  <a:pt x="468003" y="10801"/>
                  <a:pt x="642449" y="0"/>
                </a:cubicBezTo>
                <a:cubicBezTo>
                  <a:pt x="816895" y="-10801"/>
                  <a:pt x="1078963" y="-18927"/>
                  <a:pt x="1199723" y="0"/>
                </a:cubicBezTo>
                <a:cubicBezTo>
                  <a:pt x="1320483" y="18927"/>
                  <a:pt x="1408265" y="4884"/>
                  <a:pt x="1560311" y="0"/>
                </a:cubicBezTo>
                <a:cubicBezTo>
                  <a:pt x="1712357" y="-4884"/>
                  <a:pt x="2150771" y="-16037"/>
                  <a:pt x="2314270" y="0"/>
                </a:cubicBezTo>
                <a:cubicBezTo>
                  <a:pt x="2477769" y="16037"/>
                  <a:pt x="2529058" y="-4678"/>
                  <a:pt x="2674859" y="0"/>
                </a:cubicBezTo>
                <a:cubicBezTo>
                  <a:pt x="2820660" y="4678"/>
                  <a:pt x="3049073" y="-16240"/>
                  <a:pt x="3330474" y="0"/>
                </a:cubicBezTo>
                <a:cubicBezTo>
                  <a:pt x="3611876" y="16240"/>
                  <a:pt x="3634698" y="4607"/>
                  <a:pt x="3789406" y="0"/>
                </a:cubicBezTo>
                <a:cubicBezTo>
                  <a:pt x="3944114" y="-4607"/>
                  <a:pt x="4112147" y="19658"/>
                  <a:pt x="4248337" y="0"/>
                </a:cubicBezTo>
                <a:cubicBezTo>
                  <a:pt x="4384527" y="-19658"/>
                  <a:pt x="4513938" y="-12149"/>
                  <a:pt x="4608926" y="0"/>
                </a:cubicBezTo>
                <a:cubicBezTo>
                  <a:pt x="4703914" y="12149"/>
                  <a:pt x="4849517" y="-15325"/>
                  <a:pt x="4969514" y="0"/>
                </a:cubicBezTo>
                <a:cubicBezTo>
                  <a:pt x="5089511" y="15325"/>
                  <a:pt x="5225199" y="7286"/>
                  <a:pt x="5428445" y="0"/>
                </a:cubicBezTo>
                <a:cubicBezTo>
                  <a:pt x="5631691" y="-7286"/>
                  <a:pt x="5801373" y="2580"/>
                  <a:pt x="5985719" y="0"/>
                </a:cubicBezTo>
                <a:cubicBezTo>
                  <a:pt x="6170065" y="-2580"/>
                  <a:pt x="6558640" y="-30550"/>
                  <a:pt x="6739677" y="0"/>
                </a:cubicBezTo>
                <a:cubicBezTo>
                  <a:pt x="6920714" y="30550"/>
                  <a:pt x="7141778" y="-2668"/>
                  <a:pt x="7395293" y="0"/>
                </a:cubicBezTo>
                <a:cubicBezTo>
                  <a:pt x="7648808" y="2668"/>
                  <a:pt x="7702280" y="24811"/>
                  <a:pt x="7952567" y="0"/>
                </a:cubicBezTo>
                <a:cubicBezTo>
                  <a:pt x="8202854" y="-24811"/>
                  <a:pt x="8357204" y="6046"/>
                  <a:pt x="8509840" y="0"/>
                </a:cubicBezTo>
                <a:cubicBezTo>
                  <a:pt x="8662476" y="-6046"/>
                  <a:pt x="8843234" y="10399"/>
                  <a:pt x="8968772" y="0"/>
                </a:cubicBezTo>
                <a:cubicBezTo>
                  <a:pt x="9094310" y="-10399"/>
                  <a:pt x="9577244" y="-47820"/>
                  <a:pt x="10017757" y="0"/>
                </a:cubicBezTo>
                <a:cubicBezTo>
                  <a:pt x="10101449" y="9577"/>
                  <a:pt x="10206273" y="81845"/>
                  <a:pt x="10201275" y="183518"/>
                </a:cubicBezTo>
                <a:cubicBezTo>
                  <a:pt x="10190232" y="302449"/>
                  <a:pt x="10183426" y="538735"/>
                  <a:pt x="10201275" y="628688"/>
                </a:cubicBezTo>
                <a:cubicBezTo>
                  <a:pt x="10184306" y="741193"/>
                  <a:pt x="10100194" y="806461"/>
                  <a:pt x="10017757" y="812206"/>
                </a:cubicBezTo>
                <a:cubicBezTo>
                  <a:pt x="9772359" y="783651"/>
                  <a:pt x="9682193" y="811658"/>
                  <a:pt x="9362141" y="812206"/>
                </a:cubicBezTo>
                <a:cubicBezTo>
                  <a:pt x="9042089" y="812754"/>
                  <a:pt x="8918794" y="812203"/>
                  <a:pt x="8804868" y="812206"/>
                </a:cubicBezTo>
                <a:cubicBezTo>
                  <a:pt x="8690942" y="812209"/>
                  <a:pt x="8523455" y="832859"/>
                  <a:pt x="8247594" y="812206"/>
                </a:cubicBezTo>
                <a:cubicBezTo>
                  <a:pt x="7971733" y="791553"/>
                  <a:pt x="7942016" y="807921"/>
                  <a:pt x="7690320" y="812206"/>
                </a:cubicBezTo>
                <a:cubicBezTo>
                  <a:pt x="7438624" y="816491"/>
                  <a:pt x="7409034" y="809517"/>
                  <a:pt x="7231389" y="812206"/>
                </a:cubicBezTo>
                <a:cubicBezTo>
                  <a:pt x="7053744" y="814895"/>
                  <a:pt x="7014325" y="822133"/>
                  <a:pt x="6870801" y="812206"/>
                </a:cubicBezTo>
                <a:cubicBezTo>
                  <a:pt x="6727277" y="802279"/>
                  <a:pt x="6517676" y="793211"/>
                  <a:pt x="6411869" y="812206"/>
                </a:cubicBezTo>
                <a:cubicBezTo>
                  <a:pt x="6306062" y="831201"/>
                  <a:pt x="5958491" y="779984"/>
                  <a:pt x="5756253" y="812206"/>
                </a:cubicBezTo>
                <a:cubicBezTo>
                  <a:pt x="5554015" y="844428"/>
                  <a:pt x="5570334" y="794209"/>
                  <a:pt x="5395665" y="812206"/>
                </a:cubicBezTo>
                <a:cubicBezTo>
                  <a:pt x="5220996" y="830203"/>
                  <a:pt x="5125601" y="813637"/>
                  <a:pt x="5035076" y="812206"/>
                </a:cubicBezTo>
                <a:cubicBezTo>
                  <a:pt x="4944551" y="810775"/>
                  <a:pt x="4793271" y="828028"/>
                  <a:pt x="4576145" y="812206"/>
                </a:cubicBezTo>
                <a:cubicBezTo>
                  <a:pt x="4359019" y="796384"/>
                  <a:pt x="4241614" y="834082"/>
                  <a:pt x="3920529" y="812206"/>
                </a:cubicBezTo>
                <a:cubicBezTo>
                  <a:pt x="3599444" y="790330"/>
                  <a:pt x="3528012" y="831075"/>
                  <a:pt x="3363255" y="812206"/>
                </a:cubicBezTo>
                <a:cubicBezTo>
                  <a:pt x="3198498" y="793337"/>
                  <a:pt x="3021343" y="804616"/>
                  <a:pt x="2805982" y="812206"/>
                </a:cubicBezTo>
                <a:cubicBezTo>
                  <a:pt x="2590621" y="819796"/>
                  <a:pt x="2388542" y="791726"/>
                  <a:pt x="2248708" y="812206"/>
                </a:cubicBezTo>
                <a:cubicBezTo>
                  <a:pt x="2108874" y="832686"/>
                  <a:pt x="1725197" y="789141"/>
                  <a:pt x="1593092" y="812206"/>
                </a:cubicBezTo>
                <a:cubicBezTo>
                  <a:pt x="1460987" y="835271"/>
                  <a:pt x="929666" y="778851"/>
                  <a:pt x="740792" y="812206"/>
                </a:cubicBezTo>
                <a:cubicBezTo>
                  <a:pt x="551918" y="845561"/>
                  <a:pt x="411810" y="818286"/>
                  <a:pt x="183518" y="812206"/>
                </a:cubicBezTo>
                <a:cubicBezTo>
                  <a:pt x="64686" y="808309"/>
                  <a:pt x="3240" y="733395"/>
                  <a:pt x="0" y="628688"/>
                </a:cubicBezTo>
                <a:cubicBezTo>
                  <a:pt x="15451" y="443243"/>
                  <a:pt x="-16964" y="369693"/>
                  <a:pt x="0" y="18351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F497D">
                    <a:lumMod val="75000"/>
                  </a:srgbClr>
                </a:solidFill>
                <a:effectLst/>
                <a:uLnTx/>
                <a:uFillTx/>
                <a:latin typeface="Calibri"/>
                <a:ea typeface="+mn-ea"/>
                <a:cs typeface="+mn-cs"/>
              </a:rPr>
              <a:t>Tập</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hít</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thở</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sâu</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để</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lấy</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lại</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bình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tĩnh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cân</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bằng</a:t>
            </a:r>
            <a:endParaRPr kumimoji="0" lang="en-US" sz="400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3" name="Bài tập hít thở sâu">
            <a:hlinkClick r:id="" action="ppaction://media"/>
            <a:extLst>
              <a:ext uri="{FF2B5EF4-FFF2-40B4-BE49-F238E27FC236}">
                <a16:creationId xmlns:a16="http://schemas.microsoft.com/office/drawing/2014/main" xmlns="" id="{FFBCC349-DEFE-8B23-0AFD-5CB61BEC3F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9125" y="1371599"/>
            <a:ext cx="8991600" cy="5057775"/>
          </a:xfrm>
          <a:prstGeom prst="rect">
            <a:avLst/>
          </a:prstGeom>
        </p:spPr>
      </p:pic>
    </p:spTree>
    <p:extLst>
      <p:ext uri="{BB962C8B-B14F-4D97-AF65-F5344CB8AC3E}">
        <p14:creationId xmlns:p14="http://schemas.microsoft.com/office/powerpoint/2010/main" val="4865547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xmlns="" id="{EC24B8B3-CA8F-93F6-2F4D-6E7470878C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8F878F67-6410-1E27-79DD-F922C9E89205}"/>
              </a:ext>
            </a:extLst>
          </p:cNvPr>
          <p:cNvSpPr/>
          <p:nvPr/>
        </p:nvSpPr>
        <p:spPr>
          <a:xfrm>
            <a:off x="2972159" y="1120676"/>
            <a:ext cx="7610116" cy="175432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Nêu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cảm</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xúc</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bản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thân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sau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khi</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hít</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thở</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sâu</a:t>
            </a:r>
            <a:endParaRPr kumimoji="0" lang="en-US" sz="5400" b="1" i="0" u="none" strike="noStrike" kern="1200" cap="none" spc="0" normalizeH="0" baseline="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2366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6" name="矩形: 圆角 25">
            <a:extLst>
              <a:ext uri="{FF2B5EF4-FFF2-40B4-BE49-F238E27FC236}">
                <a16:creationId xmlns:a16="http://schemas.microsoft.com/office/drawing/2014/main" xmlns="" id="{FF0E318F-CB7A-434D-AAE4-3B8D142EA0EA}"/>
              </a:ext>
            </a:extLst>
          </p:cNvPr>
          <p:cNvSpPr/>
          <p:nvPr/>
        </p:nvSpPr>
        <p:spPr>
          <a:xfrm>
            <a:off x="2675091" y="2340858"/>
            <a:ext cx="6841811" cy="1437567"/>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图片 6">
            <a:extLst>
              <a:ext uri="{FF2B5EF4-FFF2-40B4-BE49-F238E27FC236}">
                <a16:creationId xmlns:a16="http://schemas.microsoft.com/office/drawing/2014/main" xmlns="" id="{293923B5-BA70-4C0A-984B-D8A5035A8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0" t="3584" r="8491" b="69892"/>
          <a:stretch/>
        </p:blipFill>
        <p:spPr>
          <a:xfrm>
            <a:off x="1" y="0"/>
            <a:ext cx="5021526" cy="2322456"/>
          </a:xfrm>
          <a:prstGeom prst="rect">
            <a:avLst/>
          </a:prstGeom>
        </p:spPr>
      </p:pic>
      <p:pic>
        <p:nvPicPr>
          <p:cNvPr id="8" name="图片 7">
            <a:extLst>
              <a:ext uri="{FF2B5EF4-FFF2-40B4-BE49-F238E27FC236}">
                <a16:creationId xmlns:a16="http://schemas.microsoft.com/office/drawing/2014/main" xmlns="" id="{A7815502-6703-4935-90CC-064F43E60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 t="39880" r="84776" b="45948"/>
          <a:stretch/>
        </p:blipFill>
        <p:spPr>
          <a:xfrm>
            <a:off x="-1" y="3432688"/>
            <a:ext cx="1700981" cy="2407149"/>
          </a:xfrm>
          <a:prstGeom prst="rect">
            <a:avLst/>
          </a:prstGeom>
        </p:spPr>
      </p:pic>
      <p:pic>
        <p:nvPicPr>
          <p:cNvPr id="12" name="图片 11">
            <a:extLst>
              <a:ext uri="{FF2B5EF4-FFF2-40B4-BE49-F238E27FC236}">
                <a16:creationId xmlns:a16="http://schemas.microsoft.com/office/drawing/2014/main" xmlns="" id="{873686F4-C9DA-4DBB-BADA-43990B9A6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12" t="3585" r="8491" b="72410"/>
          <a:stretch/>
        </p:blipFill>
        <p:spPr>
          <a:xfrm flipH="1">
            <a:off x="8707915" y="-13517"/>
            <a:ext cx="3484083" cy="2422202"/>
          </a:xfrm>
          <a:prstGeom prst="rect">
            <a:avLst/>
          </a:prstGeom>
        </p:spPr>
      </p:pic>
      <p:pic>
        <p:nvPicPr>
          <p:cNvPr id="24" name="图片 23">
            <a:extLst>
              <a:ext uri="{FF2B5EF4-FFF2-40B4-BE49-F238E27FC236}">
                <a16:creationId xmlns:a16="http://schemas.microsoft.com/office/drawing/2014/main" xmlns="" id="{628316D4-726B-461F-B06B-94ED16EA42E3}"/>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856365">
            <a:off x="8689362" y="1613068"/>
            <a:ext cx="1039875" cy="919041"/>
          </a:xfrm>
          <a:prstGeom prst="rect">
            <a:avLst/>
          </a:prstGeom>
        </p:spPr>
      </p:pic>
      <p:pic>
        <p:nvPicPr>
          <p:cNvPr id="25" name="图片 24">
            <a:extLst>
              <a:ext uri="{FF2B5EF4-FFF2-40B4-BE49-F238E27FC236}">
                <a16:creationId xmlns:a16="http://schemas.microsoft.com/office/drawing/2014/main" xmlns="" id="{F8839483-38EE-4A6A-93CB-DE15F736FD4F}"/>
              </a:ext>
            </a:extLst>
          </p:cNvPr>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292508" y="1808731"/>
            <a:ext cx="716448" cy="793768"/>
          </a:xfrm>
          <a:prstGeom prst="rect">
            <a:avLst/>
          </a:prstGeom>
        </p:spPr>
      </p:pic>
      <p:pic>
        <p:nvPicPr>
          <p:cNvPr id="32" name="图片 31">
            <a:extLst>
              <a:ext uri="{FF2B5EF4-FFF2-40B4-BE49-F238E27FC236}">
                <a16:creationId xmlns:a16="http://schemas.microsoft.com/office/drawing/2014/main" xmlns="" id="{2460E70C-A234-48DD-BBCE-C6144A0BFBC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70571" y="5030052"/>
            <a:ext cx="465221" cy="504937"/>
          </a:xfrm>
          <a:prstGeom prst="rect">
            <a:avLst/>
          </a:prstGeom>
        </p:spPr>
      </p:pic>
      <p:pic>
        <p:nvPicPr>
          <p:cNvPr id="33" name="图片 32">
            <a:extLst>
              <a:ext uri="{FF2B5EF4-FFF2-40B4-BE49-F238E27FC236}">
                <a16:creationId xmlns:a16="http://schemas.microsoft.com/office/drawing/2014/main" xmlns="" id="{11A7B96C-177E-48F2-B669-D7461800EFA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824089" y="3481483"/>
            <a:ext cx="465221" cy="504937"/>
          </a:xfrm>
          <a:prstGeom prst="rect">
            <a:avLst/>
          </a:prstGeom>
        </p:spPr>
      </p:pic>
      <p:pic>
        <p:nvPicPr>
          <p:cNvPr id="36" name="图片 35">
            <a:extLst>
              <a:ext uri="{FF2B5EF4-FFF2-40B4-BE49-F238E27FC236}">
                <a16:creationId xmlns:a16="http://schemas.microsoft.com/office/drawing/2014/main" xmlns="" id="{7F8B8B12-F75C-4AAB-A4BA-E329629FAE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538" t="75613" r="2646" b="14487"/>
          <a:stretch/>
        </p:blipFill>
        <p:spPr>
          <a:xfrm>
            <a:off x="616653" y="4978004"/>
            <a:ext cx="4116881" cy="1574914"/>
          </a:xfrm>
          <a:prstGeom prst="rect">
            <a:avLst/>
          </a:prstGeom>
        </p:spPr>
      </p:pic>
      <p:pic>
        <p:nvPicPr>
          <p:cNvPr id="11" name="图片 10">
            <a:extLst>
              <a:ext uri="{FF2B5EF4-FFF2-40B4-BE49-F238E27FC236}">
                <a16:creationId xmlns:a16="http://schemas.microsoft.com/office/drawing/2014/main" xmlns="" id="{0BAD43EB-D051-42BA-BC0D-1768060528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99832" y="5882199"/>
            <a:ext cx="2706047" cy="1035199"/>
          </a:xfrm>
          <a:prstGeom prst="rect">
            <a:avLst/>
          </a:prstGeom>
        </p:spPr>
      </p:pic>
      <p:pic>
        <p:nvPicPr>
          <p:cNvPr id="37" name="图片 36">
            <a:extLst>
              <a:ext uri="{FF2B5EF4-FFF2-40B4-BE49-F238E27FC236}">
                <a16:creationId xmlns:a16="http://schemas.microsoft.com/office/drawing/2014/main" xmlns="" id="{C5F5DE10-CF20-4C4E-A8CE-D32784AFC9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3142026" y="5800516"/>
            <a:ext cx="2706047" cy="1035199"/>
          </a:xfrm>
          <a:prstGeom prst="rect">
            <a:avLst/>
          </a:prstGeom>
        </p:spPr>
      </p:pic>
      <p:pic>
        <p:nvPicPr>
          <p:cNvPr id="28" name="图片 27">
            <a:extLst>
              <a:ext uri="{FF2B5EF4-FFF2-40B4-BE49-F238E27FC236}">
                <a16:creationId xmlns:a16="http://schemas.microsoft.com/office/drawing/2014/main" xmlns="" id="{E6A78F0B-A194-45CB-B6E9-699E63BF43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909" r="7881" b="17418"/>
          <a:stretch/>
        </p:blipFill>
        <p:spPr>
          <a:xfrm>
            <a:off x="4559656" y="3671225"/>
            <a:ext cx="8078819" cy="3200293"/>
          </a:xfrm>
          <a:prstGeom prst="rect">
            <a:avLst/>
          </a:prstGeom>
        </p:spPr>
      </p:pic>
      <p:pic>
        <p:nvPicPr>
          <p:cNvPr id="2" name="Picture 1">
            <a:extLst>
              <a:ext uri="{FF2B5EF4-FFF2-40B4-BE49-F238E27FC236}">
                <a16:creationId xmlns:a16="http://schemas.microsoft.com/office/drawing/2014/main" xmlns="" id="{08789805-7C7D-371B-9213-9891CAB15B8E}"/>
              </a:ext>
            </a:extLst>
          </p:cNvPr>
          <p:cNvPicPr>
            <a:picLocks noChangeAspect="1"/>
          </p:cNvPicPr>
          <p:nvPr/>
        </p:nvPicPr>
        <p:blipFill>
          <a:blip r:embed="rId13"/>
          <a:stretch>
            <a:fillRect/>
          </a:stretch>
        </p:blipFill>
        <p:spPr>
          <a:xfrm>
            <a:off x="2948817" y="1069709"/>
            <a:ext cx="7218290" cy="725487"/>
          </a:xfrm>
          <a:prstGeom prst="rect">
            <a:avLst/>
          </a:prstGeom>
        </p:spPr>
      </p:pic>
      <p:pic>
        <p:nvPicPr>
          <p:cNvPr id="5" name="Picture 4">
            <a:extLst>
              <a:ext uri="{FF2B5EF4-FFF2-40B4-BE49-F238E27FC236}">
                <a16:creationId xmlns:a16="http://schemas.microsoft.com/office/drawing/2014/main" xmlns="" id="{A9D404E2-DE50-A69D-CBA6-6BB8DB33DE6C}"/>
              </a:ext>
            </a:extLst>
          </p:cNvPr>
          <p:cNvPicPr>
            <a:picLocks noChangeAspect="1"/>
          </p:cNvPicPr>
          <p:nvPr/>
        </p:nvPicPr>
        <p:blipFill>
          <a:blip r:embed="rId14"/>
          <a:stretch>
            <a:fillRect/>
          </a:stretch>
        </p:blipFill>
        <p:spPr>
          <a:xfrm>
            <a:off x="0" y="2126310"/>
            <a:ext cx="2438611" cy="1176630"/>
          </a:xfrm>
          <a:prstGeom prst="rect">
            <a:avLst/>
          </a:prstGeom>
        </p:spPr>
      </p:pic>
      <p:pic>
        <p:nvPicPr>
          <p:cNvPr id="9" name="Picture 8">
            <a:extLst>
              <a:ext uri="{FF2B5EF4-FFF2-40B4-BE49-F238E27FC236}">
                <a16:creationId xmlns:a16="http://schemas.microsoft.com/office/drawing/2014/main" xmlns="" id="{0C62CE9A-CFDC-4101-010C-AF2E338B7920}"/>
              </a:ext>
            </a:extLst>
          </p:cNvPr>
          <p:cNvPicPr>
            <a:picLocks noChangeAspect="1"/>
          </p:cNvPicPr>
          <p:nvPr/>
        </p:nvPicPr>
        <p:blipFill>
          <a:blip r:embed="rId15"/>
          <a:stretch>
            <a:fillRect/>
          </a:stretch>
        </p:blipFill>
        <p:spPr>
          <a:xfrm>
            <a:off x="2760438" y="2143799"/>
            <a:ext cx="6633023"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xmlns="" id="{BC68FFDE-7A61-D8E1-4BB1-A731B1613FBA}"/>
              </a:ext>
            </a:extLst>
          </p:cNvPr>
          <p:cNvSpPr txBox="1"/>
          <p:nvPr/>
        </p:nvSpPr>
        <p:spPr>
          <a:xfrm>
            <a:off x="2543175" y="1696199"/>
            <a:ext cx="8896350" cy="2145268"/>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Hít</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thở</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sâu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là</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cách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hiệu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quả</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để</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lấy</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lại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sự</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bình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tĩnh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thăng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bằng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khi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có</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cảm</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xúc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tiêu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hoặc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tích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lang="en-US" altLang="zh-CN" sz="40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kumimoji="0" lang="vi-VN" altLang="zh-CN" sz="4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Picture 2" descr="Hand Drawn Teacher Cartoon PNG Free Download And Clipart Image For Free  Download - Lovepik | 400451093">
            <a:extLst>
              <a:ext uri="{FF2B5EF4-FFF2-40B4-BE49-F238E27FC236}">
                <a16:creationId xmlns:a16="http://schemas.microsoft.com/office/drawing/2014/main" xmlns=""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229704634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xmlns="" id="{03F3542A-5866-2D45-032F-8BD813F7D17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xmlns="" id="{1C4C6F61-3F40-6C97-6C1D-AD75D37B41F8}"/>
              </a:ext>
            </a:extLst>
          </p:cNvPr>
          <p:cNvPicPr>
            <a:picLocks noChangeAspect="1"/>
          </p:cNvPicPr>
          <p:nvPr/>
        </p:nvPicPr>
        <p:blipFill>
          <a:blip r:embed="rId6"/>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D75FD8-F48C-0256-5938-5C84BE3E6401}"/>
              </a:ext>
            </a:extLst>
          </p:cNvPr>
          <p:cNvPicPr>
            <a:picLocks noChangeAspect="1"/>
          </p:cNvPicPr>
          <p:nvPr/>
        </p:nvPicPr>
        <p:blipFill>
          <a:blip r:embed="rId3"/>
          <a:stretch>
            <a:fillRect/>
          </a:stretch>
        </p:blipFill>
        <p:spPr>
          <a:xfrm>
            <a:off x="614834" y="2433391"/>
            <a:ext cx="11095682" cy="1286367"/>
          </a:xfrm>
          <a:prstGeom prst="rect">
            <a:avLst/>
          </a:prstGeom>
        </p:spPr>
      </p:pic>
    </p:spTree>
    <p:extLst>
      <p:ext uri="{BB962C8B-B14F-4D97-AF65-F5344CB8AC3E}">
        <p14:creationId xmlns:p14="http://schemas.microsoft.com/office/powerpoint/2010/main" val="2323228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xmlns=""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xmlns=""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xmlns=""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xmlns=""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xmlns=""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xmlns=""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xmlns=""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xmlns=""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xmlns=""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xmlns=""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xmlns=""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xmlns=""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xmlns=""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xmlns="" id="{426C3D0D-79CD-6D9E-477F-CF34D77734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xmlns=""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xmlns=""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xmlns=""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xmlns=""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xmlns=""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xmlns=""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xmlns=""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xmlns=""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xmlns=""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xmlns=""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xmlns=""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xmlns=""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xmlns=""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xmlns=""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xmlns="" id="{B06708D7-9172-C31E-F77C-74C2924716F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xmlns=""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xmlns=""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xmlns=""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4</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xmlns=""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xmlns=""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xmlns=""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xmlns=""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xmlns=""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xmlns=""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xmlns=""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7" name="图片 2">
            <a:extLst>
              <a:ext uri="{FF2B5EF4-FFF2-40B4-BE49-F238E27FC236}">
                <a16:creationId xmlns:a16="http://schemas.microsoft.com/office/drawing/2014/main" xmlns="" id="{4E3B7E15-EEC1-E5A2-3209-8A44C1038E06}"/>
              </a:ext>
            </a:extLst>
          </p:cNvPr>
          <p:cNvPicPr>
            <a:picLocks noChangeAspect="1"/>
          </p:cNvPicPr>
          <p:nvPr/>
        </p:nvPicPr>
        <p:blipFill>
          <a:blip r:embed="rId4"/>
          <a:stretch>
            <a:fillRect/>
          </a:stretch>
        </p:blipFill>
        <p:spPr>
          <a:xfrm>
            <a:off x="0" y="817781"/>
            <a:ext cx="11620500" cy="3039844"/>
          </a:xfrm>
          <a:prstGeom prst="rect">
            <a:avLst/>
          </a:prstGeom>
        </p:spPr>
      </p:pic>
      <p:sp>
        <p:nvSpPr>
          <p:cNvPr id="8" name="文本框 9">
            <a:extLst>
              <a:ext uri="{FF2B5EF4-FFF2-40B4-BE49-F238E27FC236}">
                <a16:creationId xmlns:a16="http://schemas.microsoft.com/office/drawing/2014/main" xmlns="" id="{0E6D9F6B-7EB7-5E39-7A99-4A75805AEC6E}"/>
              </a:ext>
            </a:extLst>
          </p:cNvPr>
          <p:cNvSpPr txBox="1"/>
          <p:nvPr/>
        </p:nvSpPr>
        <p:spPr>
          <a:xfrm>
            <a:off x="2695575" y="1817034"/>
            <a:ext cx="8629650" cy="1569660"/>
          </a:xfrm>
          <a:prstGeom prst="rect">
            <a:avLst/>
          </a:prstGeom>
          <a:noFill/>
        </p:spPr>
        <p:txBody>
          <a:bodyPr wrap="square" rtlCol="0">
            <a:spAutoFit/>
          </a:bodyPr>
          <a:lstStyle/>
          <a:p>
            <a:pPr algn="just"/>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Nhận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diện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khả</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năng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điều</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chỉnh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cảm</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xúc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suy</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nghĩ</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thân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trong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một</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số</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tình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huống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đơn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giản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a:t>
            </a:r>
            <a:endParaRPr lang="zh-CN" altLang="en-US"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endParaRPr>
          </a:p>
        </p:txBody>
      </p:sp>
      <p:pic>
        <p:nvPicPr>
          <p:cNvPr id="20" name="Picture 19">
            <a:extLst>
              <a:ext uri="{FF2B5EF4-FFF2-40B4-BE49-F238E27FC236}">
                <a16:creationId xmlns:a16="http://schemas.microsoft.com/office/drawing/2014/main" xmlns="" id="{7B46A6B4-0CDB-47A9-8C29-D6FEA2CE60DE}"/>
              </a:ext>
            </a:extLst>
          </p:cNvPr>
          <p:cNvPicPr>
            <a:picLocks noChangeAspect="1"/>
          </p:cNvPicPr>
          <p:nvPr/>
        </p:nvPicPr>
        <p:blipFill>
          <a:blip r:embed="rId5"/>
          <a:stretch>
            <a:fillRect/>
          </a:stretch>
        </p:blipFill>
        <p:spPr>
          <a:xfrm>
            <a:off x="3954578" y="0"/>
            <a:ext cx="4663844" cy="1072989"/>
          </a:xfrm>
          <a:prstGeom prst="rect">
            <a:avLst/>
          </a:prstGeom>
        </p:spPr>
      </p:pic>
    </p:spTree>
    <p:extLst>
      <p:ext uri="{BB962C8B-B14F-4D97-AF65-F5344CB8AC3E}">
        <p14:creationId xmlns:p14="http://schemas.microsoft.com/office/powerpoint/2010/main" val="33135694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227A21A-A68E-9A2D-3ACA-A7D28BA79F89}"/>
              </a:ext>
            </a:extLst>
          </p:cNvPr>
          <p:cNvSpPr/>
          <p:nvPr/>
        </p:nvSpPr>
        <p:spPr>
          <a:xfrm>
            <a:off x="571499" y="215801"/>
            <a:ext cx="11073933" cy="1323439"/>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Thảo</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đưa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ra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chỉnh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xúc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phù</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hợp</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trong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tình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huống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sau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đây</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F4B15699-A585-DDF8-7A0D-29278DD93C8B}"/>
              </a:ext>
            </a:extLst>
          </p:cNvPr>
          <p:cNvPicPr>
            <a:picLocks noChangeAspect="1"/>
          </p:cNvPicPr>
          <p:nvPr/>
        </p:nvPicPr>
        <p:blipFill>
          <a:blip r:embed="rId3"/>
          <a:stretch>
            <a:fillRect/>
          </a:stretch>
        </p:blipFill>
        <p:spPr>
          <a:xfrm>
            <a:off x="1262062" y="1843087"/>
            <a:ext cx="9115425" cy="2276475"/>
          </a:xfrm>
          <a:prstGeom prst="rect">
            <a:avLst/>
          </a:prstGeom>
        </p:spPr>
      </p:pic>
      <p:pic>
        <p:nvPicPr>
          <p:cNvPr id="11" name="Picture 10">
            <a:extLst>
              <a:ext uri="{FF2B5EF4-FFF2-40B4-BE49-F238E27FC236}">
                <a16:creationId xmlns:a16="http://schemas.microsoft.com/office/drawing/2014/main" xmlns="" id="{0A710C87-E8B3-9D9C-7C52-41AB023BF9BF}"/>
              </a:ext>
            </a:extLst>
          </p:cNvPr>
          <p:cNvPicPr>
            <a:picLocks noChangeAspect="1"/>
          </p:cNvPicPr>
          <p:nvPr/>
        </p:nvPicPr>
        <p:blipFill>
          <a:blip r:embed="rId4"/>
          <a:stretch>
            <a:fillRect/>
          </a:stretch>
        </p:blipFill>
        <p:spPr>
          <a:xfrm>
            <a:off x="1276350" y="4371975"/>
            <a:ext cx="9144000" cy="2228850"/>
          </a:xfrm>
          <a:prstGeom prst="rect">
            <a:avLst/>
          </a:prstGeom>
        </p:spPr>
      </p:pic>
    </p:spTree>
    <p:extLst>
      <p:ext uri="{BB962C8B-B14F-4D97-AF65-F5344CB8AC3E}">
        <p14:creationId xmlns:p14="http://schemas.microsoft.com/office/powerpoint/2010/main" val="3584910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EADDE7-FFFB-0B10-B8C2-849F30EB69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175592" y="2494814"/>
            <a:ext cx="2088232" cy="3322187"/>
          </a:xfrm>
          <a:prstGeom prst="rect">
            <a:avLst/>
          </a:prstGeom>
        </p:spPr>
      </p:pic>
      <p:pic>
        <p:nvPicPr>
          <p:cNvPr id="3" name="Picture 2">
            <a:extLst>
              <a:ext uri="{FF2B5EF4-FFF2-40B4-BE49-F238E27FC236}">
                <a16:creationId xmlns:a16="http://schemas.microsoft.com/office/drawing/2014/main" xmlns="" id="{1A912EB9-89C2-31AF-50D0-A7494CBBA22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893199" y="2494814"/>
            <a:ext cx="2088231" cy="2991842"/>
          </a:xfrm>
          <a:prstGeom prst="rect">
            <a:avLst/>
          </a:prstGeom>
        </p:spPr>
      </p:pic>
      <p:sp>
        <p:nvSpPr>
          <p:cNvPr id="4" name="Cloud 3">
            <a:extLst>
              <a:ext uri="{FF2B5EF4-FFF2-40B4-BE49-F238E27FC236}">
                <a16:creationId xmlns:a16="http://schemas.microsoft.com/office/drawing/2014/main" xmlns="" id="{01EBDF70-8C39-3F1A-76A2-BBB5BF727F3E}"/>
              </a:ext>
            </a:extLst>
          </p:cNvPr>
          <p:cNvSpPr/>
          <p:nvPr/>
        </p:nvSpPr>
        <p:spPr>
          <a:xfrm>
            <a:off x="4514850" y="769660"/>
            <a:ext cx="4067175" cy="159151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CÙNG CHIA SẺ</a:t>
            </a:r>
          </a:p>
        </p:txBody>
      </p:sp>
      <p:sp>
        <p:nvSpPr>
          <p:cNvPr id="5" name="TextBox 4">
            <a:extLst>
              <a:ext uri="{FF2B5EF4-FFF2-40B4-BE49-F238E27FC236}">
                <a16:creationId xmlns:a16="http://schemas.microsoft.com/office/drawing/2014/main" xmlns="" id="{175B4AD3-9BCD-8FFB-DDAA-D0EE53691D5C}"/>
              </a:ext>
            </a:extLst>
          </p:cNvPr>
          <p:cNvSpPr txBox="1"/>
          <p:nvPr/>
        </p:nvSpPr>
        <p:spPr>
          <a:xfrm>
            <a:off x="4153452" y="4860984"/>
            <a:ext cx="4748314"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ED7D31"/>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 nhóm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khác</a:t>
            </a:r>
            <a:endPar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Lắng</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nghe</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góp</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ý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bổ</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xmlns=""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pic>
        <p:nvPicPr>
          <p:cNvPr id="3" name="Picture 2">
            <a:extLst>
              <a:ext uri="{FF2B5EF4-FFF2-40B4-BE49-F238E27FC236}">
                <a16:creationId xmlns:a16="http://schemas.microsoft.com/office/drawing/2014/main" xmlns="" id="{D2772D68-BD5A-D94F-6F1B-80C52819790B}"/>
              </a:ext>
            </a:extLst>
          </p:cNvPr>
          <p:cNvPicPr>
            <a:picLocks noChangeAspect="1"/>
          </p:cNvPicPr>
          <p:nvPr/>
        </p:nvPicPr>
        <p:blipFill>
          <a:blip r:embed="rId7"/>
          <a:stretch>
            <a:fillRect/>
          </a:stretch>
        </p:blipFill>
        <p:spPr>
          <a:xfrm>
            <a:off x="1290637" y="1042987"/>
            <a:ext cx="9115425" cy="2276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D7C14E05-4894-4C15-4919-8CE2B0CC6E51}"/>
              </a:ext>
            </a:extLst>
          </p:cNvPr>
          <p:cNvSpPr txBox="1"/>
          <p:nvPr/>
        </p:nvSpPr>
        <p:spPr>
          <a:xfrm>
            <a:off x="1304926" y="3804060"/>
            <a:ext cx="9963150" cy="3067348"/>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Nếu em là Nam, em sẽ tự nhặt bút của mình lên, sau đó nhắc nhở các bạn không nên đùa nghịch gần bàn, sách vở… như vậy sẽ làm hỏng đồ dùng của các bạn.</a:t>
            </a:r>
            <a:endParaRPr lang="en-US" sz="36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351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xmlns=""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5" name="TextBox 4">
            <a:extLst>
              <a:ext uri="{FF2B5EF4-FFF2-40B4-BE49-F238E27FC236}">
                <a16:creationId xmlns:a16="http://schemas.microsoft.com/office/drawing/2014/main" xmlns="" id="{D7C14E05-4894-4C15-4919-8CE2B0CC6E51}"/>
              </a:ext>
            </a:extLst>
          </p:cNvPr>
          <p:cNvSpPr txBox="1"/>
          <p:nvPr/>
        </p:nvSpPr>
        <p:spPr>
          <a:xfrm>
            <a:off x="1304926" y="3804060"/>
            <a:ext cx="9963150" cy="2740164"/>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Cách thể hiện cảm xúc của Vân ở tình huống này đang vui vẻ và quá phấn khích.</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Nếu em là Vân, em sẽ xin cô ra ngoài để gặp cô Hoa, như vậy tránh gây ảnh hưởng đến các bạn trong lớp.</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56911844-BBF4-0DAA-1E8B-AD5733F19D96}"/>
              </a:ext>
            </a:extLst>
          </p:cNvPr>
          <p:cNvPicPr>
            <a:picLocks noChangeAspect="1"/>
          </p:cNvPicPr>
          <p:nvPr/>
        </p:nvPicPr>
        <p:blipFill>
          <a:blip r:embed="rId7"/>
          <a:stretch>
            <a:fillRect/>
          </a:stretch>
        </p:blipFill>
        <p:spPr>
          <a:xfrm>
            <a:off x="1371600" y="1400175"/>
            <a:ext cx="9144000" cy="2228850"/>
          </a:xfrm>
          <a:prstGeom prst="rect">
            <a:avLst/>
          </a:prstGeom>
        </p:spPr>
      </p:pic>
    </p:spTree>
    <p:extLst>
      <p:ext uri="{BB962C8B-B14F-4D97-AF65-F5344CB8AC3E}">
        <p14:creationId xmlns:p14="http://schemas.microsoft.com/office/powerpoint/2010/main" val="17660716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xmlns="" id="{300542B5-A7F4-72C1-2099-336A86D942D3}"/>
              </a:ext>
            </a:extLst>
          </p:cNvPr>
          <p:cNvPicPr>
            <a:picLocks noChangeAspect="1"/>
          </p:cNvPicPr>
          <p:nvPr/>
        </p:nvPicPr>
        <p:blipFill>
          <a:blip r:embed="rId5"/>
          <a:stretch>
            <a:fillRect/>
          </a:stretch>
        </p:blipFill>
        <p:spPr>
          <a:xfrm>
            <a:off x="2286070" y="1307874"/>
            <a:ext cx="7181710" cy="2280102"/>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xmlns=""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3" name="Rectangle: Rounded Corners 2">
            <a:extLst>
              <a:ext uri="{FF2B5EF4-FFF2-40B4-BE49-F238E27FC236}">
                <a16:creationId xmlns:a16="http://schemas.microsoft.com/office/drawing/2014/main" xmlns="" id="{9D0E15F3-D25D-2C63-E3F1-F7CC7F0635ED}"/>
              </a:ext>
            </a:extLst>
          </p:cNvPr>
          <p:cNvSpPr/>
          <p:nvPr/>
        </p:nvSpPr>
        <p:spPr>
          <a:xfrm>
            <a:off x="615187" y="3963549"/>
            <a:ext cx="10527405" cy="15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i="1" dirty="0">
                <a:solidFill>
                  <a:prstClr val="black"/>
                </a:solidFill>
                <a:cs typeface="Arial" panose="020B0604020202020204" pitchFamily="34" charset="0"/>
              </a:rPr>
              <a:t>Làm một sản phẩm theo sở thích (vẽ tranh, làm đồ thủ công…) để giới thiệu trong tiết Sinh hoạt dưới cờ.</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E3137C6E-3307-A1A1-F0C5-8B717540EDF8}"/>
              </a:ext>
            </a:extLst>
          </p:cNvPr>
          <p:cNvSpPr/>
          <p:nvPr/>
        </p:nvSpPr>
        <p:spPr>
          <a:xfrm>
            <a:off x="710437" y="18013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Arial" panose="020B0604020202020204" pitchFamily="34" charset="0"/>
                <a:cs typeface="Arial" panose="020B0604020202020204" pitchFamily="34" charset="0"/>
              </a:rPr>
              <a:t>Tiếp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tục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hiện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điều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chỉnh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cảm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xúc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trong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tiễn</a:t>
            </a:r>
            <a:r>
              <a:rPr lang="en-US" sz="3600" i="1" dirty="0">
                <a:solidFill>
                  <a:prstClr val="black"/>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xmlns=""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xmlns=""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xmlns="" id="{AF2ED0BA-A6C9-ED75-9CD3-18500E74FFBD}"/>
                </a:ext>
              </a:extLst>
            </p:cNvPr>
            <p:cNvSpPr txBox="1"/>
            <p:nvPr/>
          </p:nvSpPr>
          <p:spPr>
            <a:xfrm>
              <a:off x="4012694" y="114256"/>
              <a:ext cx="4166611" cy="1333118"/>
            </a:xfrm>
            <a:prstGeom prst="rect">
              <a:avLst/>
            </a:prstGeom>
            <a:noFill/>
          </p:spPr>
          <p:txBody>
            <a:bodyPr wrap="square" rtlCol="0">
              <a:spAutoFit/>
            </a:bodyPr>
            <a:lstStyle/>
            <a:p>
              <a:pPr algn="ct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Về</a:t>
              </a:r>
              <a:r>
                <a:rPr lang="en-US"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nhà</a:t>
              </a:r>
              <a:endParaRPr lang="vi-VN"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xmlns="" id="{063E34BB-2ABD-3B9A-79FA-7CB21FFF90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F7A54DB9-B288-1693-9A77-163B4141EF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51" y="386335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1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1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xmlns=""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xmlns=""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xmlns=""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xmlns=""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xmlns=""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xmlns=""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xmlns=""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xmlns=""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xmlns="" id="{EA9AEDF0-D8A3-C11E-DF8C-EC32897E8EB8}"/>
              </a:ext>
            </a:extLst>
          </p:cNvPr>
          <p:cNvPicPr>
            <a:picLocks noChangeAspect="1"/>
          </p:cNvPicPr>
          <p:nvPr/>
        </p:nvPicPr>
        <p:blipFill>
          <a:blip r:embed="rId8"/>
          <a:stretch>
            <a:fillRect/>
          </a:stretch>
        </p:blipFill>
        <p:spPr>
          <a:xfrm>
            <a:off x="3546451" y="2256192"/>
            <a:ext cx="6413548" cy="2078916"/>
          </a:xfrm>
          <a:prstGeom prst="rect">
            <a:avLst/>
          </a:prstGeom>
        </p:spPr>
      </p:pic>
    </p:spTree>
    <p:extLst>
      <p:ext uri="{BB962C8B-B14F-4D97-AF65-F5344CB8AC3E}">
        <p14:creationId xmlns:p14="http://schemas.microsoft.com/office/powerpoint/2010/main" val="22416065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xmlns=""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xmlns=""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395859" y="3552825"/>
            <a:ext cx="6380863" cy="3219042"/>
          </a:xfrm>
          <a:prstGeom prst="rect">
            <a:avLst/>
          </a:prstGeom>
        </p:spPr>
      </p:pic>
      <p:sp>
        <p:nvSpPr>
          <p:cNvPr id="8" name="矩形 7">
            <a:extLst>
              <a:ext uri="{FF2B5EF4-FFF2-40B4-BE49-F238E27FC236}">
                <a16:creationId xmlns:a16="http://schemas.microsoft.com/office/drawing/2014/main" xmlns="" id="{E6E0B02F-F89C-49D7-8C36-FEEB8229BC2C}"/>
              </a:ext>
            </a:extLst>
          </p:cNvPr>
          <p:cNvSpPr/>
          <p:nvPr/>
        </p:nvSpPr>
        <p:spPr>
          <a:xfrm>
            <a:off x="1888434" y="1784209"/>
            <a:ext cx="8786193" cy="240065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1. </a:t>
            </a:r>
            <a:r>
              <a:rPr kumimoji="0" lang="vi-VN"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trò</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Gọi</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tên</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endParaRPr kumimoji="0" lang="zh-CN" altLang="en-US" sz="7500" b="0" i="1" u="none" strike="noStrike" kern="1200" cap="none" spc="0" normalizeH="0" baseline="0" noProof="0" dirty="0">
              <a:ln>
                <a:noFill/>
              </a:ln>
              <a:solidFill>
                <a:prstClr val="black"/>
              </a:solidFill>
              <a:effectLst/>
              <a:uLnTx/>
              <a:uFillTx/>
              <a:ea typeface="等线" panose="02010600030101010101" pitchFamily="2" charset="-122"/>
            </a:endParaRPr>
          </a:p>
        </p:txBody>
      </p:sp>
    </p:spTree>
    <p:extLst>
      <p:ext uri="{BB962C8B-B14F-4D97-AF65-F5344CB8AC3E}">
        <p14:creationId xmlns:p14="http://schemas.microsoft.com/office/powerpoint/2010/main" val="41087386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xmlns=""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sp>
        <p:nvSpPr>
          <p:cNvPr id="3" name="矩形: 圆角 12">
            <a:extLst>
              <a:ext uri="{FF2B5EF4-FFF2-40B4-BE49-F238E27FC236}">
                <a16:creationId xmlns:a16="http://schemas.microsoft.com/office/drawing/2014/main" xmlns="" id="{4285C3F6-82C4-A97F-488C-49CCA73BD542}"/>
              </a:ext>
            </a:extLst>
          </p:cNvPr>
          <p:cNvSpPr/>
          <p:nvPr/>
        </p:nvSpPr>
        <p:spPr>
          <a:xfrm>
            <a:off x="428625" y="1638300"/>
            <a:ext cx="11258549" cy="3657600"/>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11">
            <a:extLst>
              <a:ext uri="{FF2B5EF4-FFF2-40B4-BE49-F238E27FC236}">
                <a16:creationId xmlns:a16="http://schemas.microsoft.com/office/drawing/2014/main" xmlns=""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sp>
        <p:nvSpPr>
          <p:cNvPr id="5" name="TextBox 4">
            <a:extLst>
              <a:ext uri="{FF2B5EF4-FFF2-40B4-BE49-F238E27FC236}">
                <a16:creationId xmlns:a16="http://schemas.microsoft.com/office/drawing/2014/main" xmlns="" id="{D088F917-655D-737C-4220-F875B5984117}"/>
              </a:ext>
            </a:extLst>
          </p:cNvPr>
          <p:cNvSpPr txBox="1"/>
          <p:nvPr/>
        </p:nvSpPr>
        <p:spPr>
          <a:xfrm>
            <a:off x="733425" y="2114550"/>
            <a:ext cx="10506075" cy="3046988"/>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 Mỗi nhóm ghi những cảm xúc tích cực và cảm xúc tiêu cực mà các thành viên trong nhóm đã trải qua vào hai tấm bìa khác nhau.</a:t>
            </a:r>
          </a:p>
          <a:p>
            <a:pPr algn="just"/>
            <a:r>
              <a:rPr lang="vi-VN" sz="3200" b="1" i="0" dirty="0">
                <a:solidFill>
                  <a:srgbClr val="002060"/>
                </a:solidFill>
                <a:effectLst/>
                <a:latin typeface="Calibri" panose="020F0502020204030204" pitchFamily="34" charset="0"/>
                <a:cs typeface="Calibri" panose="020F0502020204030204" pitchFamily="34" charset="0"/>
              </a:rPr>
              <a:t>- Các thành viên trong nhóm lần lượt thể hiện những cảm xúc ấy qua nét mặt, cử chỉ, điệu bộ…</a:t>
            </a:r>
          </a:p>
          <a:p>
            <a:pPr algn="just"/>
            <a:r>
              <a:rPr lang="vi-VN" sz="3200" b="1" i="0" dirty="0">
                <a:solidFill>
                  <a:srgbClr val="002060"/>
                </a:solidFill>
                <a:effectLst/>
                <a:latin typeface="Calibri" panose="020F0502020204030204" pitchFamily="34" charset="0"/>
                <a:cs typeface="Calibri" panose="020F0502020204030204" pitchFamily="34" charset="0"/>
              </a:rPr>
              <a:t>- Cả lớp quan sát và gọi tên cảm xúc đó.</a:t>
            </a:r>
          </a:p>
        </p:txBody>
      </p:sp>
      <p:pic>
        <p:nvPicPr>
          <p:cNvPr id="7" name="Picture 6">
            <a:extLst>
              <a:ext uri="{FF2B5EF4-FFF2-40B4-BE49-F238E27FC236}">
                <a16:creationId xmlns:a16="http://schemas.microsoft.com/office/drawing/2014/main" xmlns="" id="{4BAE68E7-A476-C808-FA23-F432DE8460E9}"/>
              </a:ext>
            </a:extLst>
          </p:cNvPr>
          <p:cNvPicPr>
            <a:picLocks noChangeAspect="1"/>
          </p:cNvPicPr>
          <p:nvPr/>
        </p:nvPicPr>
        <p:blipFill>
          <a:blip r:embed="rId6"/>
          <a:stretch>
            <a:fillRect/>
          </a:stretch>
        </p:blipFill>
        <p:spPr>
          <a:xfrm>
            <a:off x="3836791" y="342900"/>
            <a:ext cx="4169310" cy="1308019"/>
          </a:xfrm>
          <a:prstGeom prst="rect">
            <a:avLst/>
          </a:prstGeom>
        </p:spPr>
      </p:pic>
    </p:spTree>
    <p:extLst>
      <p:ext uri="{BB962C8B-B14F-4D97-AF65-F5344CB8AC3E}">
        <p14:creationId xmlns:p14="http://schemas.microsoft.com/office/powerpoint/2010/main" val="2666922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2BCC10-77C7-4262-A574-B3D8B9018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xmlns="" id="{A4DF385D-814C-F8A5-2A41-233E319FA72B}"/>
              </a:ext>
            </a:extLst>
          </p:cNvPr>
          <p:cNvPicPr>
            <a:picLocks noChangeAspect="1"/>
          </p:cNvPicPr>
          <p:nvPr/>
        </p:nvPicPr>
        <p:blipFill>
          <a:blip r:embed="rId4"/>
          <a:stretch>
            <a:fillRect/>
          </a:stretch>
        </p:blipFill>
        <p:spPr>
          <a:xfrm>
            <a:off x="2605087" y="323850"/>
            <a:ext cx="7291388" cy="6163854"/>
          </a:xfrm>
          <a:prstGeom prst="rect">
            <a:avLst/>
          </a:prstGeom>
        </p:spPr>
      </p:pic>
    </p:spTree>
    <p:extLst>
      <p:ext uri="{BB962C8B-B14F-4D97-AF65-F5344CB8AC3E}">
        <p14:creationId xmlns:p14="http://schemas.microsoft.com/office/powerpoint/2010/main" val="8590293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12" name="图片 11">
            <a:extLst>
              <a:ext uri="{FF2B5EF4-FFF2-40B4-BE49-F238E27FC236}">
                <a16:creationId xmlns:a16="http://schemas.microsoft.com/office/drawing/2014/main" xmlns="" id="{4D253AE7-ACD5-4106-880B-6195153F7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2825" y="-900026"/>
            <a:ext cx="8515350" cy="6261065"/>
          </a:xfrm>
          <a:prstGeom prst="rect">
            <a:avLst/>
          </a:prstGeom>
        </p:spPr>
      </p:pic>
      <p:sp>
        <p:nvSpPr>
          <p:cNvPr id="3" name="矩形 2">
            <a:extLst>
              <a:ext uri="{FF2B5EF4-FFF2-40B4-BE49-F238E27FC236}">
                <a16:creationId xmlns:a16="http://schemas.microsoft.com/office/drawing/2014/main" xmlns="" id="{BADC23AD-6D0D-45CB-88B1-F9D9AC536CAF}"/>
              </a:ext>
            </a:extLst>
          </p:cNvPr>
          <p:cNvSpPr/>
          <p:nvPr/>
        </p:nvSpPr>
        <p:spPr>
          <a:xfrm>
            <a:off x="4924425" y="1429009"/>
            <a:ext cx="601027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Em</a:t>
            </a:r>
            <a:r>
              <a:rPr kumimoji="0" lang="en-US" altLang="zh-CN" sz="54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rút</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ra</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được</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điều</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gì</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qua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trò</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chơi</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a:t>
            </a:r>
            <a:endParaRPr kumimoji="0" lang="zh-CN" altLang="en-US" sz="5400" b="0" i="0" u="none" strike="noStrike" kern="1200" cap="none" spc="0" normalizeH="0" baseline="0" noProof="0" dirty="0">
              <a:ln>
                <a:noFill/>
              </a:ln>
              <a:solidFill>
                <a:prstClr val="black"/>
              </a:solidFill>
              <a:effectLst/>
              <a:uLnTx/>
              <a:uFillTx/>
              <a:ea typeface="等线" panose="02010600030101010101" pitchFamily="2" charset="-122"/>
              <a:cs typeface="+mn-cs"/>
            </a:endParaRPr>
          </a:p>
        </p:txBody>
      </p:sp>
      <p:pic>
        <p:nvPicPr>
          <p:cNvPr id="4" name="Picture 3" descr="https://i.pinimg.com/564x/68/1d/33/681d33ded71ccbaacec9eb98770439ce.jpg">
            <a:extLst>
              <a:ext uri="{FF2B5EF4-FFF2-40B4-BE49-F238E27FC236}">
                <a16:creationId xmlns:a16="http://schemas.microsoft.com/office/drawing/2014/main" xmlns="" id="{3E8A5E6B-B7E4-317D-186F-B6DF399837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59897" y="1638039"/>
            <a:ext cx="5982017" cy="47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822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xmlns="" id="{BC68FFDE-7A61-D8E1-4BB1-A731B1613FBA}"/>
              </a:ext>
            </a:extLst>
          </p:cNvPr>
          <p:cNvSpPr txBox="1"/>
          <p:nvPr/>
        </p:nvSpPr>
        <p:spPr>
          <a:xfrm>
            <a:off x="2543175" y="1696199"/>
            <a:ext cx="8896350" cy="350691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Con người có nhiều cảm xúc khác nhau.</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Có những cảm xúc tích cực mang lại cảm giác vui vẻ, sung sướng, tự hào, hạnh phúc,... </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Ngược lại, có những cảm xúc tiêu cực gây ra cảm giác buồn rầu, tức giận, lo lắng, thất vọng, chán nản,...</a:t>
            </a:r>
          </a:p>
        </p:txBody>
      </p:sp>
      <p:pic>
        <p:nvPicPr>
          <p:cNvPr id="6" name="Picture 2" descr="Hand Drawn Teacher Cartoon PNG Free Download And Clipart Image For Free  Download - Lovepik | 400451093">
            <a:extLst>
              <a:ext uri="{FF2B5EF4-FFF2-40B4-BE49-F238E27FC236}">
                <a16:creationId xmlns:a16="http://schemas.microsoft.com/office/drawing/2014/main" xmlns=""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415277922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602</Words>
  <Application>Microsoft Office PowerPoint</Application>
  <PresentationFormat>Custom</PresentationFormat>
  <Paragraphs>78</Paragraphs>
  <Slides>36</Slides>
  <Notes>28</Notes>
  <HiddenSlides>0</HiddenSlides>
  <MMClips>1</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1_Office Theme</vt:lpstr>
      <vt:lpstr>Office 主题​​</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35</cp:revision>
  <dcterms:created xsi:type="dcterms:W3CDTF">2023-07-15T14:05:10Z</dcterms:created>
  <dcterms:modified xsi:type="dcterms:W3CDTF">2025-12-20T02:10:26Z</dcterms:modified>
</cp:coreProperties>
</file>