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 id="2147483798" r:id="rId11"/>
  </p:sldMasterIdLst>
  <p:notesMasterIdLst>
    <p:notesMasterId r:id="rId50"/>
  </p:notesMasterIdLst>
  <p:sldIdLst>
    <p:sldId id="11614" r:id="rId12"/>
    <p:sldId id="11592" r:id="rId13"/>
    <p:sldId id="337" r:id="rId14"/>
    <p:sldId id="334" r:id="rId15"/>
    <p:sldId id="11596" r:id="rId16"/>
    <p:sldId id="11597" r:id="rId17"/>
    <p:sldId id="11598" r:id="rId18"/>
    <p:sldId id="11593" r:id="rId19"/>
    <p:sldId id="341" r:id="rId20"/>
    <p:sldId id="11599" r:id="rId21"/>
    <p:sldId id="11601" r:id="rId22"/>
    <p:sldId id="11602" r:id="rId23"/>
    <p:sldId id="11603" r:id="rId24"/>
    <p:sldId id="318" r:id="rId25"/>
    <p:sldId id="352" r:id="rId26"/>
    <p:sldId id="11591" r:id="rId27"/>
    <p:sldId id="11606" r:id="rId28"/>
    <p:sldId id="354" r:id="rId29"/>
    <p:sldId id="11607" r:id="rId30"/>
    <p:sldId id="11608" r:id="rId31"/>
    <p:sldId id="11609" r:id="rId32"/>
    <p:sldId id="11610" r:id="rId33"/>
    <p:sldId id="11611" r:id="rId34"/>
    <p:sldId id="11613" r:id="rId35"/>
    <p:sldId id="292" r:id="rId36"/>
    <p:sldId id="328" r:id="rId37"/>
    <p:sldId id="347" r:id="rId38"/>
    <p:sldId id="348" r:id="rId39"/>
    <p:sldId id="330" r:id="rId40"/>
    <p:sldId id="319" r:id="rId41"/>
    <p:sldId id="373" r:id="rId42"/>
    <p:sldId id="349" r:id="rId43"/>
    <p:sldId id="11588" r:id="rId44"/>
    <p:sldId id="11605" r:id="rId45"/>
    <p:sldId id="501" r:id="rId46"/>
    <p:sldId id="272" r:id="rId47"/>
    <p:sldId id="273" r:id="rId48"/>
    <p:sldId id="2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2</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5</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6" name="Footer Placeholder 5">
            <a:extLst>
              <a:ext uri="{FF2B5EF4-FFF2-40B4-BE49-F238E27FC236}">
                <a16:creationId xmlns=""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8" name="Footer Placeholder 7">
            <a:extLst>
              <a:ext uri="{FF2B5EF4-FFF2-40B4-BE49-F238E27FC236}">
                <a16:creationId xmlns=""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4" name="Footer Placeholder 3">
            <a:extLst>
              <a:ext uri="{FF2B5EF4-FFF2-40B4-BE49-F238E27FC236}">
                <a16:creationId xmlns=""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3" name="Footer Placeholder 2">
            <a:extLst>
              <a:ext uri="{FF2B5EF4-FFF2-40B4-BE49-F238E27FC236}">
                <a16:creationId xmlns=""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6" name="Footer Placeholder 5">
            <a:extLst>
              <a:ext uri="{FF2B5EF4-FFF2-40B4-BE49-F238E27FC236}">
                <a16:creationId xmlns=""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6" name="Footer Placeholder 5">
            <a:extLst>
              <a:ext uri="{FF2B5EF4-FFF2-40B4-BE49-F238E27FC236}">
                <a16:creationId xmlns=""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489542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584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218597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16677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006636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6575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554080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3061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090921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5551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32856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8" name="Footer Placeholder 7">
            <a:extLst>
              <a:ext uri="{FF2B5EF4-FFF2-40B4-BE49-F238E27FC236}">
                <a16:creationId xmlns=""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4" name="Footer Placeholder 3">
            <a:extLst>
              <a:ext uri="{FF2B5EF4-FFF2-40B4-BE49-F238E27FC236}">
                <a16:creationId xmlns=""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3" name="Footer Placeholder 2">
            <a:extLst>
              <a:ext uri="{FF2B5EF4-FFF2-40B4-BE49-F238E27FC236}">
                <a16:creationId xmlns=""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8" name="Footer Placeholder 7">
            <a:extLst>
              <a:ext uri="{FF2B5EF4-FFF2-40B4-BE49-F238E27FC236}">
                <a16:creationId xmlns=""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4" name="Footer Placeholder 3">
            <a:extLst>
              <a:ext uri="{FF2B5EF4-FFF2-40B4-BE49-F238E27FC236}">
                <a16:creationId xmlns=""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3" name="Footer Placeholder 2">
            <a:extLst>
              <a:ext uri="{FF2B5EF4-FFF2-40B4-BE49-F238E27FC236}">
                <a16:creationId xmlns=""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2025/12/20</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2025/12/20</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2025/12/20</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2025/12/20</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12/20/2025</a:t>
            </a:fld>
            <a:endParaRPr lang="en-US"/>
          </a:p>
        </p:txBody>
      </p:sp>
      <p:sp>
        <p:nvSpPr>
          <p:cNvPr id="6" name="Footer Placeholder 5">
            <a:extLst>
              <a:ext uri="{FF2B5EF4-FFF2-40B4-BE49-F238E27FC236}">
                <a16:creationId xmlns=""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4.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6.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 xmlns:a16="http://schemas.microsoft.com/office/drawing/2014/main" id="{7B7999AE-2DE3-00AD-C727-151797BF617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4526" y="209549"/>
            <a:ext cx="1685925" cy="1685925"/>
          </a:xfrm>
          <a:prstGeom prst="rect">
            <a:avLst/>
          </a:prstGeom>
        </p:spPr>
      </p:pic>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20/12/2025</a:t>
            </a:fld>
            <a:endParaRPr lang="vi-VN"/>
          </a:p>
        </p:txBody>
      </p:sp>
      <p:sp>
        <p:nvSpPr>
          <p:cNvPr id="5" name="Footer Placeholder 4">
            <a:extLst>
              <a:ext uri="{FF2B5EF4-FFF2-40B4-BE49-F238E27FC236}">
                <a16:creationId xmlns=""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 xmlns:a16="http://schemas.microsoft.com/office/drawing/2014/main"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8101735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12/20/2025</a:t>
            </a:fld>
            <a:endParaRPr lang="en-US"/>
          </a:p>
        </p:txBody>
      </p:sp>
      <p:sp>
        <p:nvSpPr>
          <p:cNvPr id="5" name="Footer Placeholder 4">
            <a:extLst>
              <a:ext uri="{FF2B5EF4-FFF2-40B4-BE49-F238E27FC236}">
                <a16:creationId xmlns=""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4.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4.emf"/><Relationship Id="rId5" Type="http://schemas.openxmlformats.org/officeDocument/2006/relationships/image" Target="../media/image4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4.emf"/><Relationship Id="rId5" Type="http://schemas.openxmlformats.org/officeDocument/2006/relationships/image" Target="../media/image4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6.xml"/><Relationship Id="rId5" Type="http://schemas.openxmlformats.org/officeDocument/2006/relationships/image" Target="../media/image53.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4.emf"/><Relationship Id="rId5" Type="http://schemas.openxmlformats.org/officeDocument/2006/relationships/image" Target="../media/image4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6.xml"/><Relationship Id="rId5" Type="http://schemas.openxmlformats.org/officeDocument/2006/relationships/image" Target="../media/image53.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xml"/><Relationship Id="rId7" Type="http://schemas.openxmlformats.org/officeDocument/2006/relationships/image" Target="../media/image59.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jpg"/><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jpg"/><Relationship Id="rId1" Type="http://schemas.openxmlformats.org/officeDocument/2006/relationships/slideLayout" Target="../slideLayouts/slideLayout19.xml"/><Relationship Id="rId6" Type="http://schemas.microsoft.com/office/2007/relationships/hdphoto" Target="../media/hdphoto11.wdp"/><Relationship Id="rId5" Type="http://schemas.openxmlformats.org/officeDocument/2006/relationships/image" Target="../media/image74.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89.xml"/><Relationship Id="rId5" Type="http://schemas.microsoft.com/office/2007/relationships/hdphoto" Target="../media/hdphoto3.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81.png"/><Relationship Id="rId1" Type="http://schemas.openxmlformats.org/officeDocument/2006/relationships/slideLayout" Target="../slideLayouts/slideLayout89.xml"/><Relationship Id="rId6" Type="http://schemas.openxmlformats.org/officeDocument/2006/relationships/image" Target="../media/image83.png"/><Relationship Id="rId5" Type="http://schemas.openxmlformats.org/officeDocument/2006/relationships/image" Target="../media/image76.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slideLayout" Target="../slideLayouts/slideLayout7.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9.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 xmlns:a16="http://schemas.microsoft.com/office/drawing/2014/main"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90399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 xmlns:a16="http://schemas.microsoft.com/office/drawing/2014/main" id="{E14C44EE-BF2B-FC6C-AB42-06B458FD9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 xmlns:a16="http://schemas.microsoft.com/office/drawing/2014/main" id="{93AE978D-3BA4-8EB0-06AA-144580F61D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 xmlns:a16="http://schemas.microsoft.com/office/drawing/2014/main" id="{29281D67-F3EB-8708-9ECE-F21418371B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 xmlns:a16="http://schemas.microsoft.com/office/drawing/2014/main" id="{05E915BD-DE06-C4DE-DC8C-F3C1AEBC2A1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781</Words>
  <Application>Microsoft Office PowerPoint</Application>
  <PresentationFormat>Custom</PresentationFormat>
  <Paragraphs>97</Paragraphs>
  <Slides>38</Slides>
  <Notes>8</Notes>
  <HiddenSlides>0</HiddenSlides>
  <MMClips>3</MMClips>
  <ScaleCrop>false</ScaleCrop>
  <HeadingPairs>
    <vt:vector size="4" baseType="variant">
      <vt:variant>
        <vt:lpstr>Theme</vt:lpstr>
      </vt:variant>
      <vt:variant>
        <vt:i4>11</vt:i4>
      </vt:variant>
      <vt:variant>
        <vt:lpstr>Slide Titles</vt:lpstr>
      </vt:variant>
      <vt:variant>
        <vt:i4>38</vt:i4>
      </vt:variant>
    </vt:vector>
  </HeadingPairs>
  <TitlesOfParts>
    <vt:vector size="49" baseType="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34</cp:revision>
  <dcterms:created xsi:type="dcterms:W3CDTF">2023-07-26T09:38:04Z</dcterms:created>
  <dcterms:modified xsi:type="dcterms:W3CDTF">2025-12-20T02:11:54Z</dcterms:modified>
</cp:coreProperties>
</file>