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2" r:id="rId5"/>
    <p:sldMasterId id="2147483734" r:id="rId6"/>
    <p:sldMasterId id="2147483747" r:id="rId7"/>
    <p:sldMasterId id="2147483759" r:id="rId8"/>
    <p:sldMasterId id="2147483771" r:id="rId9"/>
  </p:sldMasterIdLst>
  <p:notesMasterIdLst>
    <p:notesMasterId r:id="rId39"/>
  </p:notesMasterIdLst>
  <p:sldIdLst>
    <p:sldId id="774" r:id="rId10"/>
    <p:sldId id="745" r:id="rId11"/>
    <p:sldId id="746" r:id="rId12"/>
    <p:sldId id="278" r:id="rId13"/>
    <p:sldId id="722" r:id="rId14"/>
    <p:sldId id="356" r:id="rId15"/>
    <p:sldId id="757" r:id="rId16"/>
    <p:sldId id="758" r:id="rId17"/>
    <p:sldId id="332" r:id="rId18"/>
    <p:sldId id="759" r:id="rId19"/>
    <p:sldId id="768" r:id="rId20"/>
    <p:sldId id="769" r:id="rId21"/>
    <p:sldId id="763" r:id="rId22"/>
    <p:sldId id="738" r:id="rId23"/>
    <p:sldId id="770" r:id="rId24"/>
    <p:sldId id="314" r:id="rId25"/>
    <p:sldId id="772" r:id="rId26"/>
    <p:sldId id="773" r:id="rId27"/>
    <p:sldId id="264" r:id="rId28"/>
    <p:sldId id="294" r:id="rId29"/>
    <p:sldId id="269" r:id="rId30"/>
    <p:sldId id="295" r:id="rId31"/>
    <p:sldId id="296" r:id="rId32"/>
    <p:sldId id="297" r:id="rId33"/>
    <p:sldId id="288" r:id="rId34"/>
    <p:sldId id="298" r:id="rId35"/>
    <p:sldId id="275" r:id="rId36"/>
    <p:sldId id="265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2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6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0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2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4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5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4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1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2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6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6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1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3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3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4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8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0663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8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5D21096D-B6B0-F197-89BB-C231D5C1D2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1" y="257174"/>
            <a:ext cx="15335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="" xmlns:a16="http://schemas.microsoft.com/office/drawing/2014/main" id="{B8787400-E5A6-4CDE-9011-899AE14CCA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375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="" xmlns:a16="http://schemas.microsoft.com/office/drawing/2014/main" id="{4C6B60B6-4A0A-4558-ADEC-0943567827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2025/12/20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917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=""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5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53B6BB38-EFB0-4CC1-84F0-E3C2CB2F2A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27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467962-C7F3-C6BC-8BEB-D2CA205D63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7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35.svg"/><Relationship Id="rId10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9.svg"/><Relationship Id="rId3" Type="http://schemas.openxmlformats.org/officeDocument/2006/relationships/image" Target="../media/image58.jpeg"/><Relationship Id="rId7" Type="http://schemas.openxmlformats.org/officeDocument/2006/relationships/image" Target="../media/image73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75.svg"/><Relationship Id="rId1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35.svg"/><Relationship Id="rId10" Type="http://schemas.openxmlformats.org/officeDocument/2006/relationships/image" Target="../media/image64.png"/><Relationship Id="rId4" Type="http://schemas.openxmlformats.org/officeDocument/2006/relationships/image" Target="../media/image29.png"/><Relationship Id="rId9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9.xml"/><Relationship Id="rId6" Type="http://schemas.microsoft.com/office/2007/relationships/hdphoto" Target="../media/hdphoto7.wdp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3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9.xml"/><Relationship Id="rId6" Type="http://schemas.microsoft.com/office/2007/relationships/hdphoto" Target="../media/hdphoto11.wdp"/><Relationship Id="rId5" Type="http://schemas.openxmlformats.org/officeDocument/2006/relationships/image" Target="../media/image76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3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3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9.xml"/><Relationship Id="rId6" Type="http://schemas.microsoft.com/office/2007/relationships/hdphoto" Target="../media/hdphoto11.wdp"/><Relationship Id="rId5" Type="http://schemas.openxmlformats.org/officeDocument/2006/relationships/image" Target="../media/image76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9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9.xml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2.png"/><Relationship Id="rId5" Type="http://schemas.microsoft.com/office/2007/relationships/hdphoto" Target="../media/hdphoto14.wdp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9.xml"/><Relationship Id="rId6" Type="http://schemas.microsoft.com/office/2007/relationships/hdphoto" Target="../media/hdphoto7.wdp"/><Relationship Id="rId5" Type="http://schemas.openxmlformats.org/officeDocument/2006/relationships/image" Target="../media/image6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35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35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8442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622922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7510" y="382333"/>
            <a:ext cx="940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ĐA PHÚC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5779" y="4375556"/>
            <a:ext cx="5937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4A1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=""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=""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1C2C33-C530-EA08-1757-E2A8B827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966787"/>
            <a:ext cx="5100638" cy="50290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8D3952-B604-62AD-3DB2-7D001D89B0A3}"/>
              </a:ext>
            </a:extLst>
          </p:cNvPr>
          <p:cNvSpPr/>
          <p:nvPr/>
        </p:nvSpPr>
        <p:spPr>
          <a:xfrm>
            <a:off x="6010274" y="447675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40CF251-7870-178B-C5B2-497C815CEA41}"/>
              </a:ext>
            </a:extLst>
          </p:cNvPr>
          <p:cNvSpPr/>
          <p:nvPr/>
        </p:nvSpPr>
        <p:spPr>
          <a:xfrm>
            <a:off x="7619999" y="2714625"/>
            <a:ext cx="13049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 BTVN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99D9701-6C3E-221A-83B5-2840D1590CD1}"/>
              </a:ext>
            </a:extLst>
          </p:cNvPr>
          <p:cNvSpPr/>
          <p:nvPr/>
        </p:nvSpPr>
        <p:spPr>
          <a:xfrm>
            <a:off x="7143749" y="3838575"/>
            <a:ext cx="18383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Kiểm</a:t>
            </a:r>
            <a:r>
              <a:rPr lang="en-US" sz="2400" b="1" dirty="0"/>
              <a:t> </a:t>
            </a:r>
            <a:r>
              <a:rPr lang="en-US" sz="2400" b="1" dirty="0" err="1"/>
              <a:t>tra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cũ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2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=""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=""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DD561B5-82D9-ADCB-3C8D-FCB25395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272" y="353813"/>
            <a:ext cx="4547353" cy="52320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C3955186-B210-D2CE-E829-77EC4880D6CE}"/>
              </a:ext>
            </a:extLst>
          </p:cNvPr>
          <p:cNvSpPr/>
          <p:nvPr/>
        </p:nvSpPr>
        <p:spPr>
          <a:xfrm>
            <a:off x="6019799" y="422910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ABD19CD-95CE-392D-0014-3955C1F09039}"/>
              </a:ext>
            </a:extLst>
          </p:cNvPr>
          <p:cNvSpPr/>
          <p:nvPr/>
        </p:nvSpPr>
        <p:spPr>
          <a:xfrm>
            <a:off x="7096124" y="360045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Vệ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997D411-F6DC-93CC-78B3-2E9A2F04DCA4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endParaRPr lang="en-US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CB5DB280-CF89-D387-1255-EF8EBDB78E85}"/>
              </a:ext>
            </a:extLst>
          </p:cNvPr>
          <p:cNvSpPr/>
          <p:nvPr/>
        </p:nvSpPr>
        <p:spPr>
          <a:xfrm>
            <a:off x="7191374" y="1438275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189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=""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=""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BD017-59A5-460A-71F7-10577A5C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657225"/>
            <a:ext cx="5048250" cy="48865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BCF33694-7DBB-6132-31B0-6F8CFFC6D5F7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1C62C0C-2C75-1593-BF49-4BEAA3DB8E54}"/>
              </a:ext>
            </a:extLst>
          </p:cNvPr>
          <p:cNvSpPr/>
          <p:nvPr/>
        </p:nvSpPr>
        <p:spPr>
          <a:xfrm>
            <a:off x="7191373" y="3800475"/>
            <a:ext cx="1504951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endParaRPr lang="en-US" sz="2000" b="1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74700DB-0E12-CAD6-FB63-8A58C076448C}"/>
              </a:ext>
            </a:extLst>
          </p:cNvPr>
          <p:cNvSpPr/>
          <p:nvPr/>
        </p:nvSpPr>
        <p:spPr>
          <a:xfrm>
            <a:off x="6296023" y="4591050"/>
            <a:ext cx="1076327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63B4D279-7DF1-939D-A2BA-9773FF749584}"/>
              </a:ext>
            </a:extLst>
          </p:cNvPr>
          <p:cNvSpPr/>
          <p:nvPr/>
        </p:nvSpPr>
        <p:spPr>
          <a:xfrm>
            <a:off x="4762500" y="4848225"/>
            <a:ext cx="1400176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nấu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26B2853-6C6A-5BF1-C919-8C7B05A7886F}"/>
              </a:ext>
            </a:extLst>
          </p:cNvPr>
          <p:cNvSpPr/>
          <p:nvPr/>
        </p:nvSpPr>
        <p:spPr>
          <a:xfrm>
            <a:off x="3676649" y="4362450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Rửa</a:t>
            </a:r>
            <a:r>
              <a:rPr lang="en-US" sz="2000" b="1" dirty="0"/>
              <a:t> </a:t>
            </a:r>
            <a:r>
              <a:rPr lang="en-US" sz="2000" b="1" dirty="0" err="1"/>
              <a:t>bát</a:t>
            </a:r>
            <a:endParaRPr lang="en-US" sz="2000" b="1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2802C7F-8F85-9E6D-012D-C52D2ED1C12C}"/>
              </a:ext>
            </a:extLst>
          </p:cNvPr>
          <p:cNvSpPr/>
          <p:nvPr/>
        </p:nvSpPr>
        <p:spPr>
          <a:xfrm>
            <a:off x="2981324" y="3476625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Học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endParaRPr lang="en-US" sz="2000" b="1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357D5C7-79D7-FF9F-25D2-BAC9137D11F8}"/>
              </a:ext>
            </a:extLst>
          </p:cNvPr>
          <p:cNvSpPr/>
          <p:nvPr/>
        </p:nvSpPr>
        <p:spPr>
          <a:xfrm>
            <a:off x="2743200" y="2409825"/>
            <a:ext cx="1076325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Xem</a:t>
            </a:r>
            <a:r>
              <a:rPr lang="en-US" sz="2000" b="1" dirty="0"/>
              <a:t> </a:t>
            </a:r>
            <a:r>
              <a:rPr lang="en-US" sz="2000" b="1" dirty="0" err="1"/>
              <a:t>phim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42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410654" y="131479"/>
            <a:ext cx="11781346" cy="659504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165D75AA-A150-42F3-8AC8-24732F0CD14B}"/>
              </a:ext>
            </a:extLst>
          </p:cNvPr>
          <p:cNvGrpSpPr/>
          <p:nvPr/>
        </p:nvGrpSpPr>
        <p:grpSpPr>
          <a:xfrm>
            <a:off x="1140178" y="1744822"/>
            <a:ext cx="9960347" cy="3789203"/>
            <a:chOff x="1267946" y="1590457"/>
            <a:chExt cx="9960347" cy="2325311"/>
          </a:xfrm>
        </p:grpSpPr>
        <p:sp>
          <p:nvSpPr>
            <p:cNvPr id="35" name="矩形 10">
              <a:extLst>
                <a:ext uri="{FF2B5EF4-FFF2-40B4-BE49-F238E27FC236}">
                  <a16:creationId xmlns="" xmlns:a16="http://schemas.microsoft.com/office/drawing/2014/main" id="{05D0F0E4-212F-4557-8E70-F76B3F60CB0C}"/>
                </a:ext>
              </a:extLst>
            </p:cNvPr>
            <p:cNvSpPr/>
            <p:nvPr/>
          </p:nvSpPr>
          <p:spPr>
            <a:xfrm>
              <a:off x="1267946" y="1610430"/>
              <a:ext cx="9960347" cy="2305338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C4D3F82-B7DE-429C-81B4-A28819167108}"/>
                </a:ext>
              </a:extLst>
            </p:cNvPr>
            <p:cNvSpPr txBox="1"/>
            <p:nvPr/>
          </p:nvSpPr>
          <p:spPr>
            <a:xfrm>
              <a:off x="1547828" y="1590457"/>
              <a:ext cx="9231678" cy="222023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loại sự vật, sự việc, hiện tượng cần dựa theo một tiêu chí nhất định.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 các hoạt động hằng ngày, dù em lựa chọn phân loại theo cách nào cũng cần quan tâm đủ các thông tin: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Công việc cần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Thời điểm và thời gian cần thiết để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Địa điểm thực hiện.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CF940F5-D0AB-6C37-E38E-E721FA92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31" y="551269"/>
            <a:ext cx="83644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937C60-D3A4-6A4D-3CE1-B371B2013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391" y="1624507"/>
            <a:ext cx="541371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=""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336357" y="173599"/>
            <a:ext cx="11560367" cy="1392742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Lựa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chọn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tiêu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chí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loại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để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hành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vẽ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về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biểu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thứ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tự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hoặc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ghi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trên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nhánh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ấy</a:t>
            </a:r>
            <a:endParaRPr lang="vi-VN" sz="24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960C132-EB68-CF28-75FA-4367CD9F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57349"/>
            <a:ext cx="832133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88EF06-95E2-6F41-58C0-45D8D9CB7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2" y="4415840"/>
            <a:ext cx="2974227" cy="1507485"/>
          </a:xfrm>
          <a:prstGeom prst="rect">
            <a:avLst/>
          </a:prstGeom>
        </p:spPr>
      </p:pic>
      <p:sp>
        <p:nvSpPr>
          <p:cNvPr id="17" name="Rounded Rectangle 304">
            <a:extLst>
              <a:ext uri="{FF2B5EF4-FFF2-40B4-BE49-F238E27FC236}">
                <a16:creationId xmlns="" xmlns:a16="http://schemas.microsoft.com/office/drawing/2014/main" id="{24BC9EBD-4C52-FCCD-FE8E-B0DA2B1B84BA}"/>
              </a:ext>
            </a:extLst>
          </p:cNvPr>
          <p:cNvSpPr/>
          <p:nvPr/>
        </p:nvSpPr>
        <p:spPr>
          <a:xfrm>
            <a:off x="4270735" y="6009811"/>
            <a:ext cx="3689443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Làm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nhóm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=""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=""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=""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=""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=""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198650" y="4130637"/>
            <a:ext cx="2474279" cy="270337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="" xmlns:a16="http://schemas.microsoft.com/office/drawing/2014/main" id="{D99B0A98-5325-4C36-B95C-320B7E1D4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577" y="1562698"/>
            <a:ext cx="635449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EB4F20-E6F2-A5D3-EB97-05FD20760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2285" y="1713273"/>
            <a:ext cx="556613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=""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ùng với người thân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hực hành thời gian biểu mà mình đã xây dựng bằng sơ đồ tư duy và áp dụng thêm vào những công việc khác nữa.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=""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=""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=""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=""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=""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=""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=""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=""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</a:t>
            </a: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D9F1A86-A247-5531-F235-A0CBA3D34F76}"/>
              </a:ext>
            </a:extLst>
          </p:cNvPr>
          <p:cNvSpPr txBox="1"/>
          <p:nvPr/>
        </p:nvSpPr>
        <p:spPr>
          <a:xfrm>
            <a:off x="3245371" y="22040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2280F71-494C-7A5E-8E22-5AB91BC70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870" y="1282780"/>
            <a:ext cx="5779509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A2992A-CB35-5323-F1FC-C81FAB854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2287" y="2353349"/>
            <a:ext cx="7242676" cy="2017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9C8FEDE-2113-6E49-0F96-68A036A460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50659">
            <a:off x="1713640" y="1647011"/>
            <a:ext cx="22496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=""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=""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=""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=""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=""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=""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=""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=""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1536584-4C05-CD10-5878-658D8C22B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18" y="1085619"/>
            <a:ext cx="8931414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=""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41451" y="666750"/>
            <a:ext cx="1030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Treo,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duy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DACB51-EB77-9360-EF9F-BAB66E6B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62" y="1485900"/>
            <a:ext cx="5024438" cy="43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=""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942974" y="561485"/>
            <a:ext cx="10306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sơ đồ tư duy được trình bày sáng tạo, khoa học nhất.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Hình ảnh 17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E10F970E-B0B1-08CF-8997-822C98C7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930541" y="1798057"/>
            <a:ext cx="3572177" cy="4566960"/>
          </a:xfrm>
          <a:prstGeom prst="rect">
            <a:avLst/>
          </a:prstGeom>
        </p:spPr>
      </p:pic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30" name="Hình ảnh 19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9EA3C0A2-FBFD-B652-04BE-BC331BAAC6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6097554" y="2391442"/>
            <a:ext cx="3849648" cy="4160624"/>
          </a:xfrm>
          <a:prstGeom prst="rect">
            <a:avLst/>
          </a:prstGeom>
        </p:spPr>
      </p:pic>
      <p:pic>
        <p:nvPicPr>
          <p:cNvPr id="31" name="Hình ảnh 21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8B49243D-561E-4858-6A68-586B0FF13B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834266" y="2346033"/>
            <a:ext cx="3440525" cy="44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="" xmlns:a16="http://schemas.microsoft.com/office/drawing/2014/main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="" xmlns:a16="http://schemas.microsoft.com/office/drawing/2014/main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x-none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loại được một vấn đề, sự vật, sự việc theo tiêu chí khác nhau.</a:t>
            </a:r>
            <a:endParaRPr kumimoji="0" lang="en-US" altLang="x-none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="" xmlns:a16="http://schemas.microsoft.com/office/drawing/2014/main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2922571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x-none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sơ đồ tư duy đã lập ở góc của nhóm mình để chia sẻ với các bạn.</a:t>
            </a:r>
            <a:endParaRPr kumimoji="0" lang="en-US" altLang="x-none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E55E70-9359-8294-8541-8028E64A07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8396" y="568412"/>
            <a:ext cx="569415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879282-F4EC-AF06-9ED2-6EB16ABDB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6616" y="1288057"/>
            <a:ext cx="418221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=""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617A71B-49DA-94E3-DC76-756D144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11649"/>
            <a:ext cx="7402670" cy="6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=""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52197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="" xmlns:a16="http://schemas.microsoft.com/office/drawing/2014/main" id="{0BDDC1A4-DEEF-9373-417C-72AE6D9C26B1}"/>
              </a:ext>
            </a:extLst>
          </p:cNvPr>
          <p:cNvSpPr/>
          <p:nvPr/>
        </p:nvSpPr>
        <p:spPr>
          <a:xfrm>
            <a:off x="3219450" y="-186250"/>
            <a:ext cx="7905749" cy="2146690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FF0066"/>
                </a:solidFill>
              </a:rPr>
              <a:t>Em hãy thảo luận về cách phân loại hoạt động trong ngày theo những tiêu chí khác nhau: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09B50F2-CCE1-B288-97C5-ECA8EEC8F89B}"/>
              </a:ext>
            </a:extLst>
          </p:cNvPr>
          <p:cNvGrpSpPr/>
          <p:nvPr/>
        </p:nvGrpSpPr>
        <p:grpSpPr>
          <a:xfrm>
            <a:off x="-712183" y="2571750"/>
            <a:ext cx="4436691" cy="4086224"/>
            <a:chOff x="983267" y="2771775"/>
            <a:chExt cx="4436691" cy="4086224"/>
          </a:xfrm>
        </p:grpSpPr>
        <p:pic>
          <p:nvPicPr>
            <p:cNvPr id="12" name="Picture 2" descr="Cute cartoon thai student namaste greeting in the school uniform. Free Vector">
              <a:extLst>
                <a:ext uri="{FF2B5EF4-FFF2-40B4-BE49-F238E27FC236}">
                  <a16:creationId xmlns="" xmlns:a16="http://schemas.microsoft.com/office/drawing/2014/main" id="{3700B6F3-45A6-CAB1-E564-C0C211D5D5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0431" l="3994" r="41853">
                          <a14:foregroundMark x1="39776" y1="39234" x2="39776" y2="39234"/>
                          <a14:foregroundMark x1="32907" y1="43541" x2="32907" y2="43541"/>
                          <a14:foregroundMark x1="41374" y1="41627" x2="41374" y2="41627"/>
                          <a14:foregroundMark x1="27476" y1="90431" x2="27476" y2="90431"/>
                          <a14:foregroundMark x1="31470" y1="68660" x2="31470" y2="68660"/>
                          <a14:foregroundMark x1="31310" y1="66746" x2="31310" y2="66746"/>
                          <a14:foregroundMark x1="32109" y1="65072" x2="32109" y2="65072"/>
                          <a14:foregroundMark x1="32428" y1="66746" x2="32428" y2="66746"/>
                          <a14:foregroundMark x1="33067" y1="67464" x2="33067" y2="67464"/>
                          <a14:foregroundMark x1="33387" y1="72010" x2="33387" y2="72010"/>
                          <a14:foregroundMark x1="41853" y1="54785" x2="41853" y2="54785"/>
                          <a14:backgroundMark x1="22684" y1="65072" x2="22684" y2="65072"/>
                          <a14:backgroundMark x1="22684" y1="64354" x2="22684" y2="64354"/>
                          <a14:backgroundMark x1="23482" y1="65550" x2="23482" y2="65550"/>
                          <a14:backgroundMark x1="23323" y1="64593" x2="23323" y2="64593"/>
                          <a14:backgroundMark x1="32907" y1="64593" x2="32907" y2="64593"/>
                          <a14:backgroundMark x1="32428" y1="64354" x2="32428" y2="64354"/>
                          <a14:backgroundMark x1="32588" y1="65550" x2="32588" y2="65550"/>
                          <a14:backgroundMark x1="32907" y1="66986" x2="32907" y2="66986"/>
                          <a14:backgroundMark x1="33387" y1="68182" x2="33387" y2="68182"/>
                          <a14:backgroundMark x1="33387" y1="68900" x2="33387" y2="68900"/>
                          <a14:backgroundMark x1="33546" y1="69617" x2="33546" y2="69617"/>
                          <a14:backgroundMark x1="35463" y1="70574" x2="36102" y2="70335"/>
                          <a14:backgroundMark x1="32109" y1="72249" x2="33387" y2="71053"/>
                          <a14:backgroundMark x1="33387" y1="72488" x2="33387" y2="72488"/>
                          <a14:backgroundMark x1="33546" y1="72488" x2="33546" y2="72488"/>
                          <a14:backgroundMark x1="33067" y1="67703" x2="33067" y2="67703"/>
                          <a14:backgroundMark x1="33546" y1="72010" x2="33546" y2="72010"/>
                          <a14:backgroundMark x1="33227" y1="66986" x2="33227" y2="66986"/>
                          <a14:backgroundMark x1="22843" y1="66507" x2="22843" y2="66507"/>
                          <a14:backgroundMark x1="23003" y1="66746" x2="23003" y2="66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90"/>
            <a:stretch/>
          </p:blipFill>
          <p:spPr bwMode="auto">
            <a:xfrm>
              <a:off x="983267" y="3028950"/>
              <a:ext cx="2438583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ute cartoon thai student namaste greeting in the school uniform. Free Vector">
              <a:extLst>
                <a:ext uri="{FF2B5EF4-FFF2-40B4-BE49-F238E27FC236}">
                  <a16:creationId xmlns="" xmlns:a16="http://schemas.microsoft.com/office/drawing/2014/main" id="{02CC0287-2D53-98B8-5F54-4869E435E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1627" l="61502" r="95687">
                          <a14:foregroundMark x1="74281" y1="86603" x2="74281" y2="86603"/>
                          <a14:foregroundMark x1="78594" y1="87321" x2="78594" y2="87321"/>
                          <a14:foregroundMark x1="78594" y1="89952" x2="78594" y2="89952"/>
                          <a14:foregroundMark x1="74281" y1="90909" x2="74281" y2="90909"/>
                          <a14:foregroundMark x1="74920" y1="88517" x2="74920" y2="88517"/>
                          <a14:foregroundMark x1="74920" y1="89474" x2="74920" y2="89474"/>
                          <a14:foregroundMark x1="78435" y1="91627" x2="78435" y2="91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9"/>
            <a:stretch/>
          </p:blipFill>
          <p:spPr bwMode="auto">
            <a:xfrm>
              <a:off x="3067050" y="3170012"/>
              <a:ext cx="2352908" cy="368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9CAE09E3-EFBB-0485-FA3A-C4D71E88108E}"/>
                </a:ext>
              </a:extLst>
            </p:cNvPr>
            <p:cNvSpPr txBox="1"/>
            <p:nvPr/>
          </p:nvSpPr>
          <p:spPr>
            <a:xfrm>
              <a:off x="1724025" y="2771775"/>
              <a:ext cx="3124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Thảo</a:t>
              </a:r>
              <a:r>
                <a:rPr lang="en-US" sz="3600" b="1" dirty="0"/>
                <a:t> </a:t>
              </a:r>
              <a:r>
                <a:rPr lang="en-US" sz="3600" b="1" dirty="0" err="1"/>
                <a:t>luận</a:t>
              </a:r>
              <a:r>
                <a:rPr lang="en-US" sz="3600" b="1" dirty="0"/>
                <a:t> </a:t>
              </a:r>
              <a:r>
                <a:rPr lang="en-US" sz="3600" b="1" dirty="0" err="1"/>
                <a:t>nhóm</a:t>
              </a:r>
              <a:r>
                <a:rPr lang="en-US" sz="3600" b="1" dirty="0"/>
                <a:t> </a:t>
              </a:r>
              <a:r>
                <a:rPr lang="en-US" sz="3600" b="1" dirty="0" err="1"/>
                <a:t>đôi</a:t>
              </a:r>
              <a:endParaRPr lang="en-US" sz="3600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36097AE-9BEF-0532-6BC2-38E4FD57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37" y="2166937"/>
            <a:ext cx="2714625" cy="26765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B8EBCB6-8BB5-91FE-E853-99A98B068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397" y="1773038"/>
            <a:ext cx="2712955" cy="3121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DA27C106-F5B2-8DEA-1CD7-F22AE44F5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537" y="2181225"/>
            <a:ext cx="26765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396</Words>
  <Application>Microsoft Office PowerPoint</Application>
  <PresentationFormat>Custom</PresentationFormat>
  <Paragraphs>54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1_Office Theme</vt:lpstr>
      <vt:lpstr>3_Office Theme</vt:lpstr>
      <vt:lpstr>2_Office Theme</vt:lpstr>
      <vt:lpstr>2_Office 主题</vt:lpstr>
      <vt:lpstr>第一PPT，www.1ppt.com</vt:lpstr>
      <vt:lpstr>1_Simple Light</vt:lpstr>
      <vt:lpstr>3_Office 主题</vt:lpstr>
      <vt:lpstr>Chủ đề Office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HongLuu</cp:lastModifiedBy>
  <cp:revision>32</cp:revision>
  <dcterms:created xsi:type="dcterms:W3CDTF">2023-08-08T23:27:00Z</dcterms:created>
  <dcterms:modified xsi:type="dcterms:W3CDTF">2025-12-20T02:20:11Z</dcterms:modified>
</cp:coreProperties>
</file>