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 id="2147483704" r:id="rId6"/>
    <p:sldMasterId id="2147483716" r:id="rId7"/>
  </p:sldMasterIdLst>
  <p:notesMasterIdLst>
    <p:notesMasterId r:id="rId47"/>
  </p:notesMasterIdLst>
  <p:sldIdLst>
    <p:sldId id="2763" r:id="rId8"/>
    <p:sldId id="325" r:id="rId9"/>
    <p:sldId id="484" r:id="rId10"/>
    <p:sldId id="327" r:id="rId11"/>
    <p:sldId id="329" r:id="rId12"/>
    <p:sldId id="507" r:id="rId13"/>
    <p:sldId id="334" r:id="rId14"/>
    <p:sldId id="335" r:id="rId15"/>
    <p:sldId id="485" r:id="rId16"/>
    <p:sldId id="486" r:id="rId17"/>
    <p:sldId id="488" r:id="rId18"/>
    <p:sldId id="508" r:id="rId19"/>
    <p:sldId id="509" r:id="rId20"/>
    <p:sldId id="336" r:id="rId21"/>
    <p:sldId id="337" r:id="rId22"/>
    <p:sldId id="2753" r:id="rId23"/>
    <p:sldId id="487" r:id="rId24"/>
    <p:sldId id="2754" r:id="rId25"/>
    <p:sldId id="2755" r:id="rId26"/>
    <p:sldId id="2756" r:id="rId27"/>
    <p:sldId id="494" r:id="rId28"/>
    <p:sldId id="2757" r:id="rId29"/>
    <p:sldId id="264" r:id="rId30"/>
    <p:sldId id="294" r:id="rId31"/>
    <p:sldId id="269" r:id="rId32"/>
    <p:sldId id="295" r:id="rId33"/>
    <p:sldId id="296" r:id="rId34"/>
    <p:sldId id="297" r:id="rId35"/>
    <p:sldId id="288" r:id="rId36"/>
    <p:sldId id="298" r:id="rId37"/>
    <p:sldId id="275" r:id="rId38"/>
    <p:sldId id="2758" r:id="rId39"/>
    <p:sldId id="265" r:id="rId40"/>
    <p:sldId id="2759" r:id="rId41"/>
    <p:sldId id="290" r:id="rId42"/>
    <p:sldId id="2760" r:id="rId43"/>
    <p:sldId id="2761" r:id="rId44"/>
    <p:sldId id="2762" r:id="rId45"/>
    <p:sldId id="35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6842009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268D0-BAC1-CF32-3490-5D85B2133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216C00C-1489-FD9C-5B87-2EA932CC32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AEA485-8795-A3E3-7244-25951789E7D2}"/>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5" name="Footer Placeholder 4">
            <a:extLst>
              <a:ext uri="{FF2B5EF4-FFF2-40B4-BE49-F238E27FC236}">
                <a16:creationId xmlns:a16="http://schemas.microsoft.com/office/drawing/2014/main" xmlns="" id="{1400B4D8-D3AD-A3D4-B6C4-FE88D8428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679569-72F7-4B12-E624-CE1D66259104}"/>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495444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57EDC-1153-2C9C-6525-E862DE87EC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5C69CC-CAD0-357D-30C8-8F490B5C4FE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E91F80-ADD7-B691-6E91-1EB54FFE499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5" name="Footer Placeholder 4">
            <a:extLst>
              <a:ext uri="{FF2B5EF4-FFF2-40B4-BE49-F238E27FC236}">
                <a16:creationId xmlns:a16="http://schemas.microsoft.com/office/drawing/2014/main" xmlns="" id="{3DBCE20B-4D18-EAE8-E61A-E61993160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6A8414-4E4F-A6EE-F8D1-7D1B9E17492E}"/>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5082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DF8603-3F30-A2F7-C0F4-7A225370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7D224B5-FEE5-657D-13B0-C2B88D1FA6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E16B61-6C0A-AD43-8421-65B87CFA2150}"/>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5" name="Footer Placeholder 4">
            <a:extLst>
              <a:ext uri="{FF2B5EF4-FFF2-40B4-BE49-F238E27FC236}">
                <a16:creationId xmlns:a16="http://schemas.microsoft.com/office/drawing/2014/main" xmlns="" id="{EEE7B10F-8BD5-3953-2F0E-48CD79743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CF5BEE3-075B-29B6-4364-87979E961EEB}"/>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7971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7550212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1F91E-76AD-3DC1-D523-A8A295B9BA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72CEC6-CA8A-F07B-5FCD-143F5E9439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789C6F0-2A16-DCBB-DAF5-2D93BE1C9D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41402E-2DD9-B315-14F0-73B06999415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6" name="Footer Placeholder 5">
            <a:extLst>
              <a:ext uri="{FF2B5EF4-FFF2-40B4-BE49-F238E27FC236}">
                <a16:creationId xmlns:a16="http://schemas.microsoft.com/office/drawing/2014/main" xmlns="" id="{FCF56146-5743-C719-5A80-323CEA9D8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C96EBF-1812-7D64-1CAA-11F51E2C5255}"/>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92842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0D6F-B27B-CFF8-80AA-4402E81329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BFEFCA-C193-EB75-FA95-3E5A01482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FBC1C1-4A53-B5AA-BD98-120553A9C5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13D76F-5C12-6703-D41B-E4EDD6A5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883400-40C9-D43E-4B5F-719263C5A5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9AAF88C-80F1-B51F-63AC-50C86A24021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8" name="Footer Placeholder 7">
            <a:extLst>
              <a:ext uri="{FF2B5EF4-FFF2-40B4-BE49-F238E27FC236}">
                <a16:creationId xmlns:a16="http://schemas.microsoft.com/office/drawing/2014/main" xmlns="" id="{E86BDE95-5155-57CE-6F83-DB6982F6F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4EBFD46-CC05-ED84-0303-F2C883A38509}"/>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26604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33B71-CCE1-0D05-72DA-6C56A03675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DD293-6EDE-98DF-4AE1-53FCD591A52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4" name="Footer Placeholder 3">
            <a:extLst>
              <a:ext uri="{FF2B5EF4-FFF2-40B4-BE49-F238E27FC236}">
                <a16:creationId xmlns:a16="http://schemas.microsoft.com/office/drawing/2014/main" xmlns="" id="{AE329AFD-B68B-51D0-0EE9-508D81DCC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3FE3D94-4A31-0D53-EA2A-2AA63651A026}"/>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406713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A4F301-9875-67B7-02B2-9D1CEEEB3D6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3" name="Footer Placeholder 2">
            <a:extLst>
              <a:ext uri="{FF2B5EF4-FFF2-40B4-BE49-F238E27FC236}">
                <a16:creationId xmlns:a16="http://schemas.microsoft.com/office/drawing/2014/main" xmlns="" id="{2B9048BD-F1C5-5874-1C71-57C8855EF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345D3DB-A761-932A-D224-D07C4D62DC7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658122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ED77D7-31EA-359C-7395-102147F97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06C269-3811-D8DC-96DF-8F8E33B734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0E9D77-AF96-F57A-5581-652E7EF01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3D9CDF-CEED-D3A2-9563-EE183F2AC60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6" name="Footer Placeholder 5">
            <a:extLst>
              <a:ext uri="{FF2B5EF4-FFF2-40B4-BE49-F238E27FC236}">
                <a16:creationId xmlns:a16="http://schemas.microsoft.com/office/drawing/2014/main" xmlns="" id="{6D11A99A-6F70-791D-F029-396DEBE96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9E965C9-2BF2-E4AD-DE66-A20373EE094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023300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0D461-7974-7807-67B9-77D161DA86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67F0A5-0DA5-A775-4F44-55A1C30C7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078067-1FCC-C500-E89B-D1A64C688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40280A-C4B7-3361-FAE9-E9B3D2D99737}"/>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6" name="Footer Placeholder 5">
            <a:extLst>
              <a:ext uri="{FF2B5EF4-FFF2-40B4-BE49-F238E27FC236}">
                <a16:creationId xmlns:a16="http://schemas.microsoft.com/office/drawing/2014/main" xmlns="" id="{504381A2-4F7A-CE7B-F7BD-4C8A83081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3DFB3A1-43CA-B910-34CA-CAD22493A1F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43853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707D2-040C-B49F-595E-87BD6B61A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A16E1C-8298-E6DA-6431-1D5FD3B93A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4D1C3-245C-AA0A-26FC-70951A1B93A1}"/>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5" name="Footer Placeholder 4">
            <a:extLst>
              <a:ext uri="{FF2B5EF4-FFF2-40B4-BE49-F238E27FC236}">
                <a16:creationId xmlns:a16="http://schemas.microsoft.com/office/drawing/2014/main" xmlns="" id="{74D83865-A0F8-A356-27FB-C54A37C7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09668F-CA42-22CF-B4FD-2447992267B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284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D9D270-4E29-ACD6-2901-5622CDD3DFD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6790500-CF32-1736-55A3-4D8C3B0E40A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F2AB94-FCB2-F086-5EC3-E3757384C97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12/20/2025</a:t>
            </a:fld>
            <a:endParaRPr lang="en-US"/>
          </a:p>
        </p:txBody>
      </p:sp>
      <p:sp>
        <p:nvSpPr>
          <p:cNvPr id="5" name="Footer Placeholder 4">
            <a:extLst>
              <a:ext uri="{FF2B5EF4-FFF2-40B4-BE49-F238E27FC236}">
                <a16:creationId xmlns:a16="http://schemas.microsoft.com/office/drawing/2014/main" xmlns="" id="{6F5C1275-A9FA-3846-9311-4CAEBE172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31E4C5-1B45-8DC8-FCF0-D6438C6454BA}"/>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503647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50591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077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762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461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6373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9673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643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480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465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35162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8284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94465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8C639CA-7306-C1A4-E0A2-3D6A1DD43354}"/>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2181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41609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550FF9-71AF-517E-5B87-7C1534B8D9F5}"/>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544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44D47D3-314B-A128-A2C2-EB706970F583}"/>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5487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0009509-9046-DFF7-DBE4-94D39CCBEBE9}"/>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0806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B151C40-9D78-878E-DCF2-C4C60019D65B}"/>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8" name="Chỗ dành sẵn cho Chân trang 7">
            <a:extLst>
              <a:ext uri="{FF2B5EF4-FFF2-40B4-BE49-F238E27FC236}">
                <a16:creationId xmlns:a16="http://schemas.microsoft.com/office/drawing/2014/main" xmlns=""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58814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01568A-3D65-3764-DBE3-800EDA6A59EA}"/>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4" name="Chỗ dành sẵn cho Chân trang 3">
            <a:extLst>
              <a:ext uri="{FF2B5EF4-FFF2-40B4-BE49-F238E27FC236}">
                <a16:creationId xmlns:a16="http://schemas.microsoft.com/office/drawing/2014/main" xmlns=""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9412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FC71415-47CB-3C9D-4F8D-4C6EDE7998EB}"/>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3" name="Chỗ dành sẵn cho Chân trang 2">
            <a:extLst>
              <a:ext uri="{FF2B5EF4-FFF2-40B4-BE49-F238E27FC236}">
                <a16:creationId xmlns:a16="http://schemas.microsoft.com/office/drawing/2014/main" xmlns=""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60695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ED8A64-98BB-3460-36F1-2B9608FC4F8A}"/>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356757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8E3CA5-42A1-6CA6-C021-181884480D54}"/>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6" name="Chỗ dành sẵn cho Chân trang 5">
            <a:extLst>
              <a:ext uri="{FF2B5EF4-FFF2-40B4-BE49-F238E27FC236}">
                <a16:creationId xmlns:a16="http://schemas.microsoft.com/office/drawing/2014/main" xmlns=""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7963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2630F-BFE6-558C-A158-4C72752FDE76}"/>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869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36D1B9-37A7-F196-2070-11ED5721610C}"/>
              </a:ext>
            </a:extLst>
          </p:cNvPr>
          <p:cNvSpPr>
            <a:spLocks noGrp="1"/>
          </p:cNvSpPr>
          <p:nvPr>
            <p:ph type="dt" sz="half" idx="10"/>
          </p:nvPr>
        </p:nvSpPr>
        <p:spPr/>
        <p:txBody>
          <a:body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658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927186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489542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584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218597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16677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006636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6575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554080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3061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090921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5551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365406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32856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2025/12/20</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A127614E-CDB7-5CB5-1973-40740E84611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8987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xmlns="" id="{7DB0EBF7-16E1-9ABC-3C27-A8BB5388013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A837A58F-9E47-4605-FFA4-75E5BAA2DB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1050" y="143576"/>
            <a:ext cx="1489309" cy="1489309"/>
          </a:xfrm>
          <a:prstGeom prst="rect">
            <a:avLst/>
          </a:prstGeom>
        </p:spPr>
      </p:pic>
    </p:spTree>
    <p:extLst>
      <p:ext uri="{BB962C8B-B14F-4D97-AF65-F5344CB8AC3E}">
        <p14:creationId xmlns:p14="http://schemas.microsoft.com/office/powerpoint/2010/main" val="248928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332B44EF-F700-CED3-2C1A-3EE4674DEF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10262733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12/20/2025</a:t>
            </a:fld>
            <a:endParaRPr lang="en-US"/>
          </a:p>
        </p:txBody>
      </p:sp>
      <p:sp>
        <p:nvSpPr>
          <p:cNvPr id="5" name="Chỗ dành sẵn cho Chân trang 4">
            <a:extLst>
              <a:ext uri="{FF2B5EF4-FFF2-40B4-BE49-F238E27FC236}">
                <a16:creationId xmlns:a16="http://schemas.microsoft.com/office/drawing/2014/main" xmlns=""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290853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81017356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1.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8.xml"/><Relationship Id="rId5" Type="http://schemas.microsoft.com/office/2007/relationships/hdphoto" Target="../media/hdphoto5.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0.png"/><Relationship Id="rId5" Type="http://schemas.microsoft.com/office/2007/relationships/hdphoto" Target="../media/hdphoto6.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40.xml"/><Relationship Id="rId6" Type="http://schemas.microsoft.com/office/2007/relationships/hdphoto" Target="../media/hdphoto9.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0.xml"/><Relationship Id="rId5" Type="http://schemas.openxmlformats.org/officeDocument/2006/relationships/image" Target="../media/image54.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0.xml"/><Relationship Id="rId6" Type="http://schemas.microsoft.com/office/2007/relationships/hdphoto" Target="../media/hdphoto13.wdp"/><Relationship Id="rId5" Type="http://schemas.openxmlformats.org/officeDocument/2006/relationships/image" Target="../media/image57.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0.xml"/><Relationship Id="rId5" Type="http://schemas.openxmlformats.org/officeDocument/2006/relationships/image" Target="../media/image54.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0.xml"/><Relationship Id="rId5" Type="http://schemas.openxmlformats.org/officeDocument/2006/relationships/image" Target="../media/image54.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0.xml"/><Relationship Id="rId6" Type="http://schemas.microsoft.com/office/2007/relationships/hdphoto" Target="../media/hdphoto13.wdp"/><Relationship Id="rId5" Type="http://schemas.openxmlformats.org/officeDocument/2006/relationships/image" Target="../media/image57.pn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40.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0.xml"/><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63.png"/><Relationship Id="rId5" Type="http://schemas.microsoft.com/office/2007/relationships/hdphoto" Target="../media/hdphoto16.wdp"/><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0.xml"/><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jpg"/><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40.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61.jpg"/><Relationship Id="rId1" Type="http://schemas.openxmlformats.org/officeDocument/2006/relationships/slideLayout" Target="../slideLayouts/slideLayout40.xml"/><Relationship Id="rId6" Type="http://schemas.microsoft.com/office/2007/relationships/hdphoto" Target="../media/hdphoto9.wdp"/><Relationship Id="rId5" Type="http://schemas.openxmlformats.org/officeDocument/2006/relationships/image" Target="../media/image4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jpg"/><Relationship Id="rId1" Type="http://schemas.openxmlformats.org/officeDocument/2006/relationships/slideLayout" Target="../slideLayouts/slideLayout40.xml"/><Relationship Id="rId5" Type="http://schemas.openxmlformats.org/officeDocument/2006/relationships/image" Target="../media/image68.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90399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xmlns="" id="{E3E9E72C-7178-6032-5D2B-CC91C058D6F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xmlns=""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xmlns=""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xmlns=""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xmlns=""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xmlns=""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xmlns=""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xmlns=""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xmlns=""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xmlns=""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xmlns="" id="{E20B4B1B-F9CD-7B0F-31AE-58EF6140021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xmlns=""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xmlns=""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xmlns=""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xmlns="" id="{04383274-0A90-AF54-C038-DE0C93432DA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xmlns=""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xmlns=""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xmlns=""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xmlns="" id="{E40C9F1A-CF3E-114E-CB14-8A5EA94BE81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xmlns=""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xmlns=""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xmlns=""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xmlns=""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xmlns=""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xmlns=""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xmlns=""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xmlns="" id="{E3E9E72C-7178-6032-5D2B-CC91C058D6F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xmlns=""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xmlns=""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xmlns="" id="{2FAB67D0-2445-26A4-9400-1B411DDC9D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xmlns="" id="{356ACABE-3224-8FBE-B5F7-2B9AB8E8FDBE}"/>
              </a:ext>
            </a:extLst>
          </p:cNvPr>
          <p:cNvPicPr>
            <a:picLocks noChangeAspect="1"/>
          </p:cNvPicPr>
          <p:nvPr/>
        </p:nvPicPr>
        <p:blipFill>
          <a:blip r:embed="rId3"/>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xmlns=""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xmlns=""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xmlns=""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xmlns=""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xmlns=""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xmlns=""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xmlns=""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xmlns="" id="{771C1E8B-6A51-5D4C-5D04-4A775D0763A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xmlns=""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xmlns=""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xmlns=""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xmlns="" id="{52742B1F-E10F-3918-8921-601A61C9AC4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xmlns=""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xmlns=""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xmlns=""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xmlns=""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xmlns="" id="{5D7A310B-4D5E-05BC-73D3-919CC9C19AB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xmlns=""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xmlns=""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xmlns=""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xmlns=""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xmlns=""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xmlns=""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xmlns="" id="{136F0D8B-A579-1D9F-9FF2-D2D5CB208FAA}"/>
              </a:ext>
            </a:extLst>
          </p:cNvPr>
          <p:cNvSpPr txBox="1"/>
          <p:nvPr/>
        </p:nvSpPr>
        <p:spPr>
          <a:xfrm>
            <a:off x="694644" y="461715"/>
            <a:ext cx="11382232"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12700">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pic>
        <p:nvPicPr>
          <p:cNvPr id="19" name="Picture 18">
            <a:extLst>
              <a:ext uri="{FF2B5EF4-FFF2-40B4-BE49-F238E27FC236}">
                <a16:creationId xmlns:a16="http://schemas.microsoft.com/office/drawing/2014/main" xmlns=""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xmlns=""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xmlns=""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xmlns=""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xmlns=""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xmlns=""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xmlns=""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xmlns=""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xmlns=""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xmlns=""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xmlns=""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xmlns=""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xmlns=""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xmlns=""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xmlns="" id="{DD8CD812-6C9B-A1D5-C1D3-C453C22E1019}"/>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xmlns=""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xmlns="" id="{75E4EABA-2CFD-70BC-02E2-41F9F0784400}"/>
              </a:ext>
            </a:extLst>
          </p:cNvPr>
          <p:cNvPicPr>
            <a:picLocks noChangeAspect="1"/>
          </p:cNvPicPr>
          <p:nvPr/>
        </p:nvPicPr>
        <p:blipFill>
          <a:blip r:embed="rId2"/>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xmlns=""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xmlns=""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xmlns=""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xmlns=""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xmlns=""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xmlns=""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xmlns=""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xmlns=""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xmlns=""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xmlns=""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xmlns=""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xmlns=""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xmlns=""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xmlns=""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xmlns=""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xmlns=""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xmlns=""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xmlns=""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xmlns=""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xmlns=""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xmlns=""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xmlns=""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xmlns=""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xmlns=""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xmlns=""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xmlns=""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xmlns=""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pic>
        <p:nvPicPr>
          <p:cNvPr id="4" name="Picture 3">
            <a:extLst>
              <a:ext uri="{FF2B5EF4-FFF2-40B4-BE49-F238E27FC236}">
                <a16:creationId xmlns:a16="http://schemas.microsoft.com/office/drawing/2014/main" xmlns="" id="{81CC7724-BEF9-4779-65AA-A7FDF4861582}"/>
              </a:ext>
            </a:extLst>
          </p:cNvPr>
          <p:cNvPicPr>
            <a:picLocks noChangeAspect="1"/>
          </p:cNvPicPr>
          <p:nvPr/>
        </p:nvPicPr>
        <p:blipFill>
          <a:blip r:embed="rId6"/>
          <a:stretch>
            <a:fillRect/>
          </a:stretch>
        </p:blipFill>
        <p:spPr>
          <a:xfrm>
            <a:off x="1680672" y="2029833"/>
            <a:ext cx="6925656" cy="3103133"/>
          </a:xfrm>
          <a:prstGeom prst="rect">
            <a:avLst/>
          </a:prstGeom>
        </p:spPr>
      </p:pic>
    </p:spTree>
    <p:extLst>
      <p:ext uri="{BB962C8B-B14F-4D97-AF65-F5344CB8AC3E}">
        <p14:creationId xmlns:p14="http://schemas.microsoft.com/office/powerpoint/2010/main" val="3705919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133350" y="1704975"/>
            <a:ext cx="7796301" cy="2428875"/>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44546A"/>
                </a:solidFill>
                <a:latin typeface="Calibri" panose="020F0502020204030204"/>
              </a:rPr>
              <a:t>Chia sẻ thu hoạch sau trải nghiệm: Tự đánh giá bước đầu rèn luyện tư duy khoa học của em </a:t>
            </a:r>
            <a:endParaRPr kumimoji="0" lang="en-US" sz="40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459418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xmlns=""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xmlns="" id="{827964B4-A109-66F1-D100-D4A4BD96DD92}"/>
              </a:ext>
            </a:extLst>
          </p:cNvPr>
          <p:cNvSpPr/>
          <p:nvPr/>
        </p:nvSpPr>
        <p:spPr>
          <a:xfrm>
            <a:off x="368247" y="161925"/>
            <a:ext cx="11455505" cy="64484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8A0EB07-8B9D-011E-C5F5-B0C4BE03C684}"/>
              </a:ext>
            </a:extLst>
          </p:cNvPr>
          <p:cNvSpPr txBox="1"/>
          <p:nvPr/>
        </p:nvSpPr>
        <p:spPr>
          <a:xfrm>
            <a:off x="884301" y="1714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giá</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rèn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tư</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duy</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khoa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theo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tiêu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chí</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18778F4-3DF0-1C94-72A9-D22CB9B2D555}"/>
              </a:ext>
            </a:extLst>
          </p:cNvPr>
          <p:cNvPicPr>
            <a:picLocks noChangeAspect="1"/>
          </p:cNvPicPr>
          <p:nvPr/>
        </p:nvPicPr>
        <p:blipFill>
          <a:blip r:embed="rId3"/>
          <a:stretch>
            <a:fillRect/>
          </a:stretch>
        </p:blipFill>
        <p:spPr>
          <a:xfrm>
            <a:off x="652462" y="1562099"/>
            <a:ext cx="2035128" cy="828675"/>
          </a:xfrm>
          <a:prstGeom prst="rect">
            <a:avLst/>
          </a:prstGeom>
        </p:spPr>
      </p:pic>
      <p:pic>
        <p:nvPicPr>
          <p:cNvPr id="7" name="Picture 6">
            <a:extLst>
              <a:ext uri="{FF2B5EF4-FFF2-40B4-BE49-F238E27FC236}">
                <a16:creationId xmlns:a16="http://schemas.microsoft.com/office/drawing/2014/main" xmlns="" id="{809B6567-40CB-281C-942C-B1783CF1CDA7}"/>
              </a:ext>
            </a:extLst>
          </p:cNvPr>
          <p:cNvPicPr>
            <a:picLocks noChangeAspect="1"/>
          </p:cNvPicPr>
          <p:nvPr/>
        </p:nvPicPr>
        <p:blipFill>
          <a:blip r:embed="rId4"/>
          <a:stretch>
            <a:fillRect/>
          </a:stretch>
        </p:blipFill>
        <p:spPr>
          <a:xfrm>
            <a:off x="3209924" y="2095500"/>
            <a:ext cx="3372427" cy="876300"/>
          </a:xfrm>
          <a:prstGeom prst="rect">
            <a:avLst/>
          </a:prstGeom>
        </p:spPr>
      </p:pic>
      <p:pic>
        <p:nvPicPr>
          <p:cNvPr id="10" name="Picture 9">
            <a:extLst>
              <a:ext uri="{FF2B5EF4-FFF2-40B4-BE49-F238E27FC236}">
                <a16:creationId xmlns:a16="http://schemas.microsoft.com/office/drawing/2014/main" xmlns="" id="{88FCC602-D8DD-FDF5-E52D-6B151010EF9A}"/>
              </a:ext>
            </a:extLst>
          </p:cNvPr>
          <p:cNvPicPr>
            <a:picLocks noChangeAspect="1"/>
          </p:cNvPicPr>
          <p:nvPr/>
        </p:nvPicPr>
        <p:blipFill>
          <a:blip r:embed="rId5"/>
          <a:stretch>
            <a:fillRect/>
          </a:stretch>
        </p:blipFill>
        <p:spPr>
          <a:xfrm>
            <a:off x="6010274" y="3081337"/>
            <a:ext cx="2761541" cy="833438"/>
          </a:xfrm>
          <a:prstGeom prst="rect">
            <a:avLst/>
          </a:prstGeom>
        </p:spPr>
      </p:pic>
      <p:pic>
        <p:nvPicPr>
          <p:cNvPr id="13" name="Picture 12">
            <a:extLst>
              <a:ext uri="{FF2B5EF4-FFF2-40B4-BE49-F238E27FC236}">
                <a16:creationId xmlns:a16="http://schemas.microsoft.com/office/drawing/2014/main" xmlns="" id="{C6C74D8F-F9A0-2044-E80F-9395471B810A}"/>
              </a:ext>
            </a:extLst>
          </p:cNvPr>
          <p:cNvPicPr>
            <a:picLocks noChangeAspect="1"/>
          </p:cNvPicPr>
          <p:nvPr/>
        </p:nvPicPr>
        <p:blipFill>
          <a:blip r:embed="rId6"/>
          <a:stretch>
            <a:fillRect/>
          </a:stretch>
        </p:blipFill>
        <p:spPr>
          <a:xfrm>
            <a:off x="8143875" y="4138612"/>
            <a:ext cx="3588084" cy="852488"/>
          </a:xfrm>
          <a:prstGeom prst="rect">
            <a:avLst/>
          </a:prstGeom>
        </p:spPr>
      </p:pic>
      <p:sp>
        <p:nvSpPr>
          <p:cNvPr id="14" name="Rounded Rectangle 7">
            <a:extLst>
              <a:ext uri="{FF2B5EF4-FFF2-40B4-BE49-F238E27FC236}">
                <a16:creationId xmlns:a16="http://schemas.microsoft.com/office/drawing/2014/main" xmlns="" id="{37039B99-FB84-E0D1-371B-99D6E1C6291E}"/>
              </a:ext>
            </a:extLst>
          </p:cNvPr>
          <p:cNvSpPr/>
          <p:nvPr/>
        </p:nvSpPr>
        <p:spPr>
          <a:xfrm>
            <a:off x="590551" y="3295650"/>
            <a:ext cx="5391150" cy="2666999"/>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Đánh giá từng tiêu chí, mỗi tiêu chí đạt được ghi +, chưa đạt ghi –</a:t>
            </a:r>
          </a:p>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Càng nhiều dấu +, mức độ đạt được càng cao.</a:t>
            </a: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wipe(down)">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down)">
                                      <p:cBhvr>
                                        <p:cTn id="4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390525" y="1733551"/>
            <a:ext cx="7796301" cy="1714500"/>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44546A"/>
                </a:solidFill>
                <a:latin typeface="Calibri" panose="020F0502020204030204"/>
              </a:rPr>
              <a:t>Thực hành các thao tác của tư duy khoa học </a:t>
            </a:r>
            <a:endParaRPr kumimoji="0" lang="en-US" sz="44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889466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xmlns=""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xmlns=""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xmlns=""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xmlns=""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xmlns=""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xmlns=""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xmlns=""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7" name="Hình ảnh 18" descr="Ảnh có chứa đồ chơi, búp bê&#10;&#10;Mô tả được tạo tự động">
            <a:extLst>
              <a:ext uri="{FF2B5EF4-FFF2-40B4-BE49-F238E27FC236}">
                <a16:creationId xmlns:a16="http://schemas.microsoft.com/office/drawing/2014/main" xmlns="" id="{3AF6B2C9-9119-A515-5473-09DE9BE049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5" name="Picture 4">
            <a:extLst>
              <a:ext uri="{FF2B5EF4-FFF2-40B4-BE49-F238E27FC236}">
                <a16:creationId xmlns:a16="http://schemas.microsoft.com/office/drawing/2014/main" xmlns="" id="{58B968E1-FE5F-6B68-0851-04E2D4144739}"/>
              </a:ext>
            </a:extLst>
          </p:cNvPr>
          <p:cNvPicPr>
            <a:picLocks noChangeAspect="1"/>
          </p:cNvPicPr>
          <p:nvPr/>
        </p:nvPicPr>
        <p:blipFill>
          <a:blip r:embed="rId5"/>
          <a:stretch>
            <a:fillRect/>
          </a:stretch>
        </p:blipFill>
        <p:spPr>
          <a:xfrm>
            <a:off x="2847975" y="2033587"/>
            <a:ext cx="8641764" cy="1843088"/>
          </a:xfrm>
          <a:prstGeom prst="rect">
            <a:avLst/>
          </a:prstGeom>
        </p:spPr>
      </p:pic>
    </p:spTree>
    <p:extLst>
      <p:ext uri="{BB962C8B-B14F-4D97-AF65-F5344CB8AC3E}">
        <p14:creationId xmlns:p14="http://schemas.microsoft.com/office/powerpoint/2010/main" val="1125443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xmlns=""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grpSp>
        <p:nvGrpSpPr>
          <p:cNvPr id="2" name="组合 12">
            <a:extLst>
              <a:ext uri="{FF2B5EF4-FFF2-40B4-BE49-F238E27FC236}">
                <a16:creationId xmlns:a16="http://schemas.microsoft.com/office/drawing/2014/main" xmlns="" id="{6E095749-A6B8-A3F4-37C9-9DDFF22B34D4}"/>
              </a:ext>
            </a:extLst>
          </p:cNvPr>
          <p:cNvGrpSpPr/>
          <p:nvPr/>
        </p:nvGrpSpPr>
        <p:grpSpPr>
          <a:xfrm>
            <a:off x="1484062" y="751674"/>
            <a:ext cx="9236336" cy="4843308"/>
            <a:chOff x="-7927329" y="-4954585"/>
            <a:chExt cx="9902260" cy="5268685"/>
          </a:xfrm>
        </p:grpSpPr>
        <p:sp>
          <p:nvSpPr>
            <p:cNvPr id="7" name="任意多边形 14">
              <a:extLst>
                <a:ext uri="{FF2B5EF4-FFF2-40B4-BE49-F238E27FC236}">
                  <a16:creationId xmlns:a16="http://schemas.microsoft.com/office/drawing/2014/main" xmlns="" id="{46216FEA-0EE3-29CB-7E2A-582A12A245FD}"/>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15">
              <a:extLst>
                <a:ext uri="{FF2B5EF4-FFF2-40B4-BE49-F238E27FC236}">
                  <a16:creationId xmlns:a16="http://schemas.microsoft.com/office/drawing/2014/main" xmlns="" id="{5E2E0217-CEFB-BF64-5803-8E3A0634235B}"/>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6">
              <a:extLst>
                <a:ext uri="{FF2B5EF4-FFF2-40B4-BE49-F238E27FC236}">
                  <a16:creationId xmlns:a16="http://schemas.microsoft.com/office/drawing/2014/main" xmlns="" id="{1A5195C5-7D45-B1A1-4206-806A89CD3A8D}"/>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22">
            <a:extLst>
              <a:ext uri="{FF2B5EF4-FFF2-40B4-BE49-F238E27FC236}">
                <a16:creationId xmlns:a16="http://schemas.microsoft.com/office/drawing/2014/main" xmlns="" id="{1F34502B-AD7C-29D7-3BDF-8CC552D1D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1" name="Rectangle 10">
            <a:extLst>
              <a:ext uri="{FF2B5EF4-FFF2-40B4-BE49-F238E27FC236}">
                <a16:creationId xmlns:a16="http://schemas.microsoft.com/office/drawing/2014/main" xmlns="" id="{A2970A4D-BF62-7D3D-1CB0-ADF9D3132629}"/>
              </a:ext>
            </a:extLst>
          </p:cNvPr>
          <p:cNvSpPr/>
          <p:nvPr/>
        </p:nvSpPr>
        <p:spPr>
          <a:xfrm>
            <a:off x="2190750" y="1598518"/>
            <a:ext cx="7786179"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Các thao tác tư suy rất cần thiết và quan trọng trong học tập và khoa học. Thao tác tư duy khoa học giúp làm việc, học tâp hiệu quả.</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647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xmlns="" id="{36EEF541-5F44-2955-B4D4-E72789AF76AC}"/>
              </a:ext>
            </a:extLst>
          </p:cNvPr>
          <p:cNvSpPr txBox="1"/>
          <p:nvPr/>
        </p:nvSpPr>
        <p:spPr>
          <a:xfrm>
            <a:off x="1819686" y="1800716"/>
            <a:ext cx="93500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0"/>
              </a:spcAft>
              <a:buClrTx/>
              <a:buSzTx/>
              <a:buFontTx/>
              <a:buNone/>
              <a:tabLst/>
              <a:defRPr/>
            </a:pPr>
            <a:r>
              <a:rPr lang="en-US" sz="3600" b="1" dirty="0">
                <a:solidFill>
                  <a:prstClr val="black"/>
                </a:solidFill>
                <a:latin typeface="Calibri" panose="020F0502020204030204" pitchFamily="34" charset="0"/>
                <a:cs typeface="Calibri" panose="020F0502020204030204" pitchFamily="34" charset="0"/>
              </a:rPr>
              <a:t>V</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ề nhà cùng với người thân:</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tục rèn luyện nền nếp sinh hoạt</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kế hoạch hành động học tập</a:t>
            </a:r>
          </a:p>
        </p:txBody>
      </p:sp>
      <p:pic>
        <p:nvPicPr>
          <p:cNvPr id="7" name="Picture 6">
            <a:extLst>
              <a:ext uri="{FF2B5EF4-FFF2-40B4-BE49-F238E27FC236}">
                <a16:creationId xmlns:a16="http://schemas.microsoft.com/office/drawing/2014/main" xmlns=""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pic>
        <p:nvPicPr>
          <p:cNvPr id="14" name="Picture 13">
            <a:extLst>
              <a:ext uri="{FF2B5EF4-FFF2-40B4-BE49-F238E27FC236}">
                <a16:creationId xmlns:a16="http://schemas.microsoft.com/office/drawing/2014/main" xmlns=""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09452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xmlns=""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xmlns="" id="{E048FE43-7F65-4A96-A28F-C9E031BDD1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BF2ED7E-A2A3-EA10-A503-80099AFC45C1}"/>
              </a:ext>
            </a:extLst>
          </p:cNvPr>
          <p:cNvPicPr>
            <a:picLocks noChangeAspect="1"/>
          </p:cNvPicPr>
          <p:nvPr/>
        </p:nvPicPr>
        <p:blipFill>
          <a:blip r:embed="rId3"/>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xmlns="" id="{C6F73746-2FC3-7630-9077-A999DA343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xmlns=""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xmlns="" id="{8381637B-42C2-F007-E4D0-144C79C8D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xmlns=""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xmlns=""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xmlns=""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xmlns="" id="{529CB9F7-86CB-60E1-95CE-3E49C065F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xmlns=""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932</Words>
  <Application>Microsoft Office PowerPoint</Application>
  <PresentationFormat>Custom</PresentationFormat>
  <Paragraphs>85</Paragraphs>
  <Slides>39</Slides>
  <Notes>3</Notes>
  <HiddenSlides>0</HiddenSlides>
  <MMClips>0</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Office 主题​​</vt:lpstr>
      <vt:lpstr>2_Office 主题​​</vt:lpstr>
      <vt:lpstr>3_Office 主题​​</vt:lpstr>
      <vt:lpstr>1_Office Theme</vt:lpstr>
      <vt:lpstr>Office Theme</vt:lpstr>
      <vt:lpstr>Chủ đề Office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42</cp:revision>
  <dcterms:created xsi:type="dcterms:W3CDTF">2023-08-07T12:41:21Z</dcterms:created>
  <dcterms:modified xsi:type="dcterms:W3CDTF">2025-12-20T02:14:21Z</dcterms:modified>
</cp:coreProperties>
</file>