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4.xml" ContentType="application/vnd.openxmlformats-officedocument.presentationml.tags+xml"/>
  <Override PartName="/ppt/notesSlides/notesSlide5.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8.xml" ContentType="application/vnd.openxmlformats-officedocument.presentationml.tags+xml"/>
  <Override PartName="/ppt/notesSlides/notesSlide9.xml" ContentType="application/vnd.openxmlformats-officedocument.presentationml.notesSlide+xml"/>
  <Override PartName="/ppt/ink/ink1.xml" ContentType="application/inkml+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3" r:id="rId2"/>
    <p:sldMasterId id="2147483685" r:id="rId3"/>
    <p:sldMasterId id="2147483698" r:id="rId4"/>
  </p:sldMasterIdLst>
  <p:notesMasterIdLst>
    <p:notesMasterId r:id="rId40"/>
  </p:notesMasterIdLst>
  <p:sldIdLst>
    <p:sldId id="2007577342" r:id="rId5"/>
    <p:sldId id="257" r:id="rId6"/>
    <p:sldId id="289" r:id="rId7"/>
    <p:sldId id="258" r:id="rId8"/>
    <p:sldId id="316" r:id="rId9"/>
    <p:sldId id="315" r:id="rId10"/>
    <p:sldId id="321" r:id="rId11"/>
    <p:sldId id="326" r:id="rId12"/>
    <p:sldId id="303" r:id="rId13"/>
    <p:sldId id="317" r:id="rId14"/>
    <p:sldId id="320" r:id="rId15"/>
    <p:sldId id="323" r:id="rId16"/>
    <p:sldId id="325" r:id="rId17"/>
    <p:sldId id="318" r:id="rId18"/>
    <p:sldId id="330" r:id="rId19"/>
    <p:sldId id="331" r:id="rId20"/>
    <p:sldId id="350" r:id="rId21"/>
    <p:sldId id="2007577337" r:id="rId22"/>
    <p:sldId id="364" r:id="rId23"/>
    <p:sldId id="336" r:id="rId24"/>
    <p:sldId id="328" r:id="rId25"/>
    <p:sldId id="11534" r:id="rId26"/>
    <p:sldId id="11548" r:id="rId27"/>
    <p:sldId id="2007577338" r:id="rId28"/>
    <p:sldId id="347" r:id="rId29"/>
    <p:sldId id="348" r:id="rId30"/>
    <p:sldId id="2007577339" r:id="rId31"/>
    <p:sldId id="319" r:id="rId32"/>
    <p:sldId id="373" r:id="rId33"/>
    <p:sldId id="349" r:id="rId34"/>
    <p:sldId id="11549" r:id="rId35"/>
    <p:sldId id="11550" r:id="rId36"/>
    <p:sldId id="2007577340" r:id="rId37"/>
    <p:sldId id="2007577341" r:id="rId38"/>
    <p:sldId id="270"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p:cViewPr varScale="1">
        <p:scale>
          <a:sx n="69" d="100"/>
          <a:sy n="69" d="100"/>
        </p:scale>
        <p:origin x="-780"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0"/>
    </inkml:context>
    <inkml:brush xml:id="br0">
      <inkml:brushProperty name="width" value="0.05" units="cm"/>
      <inkml:brushProperty name="height" value="0.05" units="cm"/>
    </inkml:brush>
  </inkml:definitions>
  <inkml:trace contextRef="#ctx0" brushRef="#br0">1 1 24575,'0'0'-8191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1"/>
    </inkml:context>
    <inkml:brush xml:id="br0">
      <inkml:brushProperty name="width" value="0.05" units="cm"/>
      <inkml:brushProperty name="height" value="0.05" units="cm"/>
      <inkml:brushProperty name="color" value="#AE198D"/>
      <inkml:brushProperty name="inkEffects" value="galaxy"/>
      <inkml:brushProperty name="anchorX" value="1313.31921"/>
      <inkml:brushProperty name="anchorY" value="-21348.47461"/>
      <inkml:brushProperty name="scaleFactor" value="0.5"/>
    </inkml:brush>
  </inkml:definitions>
  <inkml:trace contextRef="#ctx0" brushRef="#br0">240 0 24575,'0'0'0,"0"5"0,0 11 0,0 11 0,0 5 0,0 7 0,0 5 0,0 0 0,0 1 0,0-2 0,0 1 0,0 1 0,0-3 0,0 2 0,5-4 0,0-3 0,1-3 0,-2-4 0,5-1 0,-1-2 0,-2 4 0,-1 0 0,4 6 0,-2-1 0,0 4 0,-3-2 0,-1-2 0,-1-3 0,4-2 0,0-2 0,-1-2 0,-1 0 0,4-1 0,-1 5 0,0 6 0,-3-1 0,0 0 0,-2-1 0,-2-4 0,1-1 0,-1-2 0,-1-1 0,1-1 0,0 0 0,-1 0 0,1 0 0,0 1 0,-5-1 0,0 0 0,-1 0 0,2 1 0,-5-6 0,2 5 0,-5 1 0,2 0 0,1 1 0,-3-5 0,3 4 0,1 0 0,-3-5 0,2 1 0,-3-1 0,1 1 0,2 1 0,-2 1 0,2 0 0,-4 1 0,2 0 0,3 1 0,-4 0 0,-2 5 0,0 0 0,-2 0 0,3 4 0,-3-6 0,4-2 0,2-1 0,3-1 0,-2-6 0,2-1 0,1 2 0,-4-5 0,2 1 0,2 2 0,1 2 0,1 2 0,3 1 0,0-4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2"/>
    </inkml:context>
    <inkml:brush xml:id="br0">
      <inkml:brushProperty name="width" value="0.05" units="cm"/>
      <inkml:brushProperty name="height" value="0.05" units="cm"/>
      <inkml:brushProperty name="color" value="#AE198D"/>
      <inkml:brushProperty name="inkEffects" value="galaxy"/>
      <inkml:brushProperty name="anchorX" value="2568.29443"/>
      <inkml:brushProperty name="anchorY" value="-22867.24609"/>
      <inkml:brushProperty name="scaleFactor" value="0.5"/>
    </inkml:brush>
  </inkml:definitions>
  <inkml:trace contextRef="#ctx0" brushRef="#br0">1 1 24575,'0'0'0,"4"0"0,8 5 0,4 6 0,-1 5 0,-2 5 0,-4 3 0,-2 2 0,-4 0 0,4 2 0,-1-1 0,-1 1 0,-1-1 0,-1 0 0,3-6 0,1 0 0,-1 0 0,-2 2 0,-1 0 0,4 1 0,0 1 0,-2 1 0,0 1 0,-2-1 0,-1 1 0,-2 5 0,1 0 0,4 0 0,0-1 0,0-1 0,-1-1 0,-1-2 0,-1 0 0,-1-11 0,-6-11 0,-5-6 0,-7-14 0,2-1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3"/>
    </inkml:context>
    <inkml:brush xml:id="br0">
      <inkml:brushProperty name="width" value="0.05" units="cm"/>
      <inkml:brushProperty name="height" value="0.05" units="cm"/>
      <inkml:brushProperty name="color" value="#AE198D"/>
      <inkml:brushProperty name="inkEffects" value="galaxy"/>
      <inkml:brushProperty name="anchorX" value="1414.25037"/>
      <inkml:brushProperty name="anchorY" value="-24642.5332"/>
      <inkml:brushProperty name="scaleFactor" value="0.5"/>
    </inkml:brush>
  </inkml:definitions>
  <inkml:trace contextRef="#ctx0" brushRef="#br0">1 1 24575,'0'0'0,"4"4"0,2 8 0,0 4 0,-2 4 0,-1 9 0,-1 8 0,5 1 0,-1-1 0,0-1 0,-2-4 0,-1-1 0,-1-3 0,-1-1 0,5 0 0,-1-1 0,0 5 0,0 0 0,-2 1 0,-2-1 0,6-7 0,-2 4 0,1 0 0,3 5 0,0 0 0,-2 0 0,-2-1 0,4 3 0,4-1 0,4-6 0,-2-2 0,-1 3 0,-5 1 0,2-1 0,4 0 0,2 0 0,-2 4 0,-2 5 0,1-6 0,-3-1 0,-2-2 0,-4-2 0,4-6 0,-2-1 0,-1 1 0,-2 0 0,4 2 0,-1 1 0,0 1 0,2 1 0,0 0 0,3-4 0,-1-1 0,-2 0 0,-3 1 0,-2 2 0,-1 0 0,-2 2 0,4 0 0,0 0 0,0 1 0,-1-1 0,-1 6 0,-2 0 0,6 0 0,-2-1 0,1 4 0,-2-1 0,-1-1 0,-1-1 0,-1-3 0,-1 0 0,0-2 0,0 0 0,0-1 0,-1 0 0,1 0 0,0 1 0,0-1 0,5-5 0,1 0 0,-1 0 0,-1 1 0,5 6 0,-1 2 0,-1 1 0,3-1 0,-1 0 0,-2-1 0,-2-1 0,-1-1 0,-2 0 0,-1-1 0,4-5 0,0 0 0,0 0 0,-1-5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4"/>
    </inkml:context>
    <inkml:brush xml:id="br0">
      <inkml:brushProperty name="width" value="0.05" units="cm"/>
      <inkml:brushProperty name="height" value="0.05" units="cm"/>
      <inkml:brushProperty name="color" value="#AE198D"/>
      <inkml:brushProperty name="inkEffects" value="galaxy"/>
      <inkml:brushProperty name="anchorX" value="330.26459"/>
      <inkml:brushProperty name="anchorY" value="-28968.57617"/>
      <inkml:brushProperty name="scaleFactor" value="0.5"/>
    </inkml:brush>
  </inkml:definitions>
  <inkml:trace contextRef="#ctx0" brushRef="#br0">1 0 24575,'0'0'0</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5"/>
    </inkml:context>
    <inkml:brush xml:id="br0">
      <inkml:brushProperty name="width" value="0.05" units="cm"/>
      <inkml:brushProperty name="height" value="0.05" units="cm"/>
      <inkml:brushProperty name="color" value="#AE198D"/>
      <inkml:brushProperty name="inkEffects" value="galaxy"/>
      <inkml:brushProperty name="anchorX" value="-685.73547"/>
      <inkml:brushProperty name="anchorY" value="-29984.57617"/>
      <inkml:brushProperty name="scaleFactor" value="0.5"/>
    </inkml:brush>
  </inkml:definitions>
  <inkml:trace contextRef="#ctx0" brushRef="#br0">0 348 24575,'0'0'0,"5"-4"0,1-7 0,-6-5 0,-1-10 0,-1-14 0,-1-2 0,1-6 0,6 3 0,6 3 0,0 5 0,0 15 0,-2 8 0</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1-12T13:16:39.966"/>
    </inkml:context>
    <inkml:brush xml:id="br0">
      <inkml:brushProperty name="width" value="0.05" units="cm"/>
      <inkml:brushProperty name="height" value="0.05" units="cm"/>
      <inkml:brushProperty name="color" value="#AE198D"/>
      <inkml:brushProperty name="inkEffects" value="galaxy"/>
      <inkml:brushProperty name="anchorX" value="-1746.3219"/>
      <inkml:brushProperty name="anchorY" value="-30653.14453"/>
      <inkml:brushProperty name="scaleFactor" value="0.5"/>
    </inkml:brush>
  </inkml:definitions>
  <inkml:trace contextRef="#ctx0" brushRef="#br0">1 1 24575,'0'0'0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233EEF-D778-4865-AF42-AD016C3C8EEE}" type="datetimeFigureOut">
              <a:rPr lang="en-US" smtClean="0"/>
              <a:t>12/20/2025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9AC0F-3D87-474A-BCC0-3DF28E9AB345}" type="slidenum">
              <a:rPr lang="en-US" smtClean="0"/>
              <a:t>‹#›</a:t>
            </a:fld>
            <a:endParaRPr lang="en-US"/>
          </a:p>
        </p:txBody>
      </p:sp>
    </p:spTree>
    <p:extLst>
      <p:ext uri="{BB962C8B-B14F-4D97-AF65-F5344CB8AC3E}">
        <p14:creationId xmlns:p14="http://schemas.microsoft.com/office/powerpoint/2010/main" val="32086450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2</a:t>
            </a:fld>
            <a:endParaRPr lang="en-US"/>
          </a:p>
        </p:txBody>
      </p:sp>
    </p:spTree>
    <p:extLst>
      <p:ext uri="{BB962C8B-B14F-4D97-AF65-F5344CB8AC3E}">
        <p14:creationId xmlns:p14="http://schemas.microsoft.com/office/powerpoint/2010/main" val="154962791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47511645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1821842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C69055A-888A-43C0-946B-2C69B79F483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527667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7869817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36077357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dirty="0" err="1"/>
              <a:t>xám</a:t>
            </a:r>
            <a:endParaRPr lang="en-US" dirty="0"/>
          </a:p>
        </p:txBody>
      </p:sp>
      <p:sp>
        <p:nvSpPr>
          <p:cNvPr id="4" name="Slide Number Placeholder 3"/>
          <p:cNvSpPr>
            <a:spLocks noGrp="1"/>
          </p:cNvSpPr>
          <p:nvPr>
            <p:ph type="sldNum" sz="quarter" idx="5"/>
          </p:nvPr>
        </p:nvSpPr>
        <p:spPr/>
        <p:txBody>
          <a:bodyPr/>
          <a:lstStyle/>
          <a:p>
            <a:fld id="{CE59AC0F-3D87-474A-BCC0-3DF28E9AB345}" type="slidenum">
              <a:rPr lang="en-US" smtClean="0"/>
              <a:t>7</a:t>
            </a:fld>
            <a:endParaRPr lang="en-US"/>
          </a:p>
        </p:txBody>
      </p:sp>
    </p:spTree>
    <p:extLst>
      <p:ext uri="{BB962C8B-B14F-4D97-AF65-F5344CB8AC3E}">
        <p14:creationId xmlns:p14="http://schemas.microsoft.com/office/powerpoint/2010/main" val="38781600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
        <p:cNvGrpSpPr/>
        <p:nvPr/>
      </p:nvGrpSpPr>
      <p:grpSpPr>
        <a:xfrm>
          <a:off x="0" y="0"/>
          <a:ext cx="0" cy="0"/>
          <a:chOff x="0" y="0"/>
          <a:chExt cx="0" cy="0"/>
        </a:xfrm>
      </p:grpSpPr>
      <p:sp>
        <p:nvSpPr>
          <p:cNvPr id="191" name="Google Shape;191;ga99c09f7d2_0_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2" name="Google Shape;192;ga99c09f7d2_0_9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1676506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err="1"/>
              <a:t>Thiết</a:t>
            </a:r>
            <a:r>
              <a:rPr lang="en-US" dirty="0"/>
              <a:t> </a:t>
            </a:r>
            <a:r>
              <a:rPr lang="en-US" dirty="0" err="1"/>
              <a:t>kế</a:t>
            </a:r>
            <a:r>
              <a:rPr lang="en-US" dirty="0"/>
              <a:t>: </a:t>
            </a:r>
            <a:r>
              <a:rPr lang="en-US" dirty="0" err="1"/>
              <a:t>Hương</a:t>
            </a:r>
            <a:r>
              <a:rPr lang="en-US" dirty="0"/>
              <a:t> </a:t>
            </a:r>
            <a:r>
              <a:rPr lang="en-US" dirty="0" err="1"/>
              <a:t>Thảo</a:t>
            </a:r>
            <a:r>
              <a:rPr lang="en-US" dirty="0"/>
              <a:t> – </a:t>
            </a:r>
            <a:r>
              <a:rPr lang="en-US" dirty="0" err="1"/>
              <a:t>Zalo</a:t>
            </a:r>
            <a:r>
              <a:rPr lang="en-US" dirty="0"/>
              <a:t> 0972.115.126. </a:t>
            </a:r>
            <a:r>
              <a:rPr lang="en-US" dirty="0" err="1"/>
              <a:t>Các</a:t>
            </a:r>
            <a:r>
              <a:rPr lang="en-US" dirty="0"/>
              <a:t> nick </a:t>
            </a:r>
            <a:r>
              <a:rPr lang="en-US" dirty="0" err="1"/>
              <a:t>khác</a:t>
            </a:r>
            <a:r>
              <a:rPr lang="en-US" dirty="0"/>
              <a:t> </a:t>
            </a:r>
            <a:r>
              <a:rPr lang="en-US" dirty="0" err="1"/>
              <a:t>đều</a:t>
            </a:r>
            <a:r>
              <a:rPr lang="en-US" dirty="0"/>
              <a:t> </a:t>
            </a:r>
            <a:r>
              <a:rPr lang="en-US" dirty="0" err="1"/>
              <a:t>là</a:t>
            </a:r>
            <a:r>
              <a:rPr lang="en-US" dirty="0"/>
              <a:t> </a:t>
            </a:r>
            <a:r>
              <a:rPr lang="en-US" dirty="0" err="1"/>
              <a:t>giả</a:t>
            </a:r>
            <a:r>
              <a:rPr lang="en-US" dirty="0"/>
              <a:t> </a:t>
            </a:r>
            <a:r>
              <a:rPr lang="en-US" dirty="0" err="1"/>
              <a:t>mạo</a:t>
            </a:r>
            <a:r>
              <a:rPr lang="en-US" dirty="0"/>
              <a:t>, </a:t>
            </a:r>
            <a:r>
              <a:rPr lang="en-US" dirty="0" err="1"/>
              <a:t>ăn</a:t>
            </a:r>
            <a:r>
              <a:rPr lang="en-US" dirty="0"/>
              <a:t> </a:t>
            </a:r>
            <a:r>
              <a:rPr lang="en-US" dirty="0" err="1"/>
              <a:t>cắp</a:t>
            </a:r>
            <a:r>
              <a:rPr lang="en-US" dirty="0"/>
              <a:t> </a:t>
            </a:r>
            <a:r>
              <a:rPr lang="en-US" dirty="0" err="1"/>
              <a:t>chất</a:t>
            </a:r>
            <a:r>
              <a:rPr lang="en-US" dirty="0"/>
              <a:t> </a:t>
            </a:r>
            <a:r>
              <a:rPr lang="en-US"/>
              <a:t>xám</a:t>
            </a:r>
          </a:p>
        </p:txBody>
      </p:sp>
      <p:sp>
        <p:nvSpPr>
          <p:cNvPr id="4" name="Slide Number Placeholder 3"/>
          <p:cNvSpPr>
            <a:spLocks noGrp="1"/>
          </p:cNvSpPr>
          <p:nvPr>
            <p:ph type="sldNum" sz="quarter" idx="5"/>
          </p:nvPr>
        </p:nvSpPr>
        <p:spPr/>
        <p:txBody>
          <a:bodyPr/>
          <a:lstStyle/>
          <a:p>
            <a:fld id="{CE59AC0F-3D87-474A-BCC0-3DF28E9AB345}" type="slidenum">
              <a:rPr lang="en-US" smtClean="0"/>
              <a:t>15</a:t>
            </a:fld>
            <a:endParaRPr lang="en-US"/>
          </a:p>
        </p:txBody>
      </p:sp>
    </p:spTree>
    <p:extLst>
      <p:ext uri="{BB962C8B-B14F-4D97-AF65-F5344CB8AC3E}">
        <p14:creationId xmlns:p14="http://schemas.microsoft.com/office/powerpoint/2010/main" val="19297623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63599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7191214-4670-49C0-8DED-2C5BAC2093E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84531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07CCC5-FD59-43DE-AA49-686BAD12A4C9}" type="slidenum">
              <a:rPr kumimoji="0" lang="zh-CN" altLang="en-US" sz="1200" b="0" i="0" u="none" strike="noStrike" kern="1200" cap="none" spc="0" normalizeH="0" baseline="0" noProof="0" smtClean="0">
                <a:ln>
                  <a:noFill/>
                </a:ln>
                <a:solidFill>
                  <a:prstClr val="black"/>
                </a:solidFill>
                <a:effectLst/>
                <a:uLnTx/>
                <a:uFillTx/>
                <a:latin typeface="Calibri"/>
                <a:ea typeface="宋体"/>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a:ea typeface="宋体"/>
              <a:cs typeface="+mn-cs"/>
            </a:endParaRPr>
          </a:p>
        </p:txBody>
      </p:sp>
    </p:spTree>
    <p:extLst>
      <p:ext uri="{BB962C8B-B14F-4D97-AF65-F5344CB8AC3E}">
        <p14:creationId xmlns:p14="http://schemas.microsoft.com/office/powerpoint/2010/main" val="5446124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15797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08220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76704419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43"/>
        <p:cNvGrpSpPr/>
        <p:nvPr/>
      </p:nvGrpSpPr>
      <p:grpSpPr>
        <a:xfrm>
          <a:off x="0" y="0"/>
          <a:ext cx="0" cy="0"/>
          <a:chOff x="0" y="0"/>
          <a:chExt cx="0" cy="0"/>
        </a:xfrm>
      </p:grpSpPr>
      <p:sp>
        <p:nvSpPr>
          <p:cNvPr id="44" name="Google Shape;44;p13"/>
          <p:cNvSpPr txBox="1">
            <a:spLocks noGrp="1"/>
          </p:cNvSpPr>
          <p:nvPr>
            <p:ph type="subTitle" idx="1"/>
          </p:nvPr>
        </p:nvSpPr>
        <p:spPr>
          <a:xfrm>
            <a:off x="2498800" y="2219933"/>
            <a:ext cx="7194400" cy="3492000"/>
          </a:xfrm>
          <a:prstGeom prst="rect">
            <a:avLst/>
          </a:prstGeom>
        </p:spPr>
        <p:txBody>
          <a:bodyPr spcFirstLastPara="1" wrap="square" lIns="91425" tIns="91425" rIns="91425" bIns="91425" anchor="t" anchorCtr="0">
            <a:noAutofit/>
          </a:bodyPr>
          <a:lstStyle>
            <a:lvl1pPr lvl="0">
              <a:lnSpc>
                <a:spcPct val="100000"/>
              </a:lnSpc>
              <a:spcBef>
                <a:spcPts val="0"/>
              </a:spcBef>
              <a:spcAft>
                <a:spcPts val="0"/>
              </a:spcAft>
              <a:buSzPts val="2000"/>
              <a:buChar char="●"/>
              <a:defRPr/>
            </a:lvl1pPr>
            <a:lvl2pPr lvl="1">
              <a:spcBef>
                <a:spcPts val="2133"/>
              </a:spcBef>
              <a:spcAft>
                <a:spcPts val="0"/>
              </a:spcAft>
              <a:buSzPts val="1600"/>
              <a:buChar char="○"/>
              <a:defRPr sz="2133"/>
            </a:lvl2pPr>
            <a:lvl3pPr lvl="2">
              <a:spcBef>
                <a:spcPts val="2133"/>
              </a:spcBef>
              <a:spcAft>
                <a:spcPts val="0"/>
              </a:spcAft>
              <a:buSzPts val="1600"/>
              <a:buChar char="■"/>
              <a:defRPr sz="2133"/>
            </a:lvl3pPr>
            <a:lvl4pPr lvl="3">
              <a:spcBef>
                <a:spcPts val="2133"/>
              </a:spcBef>
              <a:spcAft>
                <a:spcPts val="0"/>
              </a:spcAft>
              <a:buSzPts val="1600"/>
              <a:buChar char="●"/>
              <a:defRPr sz="2133"/>
            </a:lvl4pPr>
            <a:lvl5pPr lvl="4">
              <a:spcBef>
                <a:spcPts val="2133"/>
              </a:spcBef>
              <a:spcAft>
                <a:spcPts val="0"/>
              </a:spcAft>
              <a:buSzPts val="1600"/>
              <a:buChar char="○"/>
              <a:defRPr sz="2133"/>
            </a:lvl5pPr>
            <a:lvl6pPr lvl="5">
              <a:spcBef>
                <a:spcPts val="2133"/>
              </a:spcBef>
              <a:spcAft>
                <a:spcPts val="0"/>
              </a:spcAft>
              <a:buSzPts val="1600"/>
              <a:buChar char="■"/>
              <a:defRPr sz="2133"/>
            </a:lvl6pPr>
            <a:lvl7pPr lvl="6">
              <a:spcBef>
                <a:spcPts val="2133"/>
              </a:spcBef>
              <a:spcAft>
                <a:spcPts val="0"/>
              </a:spcAft>
              <a:buSzPts val="1600"/>
              <a:buChar char="●"/>
              <a:defRPr sz="2133"/>
            </a:lvl7pPr>
            <a:lvl8pPr lvl="7">
              <a:spcBef>
                <a:spcPts val="2133"/>
              </a:spcBef>
              <a:spcAft>
                <a:spcPts val="0"/>
              </a:spcAft>
              <a:buSzPts val="1600"/>
              <a:buChar char="○"/>
              <a:defRPr sz="2133"/>
            </a:lvl8pPr>
            <a:lvl9pPr lvl="8">
              <a:spcBef>
                <a:spcPts val="2133"/>
              </a:spcBef>
              <a:spcAft>
                <a:spcPts val="2133"/>
              </a:spcAft>
              <a:buSzPts val="1600"/>
              <a:buChar char="■"/>
              <a:defRPr sz="2133"/>
            </a:lvl9pPr>
          </a:lstStyle>
          <a:p>
            <a:endParaRPr/>
          </a:p>
        </p:txBody>
      </p:sp>
      <p:sp>
        <p:nvSpPr>
          <p:cNvPr id="45" name="Google Shape;45;p13"/>
          <p:cNvSpPr txBox="1">
            <a:spLocks noGrp="1"/>
          </p:cNvSpPr>
          <p:nvPr>
            <p:ph type="title"/>
          </p:nvPr>
        </p:nvSpPr>
        <p:spPr>
          <a:xfrm>
            <a:off x="960000" y="470268"/>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40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74578607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32078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698519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1573140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4931528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834972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9187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58275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83262826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968836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0502371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8966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5345073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A9285D0-8540-4BE0-A1D4-65B736183E9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xmlns="" id="{67ABE8DE-E15F-4BD1-9325-AD015082FC33}"/>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xmlns="" id="{055B381B-44CE-46A8-8404-355928E8731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a16="http://schemas.microsoft.com/office/drawing/2014/main" xmlns="" id="{749CB439-F000-4C89-A7E1-4287781AFEE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6D67C1C-8401-4029-B5E7-400D5E086C2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2035715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42B7D56C-07E2-472B-81BD-8B335CF6A0AA}"/>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0987A23E-A714-4BCD-8370-A3D07C183BE6}"/>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8EC577DE-DEEF-4048-9425-6CC236E3268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a16="http://schemas.microsoft.com/office/drawing/2014/main" xmlns="" id="{3C04E330-D539-4464-9FFB-294F05B3983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21A57763-7CE7-46FF-9377-44DCBBB2310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3512903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884C41AD-A8F5-4995-9357-0ABF62AA8632}"/>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xmlns="" id="{8E5D294A-9945-427F-B07D-CE7459D13654}"/>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BDDD3449-1CF4-428C-A97B-72473D89E2B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a16="http://schemas.microsoft.com/office/drawing/2014/main" xmlns="" id="{911C6687-9C7B-4225-AFCC-F2A088CC964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1A106AEB-426F-4101-A7DF-EA42B37A99E0}"/>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64727534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5E73E7D2-C363-4A54-9E32-BA42D0FF93C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xmlns="" id="{6E487057-B42A-473F-BC42-0F0C7AAFFD3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xmlns="" id="{7F18F3E7-CD84-40D5-9710-6CD1092B12A8}"/>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xmlns="" id="{0F45DBF6-8963-41D7-AD86-EBD96BDF7B16}"/>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a16="http://schemas.microsoft.com/office/drawing/2014/main" xmlns="" id="{D24C7751-731A-45AD-9A31-6701B9CEB3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694B6811-84DA-42AC-AD7B-D34BA769233A}"/>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71662718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BB5714-D688-4270-B8A7-2A4E373BFA2F}"/>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xmlns="" id="{0F38EED9-C066-4EE7-A229-1E5A4AE0D961}"/>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23AFE544-FBC0-48E5-B7BD-DEF58C7FD65F}"/>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xmlns="" id="{3131661C-6A49-4E52-995A-5EA83CC9AC12}"/>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A30C35EE-59B6-446F-965C-383BCC3024C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xmlns="" id="{B292BB6F-950C-452E-B6DD-52AF200A4399}"/>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8" name="Footer Placeholder 7">
            <a:extLst>
              <a:ext uri="{FF2B5EF4-FFF2-40B4-BE49-F238E27FC236}">
                <a16:creationId xmlns:a16="http://schemas.microsoft.com/office/drawing/2014/main" xmlns="" id="{A0E9ED37-DE68-4CE7-AB58-7F7C7ECD83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xmlns="" id="{776C1728-6B1C-4AC7-8F92-08D55C0B75C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9433677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AC01BC-0089-4A48-819D-8A805BEBD74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xmlns="" id="{707CC600-25BE-4D04-9A54-F31A69D6800F}"/>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4" name="Footer Placeholder 3">
            <a:extLst>
              <a:ext uri="{FF2B5EF4-FFF2-40B4-BE49-F238E27FC236}">
                <a16:creationId xmlns:a16="http://schemas.microsoft.com/office/drawing/2014/main" xmlns="" id="{FFF5801A-0C98-4AFB-B42C-72C4A577A8A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xmlns="" id="{26EB0C9C-3B0F-4025-AC09-3FDDD4F69EEB}"/>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20497889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36211144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95C14B00-CA87-46CF-9D29-08EAC551A853}"/>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3" name="Footer Placeholder 2">
            <a:extLst>
              <a:ext uri="{FF2B5EF4-FFF2-40B4-BE49-F238E27FC236}">
                <a16:creationId xmlns:a16="http://schemas.microsoft.com/office/drawing/2014/main" xmlns="" id="{6B3D780F-A332-45EE-BFA7-C9CB254F1A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xmlns="" id="{4BC10349-15AF-452F-98DA-33CF91D4E56E}"/>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6088286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69D86E9-6B93-465D-BA03-FF6E2442F71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xmlns="" id="{1C49A753-5FB1-4639-AB41-09883A96E21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xmlns="" id="{992A4F24-A300-4884-8AB2-5132A371B387}"/>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AB96261F-595D-4E05-9415-59AB171EF2A7}"/>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a16="http://schemas.microsoft.com/office/drawing/2014/main" xmlns="" id="{17C8485D-222F-4380-85EC-1C90F01688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FB84A4AA-09EA-4C16-B96F-60CFFACCA425}"/>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67689743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B8FD8CF-BAE5-47F0-B991-8EC8651E83E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xmlns="" id="{F497364B-DB39-4F41-A1FF-414F6B3FC2D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xmlns="" id="{43F998D5-4337-4220-9031-9DDA7039277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D5A22B02-9606-40F2-BEC9-A416362FDF28}"/>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6" name="Footer Placeholder 5">
            <a:extLst>
              <a:ext uri="{FF2B5EF4-FFF2-40B4-BE49-F238E27FC236}">
                <a16:creationId xmlns:a16="http://schemas.microsoft.com/office/drawing/2014/main" xmlns="" id="{BDB4FEBB-C303-447B-9872-A7688E48FE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xmlns="" id="{DF1292A2-04A1-4201-BAD5-42EF63E50C4C}"/>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18395611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6C264DF-C636-491A-8550-C5B23316F2FC}"/>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xmlns="" id="{5E069A87-5507-4A68-A2FA-D6BBBCC940B1}"/>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EF36DE27-BC72-40B4-8FD5-29F650DB2A34}"/>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a16="http://schemas.microsoft.com/office/drawing/2014/main" xmlns="" id="{ECB803EA-A4CC-40B8-9A0A-F43DDA4CFE0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DC00D662-EF00-471A-A568-CBE3670B8C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293408279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39492755-5521-4497-B709-A73E032468C0}"/>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xmlns="" id="{2556F5A4-F9DA-4164-8D5C-9ED891DD7E6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xmlns="" id="{AC0F8F56-B08E-4B67-8F2A-31800EB7D7E0}"/>
              </a:ext>
            </a:extLst>
          </p:cNvPr>
          <p:cNvSpPr>
            <a:spLocks noGrp="1"/>
          </p:cNvSpPr>
          <p:nvPr>
            <p:ph type="dt" sz="half" idx="10"/>
          </p:nvPr>
        </p:nvSpPr>
        <p:spPr>
          <a:xfrm>
            <a:off x="838200" y="6356350"/>
            <a:ext cx="2743200" cy="365125"/>
          </a:xfrm>
          <a:prstGeom prst="rect">
            <a:avLst/>
          </a:prstGeom>
        </p:spPr>
        <p:txBody>
          <a:bodyPr/>
          <a:lstStyle/>
          <a:p>
            <a:fld id="{F3F528DB-7B12-4F3E-9759-9E934A658519}" type="datetimeFigureOut">
              <a:rPr lang="en-US" smtClean="0"/>
              <a:t>12/20/2025</a:t>
            </a:fld>
            <a:endParaRPr lang="en-US"/>
          </a:p>
        </p:txBody>
      </p:sp>
      <p:sp>
        <p:nvSpPr>
          <p:cNvPr id="5" name="Footer Placeholder 4">
            <a:extLst>
              <a:ext uri="{FF2B5EF4-FFF2-40B4-BE49-F238E27FC236}">
                <a16:creationId xmlns:a16="http://schemas.microsoft.com/office/drawing/2014/main" xmlns="" id="{12D0724A-7DD8-4EFA-B54C-FA24610095D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xmlns="" id="{AC6E47E3-4A8E-4638-B116-8B5590C63481}"/>
              </a:ext>
            </a:extLst>
          </p:cNvPr>
          <p:cNvSpPr>
            <a:spLocks noGrp="1"/>
          </p:cNvSpPr>
          <p:nvPr>
            <p:ph type="sldNum" sz="quarter" idx="12"/>
          </p:nvPr>
        </p:nvSpPr>
        <p:spPr>
          <a:xfrm>
            <a:off x="8610600" y="6356350"/>
            <a:ext cx="2743200" cy="365125"/>
          </a:xfrm>
          <a:prstGeom prst="rect">
            <a:avLst/>
          </a:prstGeom>
        </p:spPr>
        <p:txBody>
          <a:bodyPr/>
          <a:lstStyle/>
          <a:p>
            <a:fld id="{FA6B4BEC-72A4-4B03-89CA-B5B52359939C}" type="slidenum">
              <a:rPr lang="en-US" smtClean="0"/>
              <a:t>‹#›</a:t>
            </a:fld>
            <a:endParaRPr lang="en-US"/>
          </a:p>
        </p:txBody>
      </p:sp>
    </p:spTree>
    <p:extLst>
      <p:ext uri="{BB962C8B-B14F-4D97-AF65-F5344CB8AC3E}">
        <p14:creationId xmlns:p14="http://schemas.microsoft.com/office/powerpoint/2010/main" val="35736505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4_空白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739062857"/>
      </p:ext>
    </p:extLst>
  </p:cSld>
  <p:clrMapOvr>
    <a:masterClrMapping/>
  </p:clrMapOvr>
  <mc:AlternateContent xmlns:mc="http://schemas.openxmlformats.org/markup-compatibility/2006" xmlns:p14="http://schemas.microsoft.com/office/powerpoint/2010/main">
    <mc:Choice Requires="p14">
      <p:transition spd="slow" p14:dur="2000">
        <p:randomBar dir="vert"/>
      </p:transition>
    </mc:Choice>
    <mc:Fallback xmlns="">
      <p:transition spd="slow">
        <p:randomBar dir="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704895421"/>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p:nvPr>
        </p:nvSpPr>
        <p:spPr>
          <a:xfrm>
            <a:off x="838200" y="1825625"/>
            <a:ext cx="10515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482058463"/>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521859739"/>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334166778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4066948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8" name="页脚占位符 7"/>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9" name="灯片编号占位符 8"/>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
        <p:nvSpPr>
          <p:cNvPr id="11" name="矩形 10"/>
          <p:cNvSpPr/>
          <p:nvPr userDrawn="1"/>
        </p:nvSpPr>
        <p:spPr>
          <a:xfrm>
            <a:off x="9649572" y="6356233"/>
            <a:ext cx="775136" cy="246221"/>
          </a:xfrm>
          <a:prstGeom prst="rect">
            <a:avLst/>
          </a:prstGeom>
        </p:spPr>
        <p:txBody>
          <a:bodyPr wrap="square">
            <a:spAutoFit/>
          </a:bodyPr>
          <a:lstStyle/>
          <a:p>
            <a:r>
              <a:rPr lang="en-US" altLang="zh-CN" sz="100" dirty="0">
                <a:solidFill>
                  <a:prstClr val="white"/>
                </a:solidFill>
                <a:latin typeface="Calibri"/>
                <a:ea typeface="宋体"/>
              </a:rPr>
              <a:t>PPT</a:t>
            </a:r>
            <a:r>
              <a:rPr lang="zh-CN" altLang="en-US" sz="100" dirty="0">
                <a:solidFill>
                  <a:prstClr val="white"/>
                </a:solidFill>
                <a:latin typeface="Calibri"/>
                <a:ea typeface="宋体"/>
              </a:rPr>
              <a:t>模板下载：</a:t>
            </a:r>
            <a:r>
              <a:rPr lang="en-US" altLang="zh-CN" sz="100" dirty="0">
                <a:solidFill>
                  <a:prstClr val="white"/>
                </a:solidFill>
                <a:latin typeface="Calibri"/>
                <a:ea typeface="宋体"/>
              </a:rPr>
              <a:t>www.1ppt.com/moban/     </a:t>
            </a:r>
            <a:r>
              <a:rPr lang="zh-CN" altLang="en-US" sz="100" dirty="0">
                <a:solidFill>
                  <a:prstClr val="white"/>
                </a:solidFill>
                <a:latin typeface="Calibri"/>
                <a:ea typeface="宋体"/>
              </a:rPr>
              <a:t>行业</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www.1ppt.com/hangye/ </a:t>
            </a:r>
          </a:p>
          <a:p>
            <a:r>
              <a:rPr lang="zh-CN" altLang="en-US" sz="100" dirty="0">
                <a:solidFill>
                  <a:prstClr val="white"/>
                </a:solidFill>
                <a:latin typeface="Calibri"/>
                <a:ea typeface="宋体"/>
              </a:rPr>
              <a:t>节日</a:t>
            </a:r>
            <a:r>
              <a:rPr lang="en-US" altLang="zh-CN" sz="100" dirty="0">
                <a:solidFill>
                  <a:prstClr val="white"/>
                </a:solidFill>
                <a:latin typeface="Calibri"/>
                <a:ea typeface="宋体"/>
              </a:rPr>
              <a:t>PPT</a:t>
            </a:r>
            <a:r>
              <a:rPr lang="zh-CN" altLang="en-US" sz="100" dirty="0">
                <a:solidFill>
                  <a:prstClr val="white"/>
                </a:solidFill>
                <a:latin typeface="Calibri"/>
                <a:ea typeface="宋体"/>
              </a:rPr>
              <a:t>模板：</a:t>
            </a:r>
            <a:r>
              <a:rPr lang="en-US" altLang="zh-CN" sz="100" dirty="0">
                <a:solidFill>
                  <a:prstClr val="white"/>
                </a:solidFill>
                <a:latin typeface="Calibri"/>
                <a:ea typeface="宋体"/>
              </a:rPr>
              <a:t>www.1ppt.com/jieri/           PPT</a:t>
            </a:r>
            <a:r>
              <a:rPr lang="zh-CN" altLang="en-US" sz="100" dirty="0">
                <a:solidFill>
                  <a:prstClr val="white"/>
                </a:solidFill>
                <a:latin typeface="Calibri"/>
                <a:ea typeface="宋体"/>
              </a:rPr>
              <a:t>素材下载：</a:t>
            </a:r>
            <a:r>
              <a:rPr lang="en-US" altLang="zh-CN" sz="100" dirty="0">
                <a:solidFill>
                  <a:prstClr val="white"/>
                </a:solidFill>
                <a:latin typeface="Calibri"/>
                <a:ea typeface="宋体"/>
              </a:rPr>
              <a:t>www.1ppt.com/sucai/</a:t>
            </a:r>
          </a:p>
          <a:p>
            <a:r>
              <a:rPr lang="en-US" altLang="zh-CN" sz="100" dirty="0">
                <a:solidFill>
                  <a:prstClr val="white"/>
                </a:solidFill>
                <a:latin typeface="Calibri"/>
                <a:ea typeface="宋体"/>
              </a:rPr>
              <a:t>PPT</a:t>
            </a:r>
            <a:r>
              <a:rPr lang="zh-CN" altLang="en-US" sz="100" dirty="0">
                <a:solidFill>
                  <a:prstClr val="white"/>
                </a:solidFill>
                <a:latin typeface="Calibri"/>
                <a:ea typeface="宋体"/>
              </a:rPr>
              <a:t>背景图片：</a:t>
            </a:r>
            <a:r>
              <a:rPr lang="en-US" altLang="zh-CN" sz="100" dirty="0">
                <a:solidFill>
                  <a:prstClr val="white"/>
                </a:solidFill>
                <a:latin typeface="Calibri"/>
                <a:ea typeface="宋体"/>
              </a:rPr>
              <a:t>www.1ppt.com/beijing/      PPT</a:t>
            </a:r>
            <a:r>
              <a:rPr lang="zh-CN" altLang="en-US" sz="100" dirty="0">
                <a:solidFill>
                  <a:prstClr val="white"/>
                </a:solidFill>
                <a:latin typeface="Calibri"/>
                <a:ea typeface="宋体"/>
              </a:rPr>
              <a:t>图表下载：</a:t>
            </a:r>
            <a:r>
              <a:rPr lang="en-US" altLang="zh-CN" sz="100" dirty="0">
                <a:solidFill>
                  <a:prstClr val="white"/>
                </a:solidFill>
                <a:latin typeface="Calibri"/>
                <a:ea typeface="宋体"/>
              </a:rPr>
              <a:t>www.1ppt.com/tubiao/      </a:t>
            </a:r>
          </a:p>
          <a:p>
            <a:r>
              <a:rPr lang="zh-CN" altLang="en-US" sz="100" dirty="0">
                <a:solidFill>
                  <a:prstClr val="white"/>
                </a:solidFill>
                <a:latin typeface="Calibri"/>
                <a:ea typeface="宋体"/>
              </a:rPr>
              <a:t>优秀</a:t>
            </a:r>
            <a:r>
              <a:rPr lang="en-US" altLang="zh-CN" sz="100" dirty="0">
                <a:solidFill>
                  <a:prstClr val="white"/>
                </a:solidFill>
                <a:latin typeface="Calibri"/>
                <a:ea typeface="宋体"/>
              </a:rPr>
              <a:t>PPT</a:t>
            </a:r>
            <a:r>
              <a:rPr lang="zh-CN" altLang="en-US" sz="100" dirty="0">
                <a:solidFill>
                  <a:prstClr val="white"/>
                </a:solidFill>
                <a:latin typeface="Calibri"/>
                <a:ea typeface="宋体"/>
              </a:rPr>
              <a:t>下载：</a:t>
            </a:r>
            <a:r>
              <a:rPr lang="en-US" altLang="zh-CN" sz="100" dirty="0">
                <a:solidFill>
                  <a:prstClr val="white"/>
                </a:solidFill>
                <a:latin typeface="Calibri"/>
                <a:ea typeface="宋体"/>
              </a:rPr>
              <a:t>www.1ppt.com/xiazai/        PPT</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www.1ppt.com/powerpoint/      </a:t>
            </a:r>
          </a:p>
          <a:p>
            <a:r>
              <a:rPr lang="en-US" altLang="zh-CN" sz="100" dirty="0">
                <a:solidFill>
                  <a:prstClr val="white"/>
                </a:solidFill>
                <a:latin typeface="Calibri"/>
                <a:ea typeface="宋体"/>
              </a:rPr>
              <a:t>Word</a:t>
            </a:r>
            <a:r>
              <a:rPr lang="zh-CN" altLang="en-US" sz="100" dirty="0">
                <a:solidFill>
                  <a:prstClr val="white"/>
                </a:solidFill>
                <a:latin typeface="Calibri"/>
                <a:ea typeface="宋体"/>
              </a:rPr>
              <a:t>教程： </a:t>
            </a:r>
            <a:r>
              <a:rPr lang="en-US" altLang="zh-CN" sz="100" dirty="0">
                <a:solidFill>
                  <a:prstClr val="white"/>
                </a:solidFill>
                <a:latin typeface="Calibri"/>
                <a:ea typeface="宋体"/>
              </a:rPr>
              <a:t>www.1ppt.com/word/              Excel</a:t>
            </a:r>
            <a:r>
              <a:rPr lang="zh-CN" altLang="en-US" sz="100" dirty="0">
                <a:solidFill>
                  <a:prstClr val="white"/>
                </a:solidFill>
                <a:latin typeface="Calibri"/>
                <a:ea typeface="宋体"/>
              </a:rPr>
              <a:t>教程：</a:t>
            </a:r>
            <a:r>
              <a:rPr lang="en-US" altLang="zh-CN" sz="100" dirty="0">
                <a:solidFill>
                  <a:prstClr val="white"/>
                </a:solidFill>
                <a:latin typeface="Calibri"/>
                <a:ea typeface="宋体"/>
              </a:rPr>
              <a:t>www.1ppt.com/excel/  </a:t>
            </a:r>
          </a:p>
          <a:p>
            <a:r>
              <a:rPr lang="zh-CN" altLang="en-US" sz="100" dirty="0">
                <a:solidFill>
                  <a:prstClr val="white"/>
                </a:solidFill>
                <a:latin typeface="Calibri"/>
                <a:ea typeface="宋体"/>
              </a:rPr>
              <a:t>资料下载：</a:t>
            </a:r>
            <a:r>
              <a:rPr lang="en-US" altLang="zh-CN" sz="100" dirty="0">
                <a:solidFill>
                  <a:prstClr val="white"/>
                </a:solidFill>
                <a:latin typeface="Calibri"/>
                <a:ea typeface="宋体"/>
              </a:rPr>
              <a:t>www.1ppt.com/ziliao/                PPT</a:t>
            </a:r>
            <a:r>
              <a:rPr lang="zh-CN" altLang="en-US" sz="100" dirty="0">
                <a:solidFill>
                  <a:prstClr val="white"/>
                </a:solidFill>
                <a:latin typeface="Calibri"/>
                <a:ea typeface="宋体"/>
              </a:rPr>
              <a:t>课件下载：</a:t>
            </a:r>
            <a:r>
              <a:rPr lang="en-US" altLang="zh-CN" sz="100" dirty="0">
                <a:solidFill>
                  <a:prstClr val="white"/>
                </a:solidFill>
                <a:latin typeface="Calibri"/>
                <a:ea typeface="宋体"/>
              </a:rPr>
              <a:t>www.1ppt.com/kejian/ </a:t>
            </a:r>
          </a:p>
          <a:p>
            <a:r>
              <a:rPr lang="zh-CN" altLang="en-US" sz="100" dirty="0">
                <a:solidFill>
                  <a:prstClr val="white"/>
                </a:solidFill>
                <a:latin typeface="Calibri"/>
                <a:ea typeface="宋体"/>
              </a:rPr>
              <a:t>范文下载：</a:t>
            </a:r>
            <a:r>
              <a:rPr lang="en-US" altLang="zh-CN" sz="100" dirty="0">
                <a:solidFill>
                  <a:prstClr val="white"/>
                </a:solidFill>
                <a:latin typeface="Calibri"/>
                <a:ea typeface="宋体"/>
              </a:rPr>
              <a:t>www.1ppt.com/fanwen/             </a:t>
            </a:r>
            <a:r>
              <a:rPr lang="zh-CN" altLang="en-US" sz="100" dirty="0">
                <a:solidFill>
                  <a:prstClr val="white"/>
                </a:solidFill>
                <a:latin typeface="Calibri"/>
                <a:ea typeface="宋体"/>
              </a:rPr>
              <a:t>试卷下载：</a:t>
            </a:r>
            <a:r>
              <a:rPr lang="en-US" altLang="zh-CN" sz="100" dirty="0">
                <a:solidFill>
                  <a:prstClr val="white"/>
                </a:solidFill>
                <a:latin typeface="Calibri"/>
                <a:ea typeface="宋体"/>
              </a:rPr>
              <a:t>www.1ppt.com/shiti/  </a:t>
            </a:r>
          </a:p>
          <a:p>
            <a:r>
              <a:rPr lang="zh-CN" altLang="en-US" sz="100" dirty="0">
                <a:solidFill>
                  <a:prstClr val="white"/>
                </a:solidFill>
                <a:latin typeface="Calibri"/>
                <a:ea typeface="宋体"/>
              </a:rPr>
              <a:t>教案下载：</a:t>
            </a:r>
            <a:r>
              <a:rPr lang="en-US" altLang="zh-CN" sz="100" dirty="0">
                <a:solidFill>
                  <a:prstClr val="white"/>
                </a:solidFill>
                <a:latin typeface="Calibri"/>
                <a:ea typeface="宋体"/>
              </a:rPr>
              <a:t>www.1ppt.com/jiaoan/        </a:t>
            </a:r>
          </a:p>
          <a:p>
            <a:r>
              <a:rPr lang="zh-CN" altLang="en-US" sz="100" dirty="0">
                <a:solidFill>
                  <a:prstClr val="white"/>
                </a:solidFill>
                <a:latin typeface="Calibri"/>
                <a:ea typeface="宋体"/>
              </a:rPr>
              <a:t>字体下载：</a:t>
            </a:r>
            <a:r>
              <a:rPr lang="en-US" altLang="zh-CN" sz="100" dirty="0">
                <a:solidFill>
                  <a:prstClr val="white"/>
                </a:solidFill>
                <a:latin typeface="Calibri"/>
                <a:ea typeface="宋体"/>
              </a:rPr>
              <a:t>www.1ppt.com/ziti/</a:t>
            </a:r>
          </a:p>
          <a:p>
            <a:r>
              <a:rPr lang="en-US" altLang="zh-CN" sz="100" dirty="0">
                <a:solidFill>
                  <a:prstClr val="white"/>
                </a:solidFill>
                <a:latin typeface="Calibri"/>
                <a:ea typeface="宋体"/>
              </a:rPr>
              <a:t> </a:t>
            </a:r>
            <a:endParaRPr lang="zh-CN" altLang="en-US" sz="100" dirty="0">
              <a:solidFill>
                <a:prstClr val="white"/>
              </a:solidFill>
              <a:latin typeface="Calibri"/>
              <a:ea typeface="宋体"/>
            </a:endParaRPr>
          </a:p>
        </p:txBody>
      </p:sp>
    </p:spTree>
    <p:extLst>
      <p:ext uri="{BB962C8B-B14F-4D97-AF65-F5344CB8AC3E}">
        <p14:creationId xmlns:p14="http://schemas.microsoft.com/office/powerpoint/2010/main" val="200663611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4" name="页脚占位符 3"/>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5" name="灯片编号占位符 4"/>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39657510"/>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3" name="页脚占位符 2"/>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4" name="灯片编号占位符 3"/>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4255408052"/>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9330611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6" name="页脚占位符 5"/>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7" name="灯片编号占位符 6"/>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2709092124"/>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p:nvPr>
        </p:nvSpPr>
        <p:spPr>
          <a:xfrm>
            <a:off x="838200" y="1825625"/>
            <a:ext cx="10515600" cy="43513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86555167"/>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fld id="{C9C0FB2B-981F-4088-B947-A0E4505177C6}" type="datetimeFigureOut">
              <a:rPr lang="zh-CN" altLang="en-US" smtClean="0">
                <a:solidFill>
                  <a:prstClr val="black"/>
                </a:solidFill>
              </a:rPr>
              <a:pPr/>
              <a:t>2025/12/20</a:t>
            </a:fld>
            <a:endParaRPr lang="zh-CN" altLang="en-US">
              <a:solidFill>
                <a:prstClr val="black"/>
              </a:solidFill>
            </a:endParaRPr>
          </a:p>
        </p:txBody>
      </p:sp>
      <p:sp>
        <p:nvSpPr>
          <p:cNvPr id="5" name="页脚占位符 4"/>
          <p:cNvSpPr>
            <a:spLocks noGrp="1"/>
          </p:cNvSpPr>
          <p:nvPr>
            <p:ph type="ftr" sz="quarter" idx="11"/>
          </p:nvPr>
        </p:nvSpPr>
        <p:spPr>
          <a:xfrm>
            <a:off x="4038600" y="6356350"/>
            <a:ext cx="4114800" cy="365125"/>
          </a:xfrm>
        </p:spPr>
        <p:txBody>
          <a:bodyPr/>
          <a:lstStyle/>
          <a:p>
            <a:endParaRPr lang="zh-CN" altLang="en-US">
              <a:solidFill>
                <a:prstClr val="black"/>
              </a:solidFill>
            </a:endParaRPr>
          </a:p>
        </p:txBody>
      </p:sp>
      <p:sp>
        <p:nvSpPr>
          <p:cNvPr id="6" name="灯片编号占位符 5"/>
          <p:cNvSpPr>
            <a:spLocks noGrp="1"/>
          </p:cNvSpPr>
          <p:nvPr>
            <p:ph type="sldNum" sz="quarter" idx="12"/>
          </p:nvPr>
        </p:nvSpPr>
        <p:spPr>
          <a:xfrm>
            <a:off x="8610600" y="6356350"/>
            <a:ext cx="2743200" cy="365125"/>
          </a:xfrm>
        </p:spPr>
        <p:txBody>
          <a:bodyPr/>
          <a:lstStyle/>
          <a:p>
            <a:fld id="{1140FB24-3B23-49E4-A9E2-6CE9F9A839DB}" type="slidenum">
              <a:rPr lang="zh-CN" altLang="en-US" smtClean="0">
                <a:solidFill>
                  <a:prstClr val="black"/>
                </a:solidFill>
              </a:rPr>
              <a:pPr/>
              <a:t>‹#›</a:t>
            </a:fld>
            <a:endParaRPr lang="zh-CN" altLang="en-US">
              <a:solidFill>
                <a:prstClr val="black"/>
              </a:solidFill>
            </a:endParaRPr>
          </a:p>
        </p:txBody>
      </p:sp>
    </p:spTree>
    <p:extLst>
      <p:ext uri="{BB962C8B-B14F-4D97-AF65-F5344CB8AC3E}">
        <p14:creationId xmlns:p14="http://schemas.microsoft.com/office/powerpoint/2010/main" val="663285628"/>
      </p:ext>
    </p:extLst>
  </p:cSld>
  <p:clrMapOvr>
    <a:masterClrMapping/>
  </p:clrMapOvr>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1422026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90277348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20377216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8139220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2025/12/20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63132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3.jp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theme" Target="../theme/theme3.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slideLayout" Target="../slideLayouts/slideLayout35.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13" Type="http://schemas.openxmlformats.org/officeDocument/2006/relationships/image" Target="../media/image4.jpeg"/><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5" Type="http://schemas.openxmlformats.org/officeDocument/2006/relationships/image" Target="../media/image6.jpeg"/><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 Id="rId14" Type="http://schemas.openxmlformats.org/officeDocument/2006/relationships/image" Target="../media/image5.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alphaModFix amt="93000"/>
            <a:lum/>
          </a:blip>
          <a:srcRect/>
          <a:stretch>
            <a:fillRect l="-23000" t="-3000" r="-2000" b="-31000"/>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2025/12/20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pic>
        <p:nvPicPr>
          <p:cNvPr id="8" name="Picture 7" descr="A pink background with white leaves and black text&#10;&#10;Description automatically generated">
            <a:extLst>
              <a:ext uri="{FF2B5EF4-FFF2-40B4-BE49-F238E27FC236}">
                <a16:creationId xmlns:a16="http://schemas.microsoft.com/office/drawing/2014/main" xmlns="" id="{5020BA1F-F85B-4FD0-A7F5-0F1F6F7F00DF}"/>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2147777" y="352646"/>
            <a:ext cx="1789371" cy="1789371"/>
          </a:xfrm>
          <a:prstGeom prst="rect">
            <a:avLst/>
          </a:prstGeom>
        </p:spPr>
      </p:pic>
    </p:spTree>
    <p:extLst>
      <p:ext uri="{BB962C8B-B14F-4D97-AF65-F5344CB8AC3E}">
        <p14:creationId xmlns:p14="http://schemas.microsoft.com/office/powerpoint/2010/main" val="64327446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12/20/2025</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277671911"/>
      </p:ext>
    </p:extLst>
  </p:cSld>
  <p:clrMap bg1="lt1" tx1="dk1" bg2="lt2" tx2="dk2" accent1="accent1" accent2="accent2" accent3="accent3" accent4="accent4" accent5="accent5" accent6="accent6" hlink="hlink" folHlink="folHlink"/>
  <p:sldLayoutIdLst>
    <p:sldLayoutId id="2147483674" r:id="rId1"/>
    <p:sldLayoutId id="2147483675" r:id="rId2"/>
    <p:sldLayoutId id="2147483676" r:id="rId3"/>
    <p:sldLayoutId id="2147483677" r:id="rId4"/>
    <p:sldLayoutId id="2147483678" r:id="rId5"/>
    <p:sldLayoutId id="2147483679" r:id="rId6"/>
    <p:sldLayoutId id="2147483680" r:id="rId7"/>
    <p:sldLayoutId id="2147483681" r:id="rId8"/>
    <p:sldLayoutId id="2147483682" r:id="rId9"/>
    <p:sldLayoutId id="2147483683" r:id="rId10"/>
    <p:sldLayoutId id="2147483684"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5598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grpSp>
        <p:nvGrpSpPr>
          <p:cNvPr id="63" name="组合 62"/>
          <p:cNvGrpSpPr/>
          <p:nvPr userDrawn="1"/>
        </p:nvGrpSpPr>
        <p:grpSpPr>
          <a:xfrm>
            <a:off x="0" y="1"/>
            <a:ext cx="12192000" cy="6858000"/>
            <a:chOff x="0" y="0"/>
            <a:chExt cx="12192000" cy="6858000"/>
          </a:xfrm>
        </p:grpSpPr>
        <p:pic>
          <p:nvPicPr>
            <p:cNvPr id="64" name="图片 63"/>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4140223"/>
              <a:ext cx="4733046" cy="2717776"/>
            </a:xfrm>
            <a:prstGeom prst="rect">
              <a:avLst/>
            </a:prstGeom>
          </p:spPr>
        </p:pic>
        <p:pic>
          <p:nvPicPr>
            <p:cNvPr id="65" name="图片 64"/>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0"/>
              <a:ext cx="4733046" cy="2717776"/>
            </a:xfrm>
            <a:prstGeom prst="rect">
              <a:avLst/>
            </a:prstGeom>
          </p:spPr>
        </p:pic>
        <p:pic>
          <p:nvPicPr>
            <p:cNvPr id="66" name="图片 65"/>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0" y="2717775"/>
              <a:ext cx="4733046" cy="2717776"/>
            </a:xfrm>
            <a:prstGeom prst="rect">
              <a:avLst/>
            </a:prstGeom>
          </p:spPr>
        </p:pic>
        <p:pic>
          <p:nvPicPr>
            <p:cNvPr id="67" name="图片 66"/>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0"/>
              <a:ext cx="4733046" cy="2717776"/>
            </a:xfrm>
            <a:prstGeom prst="rect">
              <a:avLst/>
            </a:prstGeom>
          </p:spPr>
        </p:pic>
        <p:pic>
          <p:nvPicPr>
            <p:cNvPr id="68" name="图片 67"/>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4733046" y="2717775"/>
              <a:ext cx="4733046" cy="2717776"/>
            </a:xfrm>
            <a:prstGeom prst="rect">
              <a:avLst/>
            </a:prstGeom>
          </p:spPr>
        </p:pic>
        <p:pic>
          <p:nvPicPr>
            <p:cNvPr id="69" name="图片 68"/>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rot="5400000">
              <a:off x="8429781" y="3095780"/>
              <a:ext cx="4733046" cy="2791392"/>
            </a:xfrm>
            <a:prstGeom prst="rect">
              <a:avLst/>
            </a:prstGeom>
          </p:spPr>
        </p:pic>
        <p:pic>
          <p:nvPicPr>
            <p:cNvPr id="70" name="图片 69"/>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2389351" y="4140223"/>
              <a:ext cx="4733046" cy="2717776"/>
            </a:xfrm>
            <a:prstGeom prst="rect">
              <a:avLst/>
            </a:prstGeom>
          </p:spPr>
        </p:pic>
        <p:pic>
          <p:nvPicPr>
            <p:cNvPr id="71" name="图片 70"/>
            <p:cNvPicPr>
              <a:picLocks noChangeAspect="1"/>
            </p:cNvPicPr>
            <p:nvPr/>
          </p:nvPicPr>
          <p:blipFill rotWithShape="1">
            <a:blip r:embed="rId13" cstate="screen">
              <a:extLst>
                <a:ext uri="{28A0092B-C50C-407E-A947-70E740481C1C}">
                  <a14:useLocalDpi xmlns:a14="http://schemas.microsoft.com/office/drawing/2010/main"/>
                </a:ext>
              </a:extLst>
            </a:blip>
            <a:srcRect/>
            <a:stretch>
              <a:fillRect/>
            </a:stretch>
          </p:blipFill>
          <p:spPr>
            <a:xfrm>
              <a:off x="6942025" y="4140224"/>
              <a:ext cx="4733046" cy="2717776"/>
            </a:xfrm>
            <a:prstGeom prst="rect">
              <a:avLst/>
            </a:prstGeom>
          </p:spPr>
        </p:pic>
        <p:pic>
          <p:nvPicPr>
            <p:cNvPr id="72" name="图片 71"/>
            <p:cNvPicPr>
              <a:picLocks noChangeAspect="1"/>
            </p:cNvPicPr>
            <p:nvPr/>
          </p:nvPicPr>
          <p:blipFill rotWithShape="1">
            <a:blip r:embed="rId14" cstate="screen">
              <a:extLst>
                <a:ext uri="{28A0092B-C50C-407E-A947-70E740481C1C}">
                  <a14:useLocalDpi xmlns:a14="http://schemas.microsoft.com/office/drawing/2010/main"/>
                </a:ext>
              </a:extLst>
            </a:blip>
            <a:srcRect/>
            <a:stretch>
              <a:fillRect/>
            </a:stretch>
          </p:blipFill>
          <p:spPr>
            <a:xfrm>
              <a:off x="9402592" y="0"/>
              <a:ext cx="2789408" cy="2717776"/>
            </a:xfrm>
            <a:prstGeom prst="rect">
              <a:avLst/>
            </a:prstGeom>
          </p:spPr>
        </p:pic>
      </p:grpSp>
      <p:pic>
        <p:nvPicPr>
          <p:cNvPr id="4" name="Picture 3">
            <a:extLst>
              <a:ext uri="{FF2B5EF4-FFF2-40B4-BE49-F238E27FC236}">
                <a16:creationId xmlns="" xmlns:a16="http://schemas.microsoft.com/office/drawing/2014/main" id="{CF467962-C7F3-C6BC-8BEB-D2CA205D63D4}"/>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1819276" y="447675"/>
            <a:ext cx="1609725" cy="1609725"/>
          </a:xfrm>
          <a:prstGeom prst="rect">
            <a:avLst/>
          </a:prstGeom>
        </p:spPr>
      </p:pic>
    </p:spTree>
    <p:extLst>
      <p:ext uri="{BB962C8B-B14F-4D97-AF65-F5344CB8AC3E}">
        <p14:creationId xmlns:p14="http://schemas.microsoft.com/office/powerpoint/2010/main" val="810173564"/>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mc:AlternateContent xmlns:mc="http://schemas.openxmlformats.org/markup-compatibility/2006" xmlns:p14="http://schemas.microsoft.com/office/powerpoint/2010/main">
    <mc:Choice Requires="p14">
      <p:transition spd="slow" p14:dur="1750" advClick="0" advTm="0">
        <p:random/>
      </p:transition>
    </mc:Choice>
    <mc:Fallback xmlns="">
      <p:transition spd="slow" advClick="0" advTm="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g"/><Relationship Id="rId1" Type="http://schemas.openxmlformats.org/officeDocument/2006/relationships/slideLayout" Target="../slideLayouts/slideLayout37.xml"/><Relationship Id="rId5" Type="http://schemas.openxmlformats.org/officeDocument/2006/relationships/image" Target="../media/image9.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slideLayout" Target="../slideLayouts/slideLayout7.xml"/><Relationship Id="rId1" Type="http://schemas.openxmlformats.org/officeDocument/2006/relationships/tags" Target="../tags/tag5.xml"/><Relationship Id="rId4" Type="http://schemas.openxmlformats.org/officeDocument/2006/relationships/image" Target="../media/image31.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7.xml"/><Relationship Id="rId5" Type="http://schemas.openxmlformats.org/officeDocument/2006/relationships/image" Target="../media/image34.pn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6.xml"/><Relationship Id="rId1" Type="http://schemas.openxmlformats.org/officeDocument/2006/relationships/slideLayout" Target="../slideLayouts/slideLayout19.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19.xml"/><Relationship Id="rId5" Type="http://schemas.openxmlformats.org/officeDocument/2006/relationships/image" Target="../media/image45.png"/><Relationship Id="rId4" Type="http://schemas.openxmlformats.org/officeDocument/2006/relationships/image" Target="../media/image44.png"/></Relationships>
</file>

<file path=ppt/slides/_rels/slide1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37.png"/><Relationship Id="rId1" Type="http://schemas.openxmlformats.org/officeDocument/2006/relationships/slideLayout" Target="../slideLayouts/slideLayout19.xml"/><Relationship Id="rId5" Type="http://schemas.openxmlformats.org/officeDocument/2006/relationships/image" Target="../media/image46.png"/><Relationship Id="rId4" Type="http://schemas.openxmlformats.org/officeDocument/2006/relationships/image" Target="../media/image44.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7.xml"/><Relationship Id="rId1" Type="http://schemas.openxmlformats.org/officeDocument/2006/relationships/slideLayout" Target="../slideLayouts/slideLayout19.xml"/><Relationship Id="rId5" Type="http://schemas.openxmlformats.org/officeDocument/2006/relationships/image" Target="../media/image49.png"/><Relationship Id="rId4"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notesSlide" Target="../notesSlides/notesSlide1.xml"/><Relationship Id="rId7" Type="http://schemas.openxmlformats.org/officeDocument/2006/relationships/image" Target="../media/image13.png"/><Relationship Id="rId2" Type="http://schemas.openxmlformats.org/officeDocument/2006/relationships/slideLayout" Target="../slideLayouts/slideLayout1.xml"/><Relationship Id="rId1" Type="http://schemas.openxmlformats.org/officeDocument/2006/relationships/tags" Target="../tags/tag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jpeg"/></Relationships>
</file>

<file path=ppt/slides/_rels/slide2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8.xml"/><Relationship Id="rId1" Type="http://schemas.openxmlformats.org/officeDocument/2006/relationships/slideLayout" Target="../slideLayouts/slideLayout19.xml"/><Relationship Id="rId5" Type="http://schemas.openxmlformats.org/officeDocument/2006/relationships/image" Target="../media/image51.png"/><Relationship Id="rId4" Type="http://schemas.openxmlformats.org/officeDocument/2006/relationships/image" Target="../media/image50.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8.xml"/><Relationship Id="rId5" Type="http://schemas.openxmlformats.org/officeDocument/2006/relationships/image" Target="../media/image52.png"/><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8" Type="http://schemas.microsoft.com/office/2007/relationships/hdphoto" Target="../media/hdphoto3.wdp"/><Relationship Id="rId13" Type="http://schemas.openxmlformats.org/officeDocument/2006/relationships/image" Target="../media/image59.png"/><Relationship Id="rId18" Type="http://schemas.openxmlformats.org/officeDocument/2006/relationships/customXml" Target="../ink/ink5.xml"/><Relationship Id="rId26" Type="http://schemas.openxmlformats.org/officeDocument/2006/relationships/image" Target="../media/image66.png"/><Relationship Id="rId3" Type="http://schemas.openxmlformats.org/officeDocument/2006/relationships/image" Target="../media/image53.png"/><Relationship Id="rId21" Type="http://schemas.openxmlformats.org/officeDocument/2006/relationships/image" Target="../media/image63.png"/><Relationship Id="rId7" Type="http://schemas.openxmlformats.org/officeDocument/2006/relationships/image" Target="../media/image57.png"/><Relationship Id="rId12" Type="http://schemas.openxmlformats.org/officeDocument/2006/relationships/customXml" Target="../ink/ink2.xml"/><Relationship Id="rId17" Type="http://schemas.openxmlformats.org/officeDocument/2006/relationships/image" Target="../media/image61.png"/><Relationship Id="rId25" Type="http://schemas.microsoft.com/office/2007/relationships/hdphoto" Target="../media/hdphoto4.wdp"/><Relationship Id="rId2" Type="http://schemas.openxmlformats.org/officeDocument/2006/relationships/notesSlide" Target="../notesSlides/notesSlide9.xml"/><Relationship Id="rId16" Type="http://schemas.openxmlformats.org/officeDocument/2006/relationships/customXml" Target="../ink/ink4.xml"/><Relationship Id="rId20" Type="http://schemas.openxmlformats.org/officeDocument/2006/relationships/customXml" Target="../ink/ink6.xml"/><Relationship Id="rId1" Type="http://schemas.openxmlformats.org/officeDocument/2006/relationships/slideLayout" Target="../slideLayouts/slideLayout30.xml"/><Relationship Id="rId6" Type="http://schemas.openxmlformats.org/officeDocument/2006/relationships/image" Target="../media/image56.png"/><Relationship Id="rId11" Type="http://schemas.openxmlformats.org/officeDocument/2006/relationships/image" Target="../media/image58.png"/><Relationship Id="rId24" Type="http://schemas.openxmlformats.org/officeDocument/2006/relationships/image" Target="../media/image65.png"/><Relationship Id="rId5" Type="http://schemas.openxmlformats.org/officeDocument/2006/relationships/image" Target="../media/image55.png"/><Relationship Id="rId15" Type="http://schemas.openxmlformats.org/officeDocument/2006/relationships/image" Target="../media/image60.png"/><Relationship Id="rId23" Type="http://schemas.openxmlformats.org/officeDocument/2006/relationships/image" Target="../media/image64.png"/><Relationship Id="rId10" Type="http://schemas.openxmlformats.org/officeDocument/2006/relationships/image" Target="../media/image80.png"/><Relationship Id="rId19" Type="http://schemas.openxmlformats.org/officeDocument/2006/relationships/image" Target="../media/image62.png"/><Relationship Id="rId4" Type="http://schemas.openxmlformats.org/officeDocument/2006/relationships/image" Target="../media/image54.png"/><Relationship Id="rId9" Type="http://schemas.openxmlformats.org/officeDocument/2006/relationships/customXml" Target="../ink/ink1.xml"/><Relationship Id="rId14" Type="http://schemas.openxmlformats.org/officeDocument/2006/relationships/customXml" Target="../ink/ink3.xml"/><Relationship Id="rId22" Type="http://schemas.openxmlformats.org/officeDocument/2006/relationships/customXml" Target="../ink/ink7.xml"/></Relationships>
</file>

<file path=ppt/slides/_rels/slide23.xml.rels><?xml version="1.0" encoding="UTF-8" standalone="yes"?>
<Relationships xmlns="http://schemas.openxmlformats.org/package/2006/relationships"><Relationship Id="rId8" Type="http://schemas.openxmlformats.org/officeDocument/2006/relationships/image" Target="../media/image72.png"/><Relationship Id="rId13" Type="http://schemas.openxmlformats.org/officeDocument/2006/relationships/image" Target="../media/image75.png"/><Relationship Id="rId3" Type="http://schemas.openxmlformats.org/officeDocument/2006/relationships/image" Target="../media/image68.png"/><Relationship Id="rId7" Type="http://schemas.openxmlformats.org/officeDocument/2006/relationships/image" Target="../media/image54.png"/><Relationship Id="rId12" Type="http://schemas.microsoft.com/office/2007/relationships/hdphoto" Target="../media/hdphoto5.wdp"/><Relationship Id="rId2" Type="http://schemas.openxmlformats.org/officeDocument/2006/relationships/image" Target="../media/image67.png"/><Relationship Id="rId1" Type="http://schemas.openxmlformats.org/officeDocument/2006/relationships/slideLayout" Target="../slideLayouts/slideLayout30.xml"/><Relationship Id="rId6" Type="http://schemas.openxmlformats.org/officeDocument/2006/relationships/image" Target="../media/image71.png"/><Relationship Id="rId11" Type="http://schemas.openxmlformats.org/officeDocument/2006/relationships/image" Target="../media/image74.png"/><Relationship Id="rId5" Type="http://schemas.openxmlformats.org/officeDocument/2006/relationships/image" Target="../media/image70.png"/><Relationship Id="rId10" Type="http://schemas.openxmlformats.org/officeDocument/2006/relationships/image" Target="../media/image73.png"/><Relationship Id="rId4" Type="http://schemas.openxmlformats.org/officeDocument/2006/relationships/image" Target="../media/image69.png"/><Relationship Id="rId9" Type="http://schemas.openxmlformats.org/officeDocument/2006/relationships/slide" Target="slide25.xml"/></Relationships>
</file>

<file path=ppt/slides/_rels/slide24.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microsoft.com/office/2007/relationships/hdphoto" Target="../media/hdphoto6.wdp"/><Relationship Id="rId2" Type="http://schemas.openxmlformats.org/officeDocument/2006/relationships/notesSlide" Target="../notesSlides/notesSlide10.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78.jpg"/><Relationship Id="rId10" Type="http://schemas.openxmlformats.org/officeDocument/2006/relationships/image" Target="../media/image82.png"/><Relationship Id="rId4" Type="http://schemas.openxmlformats.org/officeDocument/2006/relationships/image" Target="../media/image77.png"/><Relationship Id="rId9" Type="http://schemas.microsoft.com/office/2007/relationships/hdphoto" Target="../media/hdphoto7.wdp"/></Relationships>
</file>

<file path=ppt/slides/_rels/slide25.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76.jpg"/><Relationship Id="rId1" Type="http://schemas.openxmlformats.org/officeDocument/2006/relationships/slideLayout" Target="../slideLayouts/slideLayout25.xml"/></Relationships>
</file>

<file path=ppt/slides/_rels/slide26.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77.png"/><Relationship Id="rId7" Type="http://schemas.openxmlformats.org/officeDocument/2006/relationships/image" Target="../media/image81.png"/><Relationship Id="rId2" Type="http://schemas.openxmlformats.org/officeDocument/2006/relationships/image" Target="../media/image76.jpg"/><Relationship Id="rId1" Type="http://schemas.openxmlformats.org/officeDocument/2006/relationships/slideLayout" Target="../slideLayouts/slideLayout25.xml"/><Relationship Id="rId6" Type="http://schemas.microsoft.com/office/2007/relationships/hdphoto" Target="../media/hdphoto6.wdp"/><Relationship Id="rId5" Type="http://schemas.openxmlformats.org/officeDocument/2006/relationships/image" Target="../media/image79.png"/><Relationship Id="rId4" Type="http://schemas.openxmlformats.org/officeDocument/2006/relationships/image" Target="../media/image78.jpg"/><Relationship Id="rId9" Type="http://schemas.openxmlformats.org/officeDocument/2006/relationships/image" Target="../media/image84.png"/></Relationships>
</file>

<file path=ppt/slides/_rels/slide27.xml.rels><?xml version="1.0" encoding="UTF-8" standalone="yes"?>
<Relationships xmlns="http://schemas.openxmlformats.org/package/2006/relationships"><Relationship Id="rId8" Type="http://schemas.openxmlformats.org/officeDocument/2006/relationships/image" Target="../media/image81.png"/><Relationship Id="rId3" Type="http://schemas.openxmlformats.org/officeDocument/2006/relationships/image" Target="../media/image76.jpg"/><Relationship Id="rId7" Type="http://schemas.microsoft.com/office/2007/relationships/hdphoto" Target="../media/hdphoto6.wdp"/><Relationship Id="rId2" Type="http://schemas.openxmlformats.org/officeDocument/2006/relationships/notesSlide" Target="../notesSlides/notesSlide11.xml"/><Relationship Id="rId1" Type="http://schemas.openxmlformats.org/officeDocument/2006/relationships/slideLayout" Target="../slideLayouts/slideLayout25.xml"/><Relationship Id="rId6" Type="http://schemas.openxmlformats.org/officeDocument/2006/relationships/image" Target="../media/image79.png"/><Relationship Id="rId5" Type="http://schemas.openxmlformats.org/officeDocument/2006/relationships/image" Target="../media/image78.jpg"/><Relationship Id="rId10" Type="http://schemas.openxmlformats.org/officeDocument/2006/relationships/image" Target="../media/image84.png"/><Relationship Id="rId4" Type="http://schemas.openxmlformats.org/officeDocument/2006/relationships/image" Target="../media/image77.png"/><Relationship Id="rId9" Type="http://schemas.microsoft.com/office/2007/relationships/hdphoto" Target="../media/hdphoto7.wdp"/></Relationships>
</file>

<file path=ppt/slides/_rels/slide28.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12.xml"/><Relationship Id="rId1" Type="http://schemas.openxmlformats.org/officeDocument/2006/relationships/slideLayout" Target="../slideLayouts/slideLayout25.xml"/><Relationship Id="rId4" Type="http://schemas.openxmlformats.org/officeDocument/2006/relationships/image" Target="../media/image85.png"/></Relationships>
</file>

<file path=ppt/slides/_rels/slide29.xml.rels><?xml version="1.0" encoding="UTF-8" standalone="yes"?>
<Relationships xmlns="http://schemas.openxmlformats.org/package/2006/relationships"><Relationship Id="rId2" Type="http://schemas.openxmlformats.org/officeDocument/2006/relationships/image" Target="../media/image86.jpg"/><Relationship Id="rId1" Type="http://schemas.openxmlformats.org/officeDocument/2006/relationships/slideLayout" Target="../slideLayouts/slideLayout30.xml"/></Relationships>
</file>

<file path=ppt/slides/_rels/slide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30.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88.png"/><Relationship Id="rId7" Type="http://schemas.openxmlformats.org/officeDocument/2006/relationships/image" Target="../media/image90.png"/><Relationship Id="rId2" Type="http://schemas.openxmlformats.org/officeDocument/2006/relationships/image" Target="../media/image87.jpg"/><Relationship Id="rId1" Type="http://schemas.openxmlformats.org/officeDocument/2006/relationships/slideLayout" Target="../slideLayouts/slideLayout25.xml"/><Relationship Id="rId6" Type="http://schemas.microsoft.com/office/2007/relationships/hdphoto" Target="../media/hdphoto9.wdp"/><Relationship Id="rId5" Type="http://schemas.openxmlformats.org/officeDocument/2006/relationships/image" Target="../media/image89.png"/><Relationship Id="rId10" Type="http://schemas.microsoft.com/office/2007/relationships/hdphoto" Target="../media/hdphoto11.wdp"/><Relationship Id="rId4" Type="http://schemas.microsoft.com/office/2007/relationships/hdphoto" Target="../media/hdphoto8.wdp"/><Relationship Id="rId9" Type="http://schemas.openxmlformats.org/officeDocument/2006/relationships/image" Target="../media/image91.png"/></Relationships>
</file>

<file path=ppt/slides/_rels/slide31.xml.rels><?xml version="1.0" encoding="UTF-8" standalone="yes"?>
<Relationships xmlns="http://schemas.openxmlformats.org/package/2006/relationships"><Relationship Id="rId8" Type="http://schemas.openxmlformats.org/officeDocument/2006/relationships/slide" Target="slide25.xml"/><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30.xml"/><Relationship Id="rId6" Type="http://schemas.openxmlformats.org/officeDocument/2006/relationships/image" Target="../media/image54.png"/><Relationship Id="rId5" Type="http://schemas.openxmlformats.org/officeDocument/2006/relationships/image" Target="../media/image70.png"/><Relationship Id="rId10" Type="http://schemas.openxmlformats.org/officeDocument/2006/relationships/image" Target="../media/image92.png"/><Relationship Id="rId4" Type="http://schemas.openxmlformats.org/officeDocument/2006/relationships/image" Target="../media/image69.png"/><Relationship Id="rId9" Type="http://schemas.openxmlformats.org/officeDocument/2006/relationships/image" Target="../media/image73.pn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67.png"/><Relationship Id="rId1" Type="http://schemas.openxmlformats.org/officeDocument/2006/relationships/slideLayout" Target="../slideLayouts/slideLayout30.xml"/></Relationships>
</file>

<file path=ppt/slides/_rels/slide33.xml.rels><?xml version="1.0" encoding="UTF-8" standalone="yes"?>
<Relationships xmlns="http://schemas.openxmlformats.org/package/2006/relationships"><Relationship Id="rId8" Type="http://schemas.openxmlformats.org/officeDocument/2006/relationships/image" Target="../media/image73.png"/><Relationship Id="rId3" Type="http://schemas.openxmlformats.org/officeDocument/2006/relationships/image" Target="../media/image68.png"/><Relationship Id="rId7" Type="http://schemas.openxmlformats.org/officeDocument/2006/relationships/slide" Target="slide25.xml"/><Relationship Id="rId2" Type="http://schemas.openxmlformats.org/officeDocument/2006/relationships/image" Target="../media/image67.png"/><Relationship Id="rId1" Type="http://schemas.openxmlformats.org/officeDocument/2006/relationships/slideLayout" Target="../slideLayouts/slideLayout30.xml"/><Relationship Id="rId6" Type="http://schemas.openxmlformats.org/officeDocument/2006/relationships/image" Target="../media/image72.png"/><Relationship Id="rId5" Type="http://schemas.openxmlformats.org/officeDocument/2006/relationships/image" Target="../media/image54.png"/><Relationship Id="rId10" Type="http://schemas.microsoft.com/office/2007/relationships/hdphoto" Target="../media/hdphoto12.wdp"/><Relationship Id="rId4" Type="http://schemas.openxmlformats.org/officeDocument/2006/relationships/image" Target="../media/image69.png"/><Relationship Id="rId9" Type="http://schemas.openxmlformats.org/officeDocument/2006/relationships/image" Target="../media/image93.png"/></Relationships>
</file>

<file path=ppt/slides/_rels/slide3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30.xml"/><Relationship Id="rId4" Type="http://schemas.openxmlformats.org/officeDocument/2006/relationships/image" Target="../media/image94.png"/></Relationships>
</file>

<file path=ppt/slides/_rels/slide3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9.xml"/><Relationship Id="rId5" Type="http://schemas.openxmlformats.org/officeDocument/2006/relationships/image" Target="../media/image95.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7.xml"/><Relationship Id="rId1" Type="http://schemas.openxmlformats.org/officeDocument/2006/relationships/tags" Target="../tags/tag2.xml"/><Relationship Id="rId5" Type="http://schemas.openxmlformats.org/officeDocument/2006/relationships/image" Target="../media/image20.png"/><Relationship Id="rId4" Type="http://schemas.openxmlformats.org/officeDocument/2006/relationships/image" Target="../media/image19.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slideLayout" Target="../slideLayouts/slideLayout7.xml"/><Relationship Id="rId1" Type="http://schemas.openxmlformats.org/officeDocument/2006/relationships/tags" Target="../tags/tag3.xml"/><Relationship Id="rId4" Type="http://schemas.openxmlformats.org/officeDocument/2006/relationships/image" Target="../media/image22.png"/></Relationships>
</file>

<file path=ppt/slides/_rels/slide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7.xml"/><Relationship Id="rId1" Type="http://schemas.openxmlformats.org/officeDocument/2006/relationships/tags" Target="../tags/tag4.xml"/></Relationships>
</file>

<file path=ppt/slides/_rels/slide9.xml.rels><?xml version="1.0" encoding="UTF-8" standalone="yes"?>
<Relationships xmlns="http://schemas.openxmlformats.org/package/2006/relationships"><Relationship Id="rId3" Type="http://schemas.openxmlformats.org/officeDocument/2006/relationships/image" Target="../media/image26.png"/><Relationship Id="rId7"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3" name="Picture 2" descr="Cute cartoon thai student namaste greeting in the school uniform. Free Vector">
            <a:extLst>
              <a:ext uri="{FF2B5EF4-FFF2-40B4-BE49-F238E27FC236}">
                <a16:creationId xmlns="" xmlns:a16="http://schemas.microsoft.com/office/drawing/2014/main" id="{F40DD651-F5D2-A668-80BB-346A836FD9DF}"/>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809" b="90431" l="3994" r="41853">
                        <a14:foregroundMark x1="39776" y1="39234" x2="39776" y2="39234"/>
                        <a14:foregroundMark x1="32907" y1="43541" x2="32907" y2="43541"/>
                        <a14:foregroundMark x1="41374" y1="41627" x2="41374" y2="41627"/>
                        <a14:foregroundMark x1="27476" y1="90431" x2="27476" y2="90431"/>
                        <a14:foregroundMark x1="31470" y1="68660" x2="31470" y2="68660"/>
                        <a14:foregroundMark x1="31310" y1="66746" x2="31310" y2="66746"/>
                        <a14:foregroundMark x1="32109" y1="65072" x2="32109" y2="65072"/>
                        <a14:foregroundMark x1="32428" y1="66746" x2="32428" y2="66746"/>
                        <a14:foregroundMark x1="33067" y1="67464" x2="33067" y2="67464"/>
                        <a14:foregroundMark x1="33387" y1="72010" x2="33387" y2="72010"/>
                        <a14:foregroundMark x1="41853" y1="54785" x2="41853" y2="54785"/>
                        <a14:backgroundMark x1="22684" y1="65072" x2="22684" y2="65072"/>
                        <a14:backgroundMark x1="22684" y1="64354" x2="22684" y2="64354"/>
                        <a14:backgroundMark x1="23482" y1="65550" x2="23482" y2="65550"/>
                        <a14:backgroundMark x1="23323" y1="64593" x2="23323" y2="64593"/>
                        <a14:backgroundMark x1="32907" y1="64593" x2="32907" y2="64593"/>
                        <a14:backgroundMark x1="32428" y1="64354" x2="32428" y2="64354"/>
                        <a14:backgroundMark x1="32588" y1="65550" x2="32588" y2="65550"/>
                        <a14:backgroundMark x1="32907" y1="66986" x2="32907" y2="66986"/>
                        <a14:backgroundMark x1="33387" y1="68182" x2="33387" y2="68182"/>
                        <a14:backgroundMark x1="33387" y1="68900" x2="33387" y2="68900"/>
                        <a14:backgroundMark x1="33546" y1="69617" x2="33546" y2="69617"/>
                        <a14:backgroundMark x1="35463" y1="70574" x2="36102" y2="70335"/>
                        <a14:backgroundMark x1="32109" y1="72249" x2="33387" y2="71053"/>
                        <a14:backgroundMark x1="33387" y1="72488" x2="33387" y2="72488"/>
                        <a14:backgroundMark x1="33546" y1="72488" x2="33546" y2="72488"/>
                        <a14:backgroundMark x1="33067" y1="67703" x2="33067" y2="67703"/>
                        <a14:backgroundMark x1="33546" y1="72010" x2="33546" y2="72010"/>
                        <a14:backgroundMark x1="33227" y1="66986" x2="33227" y2="66986"/>
                        <a14:backgroundMark x1="22843" y1="66507" x2="22843" y2="66507"/>
                        <a14:backgroundMark x1="23003" y1="66746" x2="23003" y2="66746"/>
                      </a14:backgroundRemoval>
                    </a14:imgEffect>
                  </a14:imgLayer>
                </a14:imgProps>
              </a:ext>
              <a:ext uri="{28A0092B-C50C-407E-A947-70E740481C1C}">
                <a14:useLocalDpi xmlns:a14="http://schemas.microsoft.com/office/drawing/2010/main" val="0"/>
              </a:ext>
            </a:extLst>
          </a:blip>
          <a:srcRect r="56390"/>
          <a:stretch/>
        </p:blipFill>
        <p:spPr bwMode="auto">
          <a:xfrm>
            <a:off x="-104167" y="1844236"/>
            <a:ext cx="3283357" cy="50272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Cute cartoon thai student namaste greeting in the school uniform. Free Vector">
            <a:extLst>
              <a:ext uri="{FF2B5EF4-FFF2-40B4-BE49-F238E27FC236}">
                <a16:creationId xmlns="" xmlns:a16="http://schemas.microsoft.com/office/drawing/2014/main" id="{6CE8214A-7E2C-863B-502B-EE37DFE95262}"/>
              </a:ext>
            </a:extLst>
          </p:cNvPr>
          <p:cNvPicPr>
            <a:picLocks noChangeAspect="1" noChangeArrowheads="1"/>
          </p:cNvPicPr>
          <p:nvPr/>
        </p:nvPicPr>
        <p:blipFill rotWithShape="1">
          <a:blip r:embed="rId5">
            <a:extLst>
              <a:ext uri="{BEBA8EAE-BF5A-486C-A8C5-ECC9F3942E4B}">
                <a14:imgProps xmlns:a14="http://schemas.microsoft.com/office/drawing/2010/main">
                  <a14:imgLayer r:embed="rId4">
                    <a14:imgEffect>
                      <a14:backgroundRemoval t="9809" b="91627" l="61502" r="95687">
                        <a14:foregroundMark x1="74281" y1="86603" x2="74281" y2="86603"/>
                        <a14:foregroundMark x1="78594" y1="87321" x2="78594" y2="87321"/>
                        <a14:foregroundMark x1="78594" y1="89952" x2="78594" y2="89952"/>
                        <a14:foregroundMark x1="74281" y1="90909" x2="74281" y2="90909"/>
                        <a14:foregroundMark x1="74920" y1="88517" x2="74920" y2="88517"/>
                        <a14:foregroundMark x1="74920" y1="89474" x2="74920" y2="89474"/>
                        <a14:foregroundMark x1="78435" y1="91627" x2="78435" y2="91627"/>
                      </a14:backgroundRemoval>
                    </a14:imgEffect>
                  </a14:imgLayer>
                </a14:imgProps>
              </a:ext>
              <a:ext uri="{28A0092B-C50C-407E-A947-70E740481C1C}">
                <a14:useLocalDpi xmlns:a14="http://schemas.microsoft.com/office/drawing/2010/main" val="0"/>
              </a:ext>
            </a:extLst>
          </a:blip>
          <a:srcRect l="57399"/>
          <a:stretch/>
        </p:blipFill>
        <p:spPr bwMode="auto">
          <a:xfrm>
            <a:off x="8888986" y="1622922"/>
            <a:ext cx="3179189" cy="4983114"/>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537510" y="382333"/>
            <a:ext cx="9409531" cy="523220"/>
          </a:xfrm>
          <a:prstGeom prst="rect">
            <a:avLst/>
          </a:prstGeom>
          <a:noFill/>
        </p:spPr>
        <p:txBody>
          <a:bodyPr wrap="square" rtlCol="0">
            <a:spAutoFit/>
          </a:bodyPr>
          <a:lstStyle/>
          <a:p>
            <a:r>
              <a:rPr lang="en-US" sz="2400" dirty="0" smtClean="0">
                <a:solidFill>
                  <a:prstClr val="black"/>
                </a:solidFill>
                <a:latin typeface="Times New Roman" pitchFamily="18" charset="0"/>
                <a:cs typeface="Times New Roman" pitchFamily="18" charset="0"/>
              </a:rPr>
              <a:t>                           </a:t>
            </a:r>
            <a:r>
              <a:rPr lang="en-US" sz="2800" dirty="0" smtClean="0">
                <a:solidFill>
                  <a:prstClr val="black"/>
                </a:solidFill>
                <a:latin typeface="Times New Roman" pitchFamily="18" charset="0"/>
                <a:cs typeface="Times New Roman" pitchFamily="18" charset="0"/>
              </a:rPr>
              <a:t>TRƯỜNG TIỂU HỌC ĐA PHÚC</a:t>
            </a:r>
            <a:endParaRPr lang="vi-VN" sz="2800" dirty="0">
              <a:solidFill>
                <a:prstClr val="black"/>
              </a:solidFill>
              <a:latin typeface="Times New Roman" pitchFamily="18" charset="0"/>
              <a:cs typeface="Times New Roman" pitchFamily="18" charset="0"/>
            </a:endParaRPr>
          </a:p>
        </p:txBody>
      </p:sp>
      <p:sp>
        <p:nvSpPr>
          <p:cNvPr id="5" name="TextBox 4"/>
          <p:cNvSpPr txBox="1"/>
          <p:nvPr/>
        </p:nvSpPr>
        <p:spPr>
          <a:xfrm>
            <a:off x="3425779" y="4375556"/>
            <a:ext cx="5937161" cy="954107"/>
          </a:xfrm>
          <a:prstGeom prst="rect">
            <a:avLst/>
          </a:prstGeom>
          <a:noFill/>
        </p:spPr>
        <p:txBody>
          <a:bodyPr wrap="square" rtlCol="0">
            <a:spAutoFit/>
          </a:bodyPr>
          <a:lstStyle/>
          <a:p>
            <a:pPr algn="ctr"/>
            <a:r>
              <a:rPr lang="en-US" sz="2800" b="1" dirty="0" err="1" smtClean="0">
                <a:solidFill>
                  <a:prstClr val="black"/>
                </a:solidFill>
                <a:latin typeface="Times New Roman" pitchFamily="18" charset="0"/>
                <a:cs typeface="Times New Roman" pitchFamily="18" charset="0"/>
              </a:rPr>
              <a:t>Giáo</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viên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Nguyễn</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Thị</a:t>
            </a:r>
            <a:r>
              <a:rPr lang="en-US" sz="2800" b="1" dirty="0" smtClean="0">
                <a:solidFill>
                  <a:prstClr val="black"/>
                </a:solidFill>
                <a:latin typeface="Times New Roman" pitchFamily="18" charset="0"/>
                <a:cs typeface="Times New Roman" pitchFamily="18" charset="0"/>
              </a:rPr>
              <a:t> </a:t>
            </a:r>
            <a:r>
              <a:rPr lang="en-US" sz="2800" b="1" dirty="0" err="1" smtClean="0">
                <a:solidFill>
                  <a:prstClr val="black"/>
                </a:solidFill>
                <a:latin typeface="Times New Roman" pitchFamily="18" charset="0"/>
                <a:cs typeface="Times New Roman" pitchFamily="18" charset="0"/>
              </a:rPr>
              <a:t>Kiều</a:t>
            </a:r>
            <a:r>
              <a:rPr lang="en-US" sz="2800" b="1" dirty="0" smtClean="0">
                <a:solidFill>
                  <a:prstClr val="black"/>
                </a:solidFill>
                <a:latin typeface="Times New Roman" pitchFamily="18" charset="0"/>
                <a:cs typeface="Times New Roman" pitchFamily="18" charset="0"/>
              </a:rPr>
              <a:t> Trinh</a:t>
            </a:r>
          </a:p>
          <a:p>
            <a:pPr algn="ctr"/>
            <a:r>
              <a:rPr lang="en-US" sz="2800" b="1" dirty="0" err="1" smtClean="0">
                <a:solidFill>
                  <a:prstClr val="black"/>
                </a:solidFill>
                <a:latin typeface="Times New Roman" pitchFamily="18" charset="0"/>
                <a:cs typeface="Times New Roman" pitchFamily="18" charset="0"/>
              </a:rPr>
              <a:t>Lớp</a:t>
            </a:r>
            <a:r>
              <a:rPr lang="en-US" sz="2800" b="1" dirty="0" smtClean="0">
                <a:solidFill>
                  <a:prstClr val="black"/>
                </a:solidFill>
                <a:latin typeface="Times New Roman" pitchFamily="18" charset="0"/>
                <a:cs typeface="Times New Roman" pitchFamily="18" charset="0"/>
              </a:rPr>
              <a:t>: 4A1</a:t>
            </a:r>
            <a:endParaRPr lang="vi-VN" sz="2800" b="1" dirty="0">
              <a:solidFill>
                <a:prstClr val="black"/>
              </a:solidFill>
              <a:latin typeface="Times New Roman" pitchFamily="18" charset="0"/>
              <a:cs typeface="Times New Roman" pitchFamily="18" charset="0"/>
            </a:endParaRPr>
          </a:p>
        </p:txBody>
      </p:sp>
    </p:spTree>
    <p:extLst>
      <p:ext uri="{BB962C8B-B14F-4D97-AF65-F5344CB8AC3E}">
        <p14:creationId xmlns:p14="http://schemas.microsoft.com/office/powerpoint/2010/main" val="3790399456"/>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arn(inVertical)">
                                      <p:cBhvr>
                                        <p:cTn id="1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xmlns="" id="{3D47A29A-702C-4DCE-A39E-C03F82B68443}"/>
              </a:ext>
            </a:extLst>
          </p:cNvPr>
          <p:cNvSpPr/>
          <p:nvPr/>
        </p:nvSpPr>
        <p:spPr>
          <a:xfrm>
            <a:off x="3776441" y="181571"/>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xmlns="" id="{C40F172C-3FB7-4A53-9389-C9FE6CFB2A4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63534" y="2119528"/>
            <a:ext cx="2650680" cy="4464303"/>
          </a:xfrm>
          <a:prstGeom prst="rect">
            <a:avLst/>
          </a:prstGeom>
        </p:spPr>
      </p:pic>
      <p:grpSp>
        <p:nvGrpSpPr>
          <p:cNvPr id="10" name="组合 1">
            <a:extLst>
              <a:ext uri="{FF2B5EF4-FFF2-40B4-BE49-F238E27FC236}">
                <a16:creationId xmlns:a16="http://schemas.microsoft.com/office/drawing/2014/main" xmlns="" id="{6EC03844-F965-45E9-BDF4-26454C914D23}"/>
              </a:ext>
            </a:extLst>
          </p:cNvPr>
          <p:cNvGrpSpPr/>
          <p:nvPr/>
        </p:nvGrpSpPr>
        <p:grpSpPr>
          <a:xfrm>
            <a:off x="3021934" y="2753589"/>
            <a:ext cx="2098113" cy="1892284"/>
            <a:chOff x="885782" y="584200"/>
            <a:chExt cx="635000" cy="609600"/>
          </a:xfrm>
        </p:grpSpPr>
        <p:sp>
          <p:nvSpPr>
            <p:cNvPr id="11" name="椭圆 2">
              <a:extLst>
                <a:ext uri="{FF2B5EF4-FFF2-40B4-BE49-F238E27FC236}">
                  <a16:creationId xmlns:a16="http://schemas.microsoft.com/office/drawing/2014/main" xmlns="" id="{32477ACD-71BC-4314-B92F-F3EC614B9341}"/>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2" name="文本框 3">
              <a:extLst>
                <a:ext uri="{FF2B5EF4-FFF2-40B4-BE49-F238E27FC236}">
                  <a16:creationId xmlns:a16="http://schemas.microsoft.com/office/drawing/2014/main" xmlns="" id="{A9630CD3-539A-44B4-87A6-47CD7C7EE9EE}"/>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02</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xmlns="" id="{06FAF251-91EA-B838-8BEF-C012FA064175}"/>
              </a:ext>
            </a:extLst>
          </p:cNvPr>
          <p:cNvPicPr>
            <a:picLocks noChangeAspect="1"/>
          </p:cNvPicPr>
          <p:nvPr/>
        </p:nvPicPr>
        <p:blipFill>
          <a:blip r:embed="rId4"/>
          <a:stretch>
            <a:fillRect/>
          </a:stretch>
        </p:blipFill>
        <p:spPr>
          <a:xfrm>
            <a:off x="4776597" y="834424"/>
            <a:ext cx="5913633" cy="3700593"/>
          </a:xfrm>
          <a:prstGeom prst="rect">
            <a:avLst/>
          </a:prstGeom>
        </p:spPr>
      </p:pic>
    </p:spTree>
    <p:custDataLst>
      <p:tags r:id="rId1"/>
    </p:custDataLst>
    <p:extLst>
      <p:ext uri="{BB962C8B-B14F-4D97-AF65-F5344CB8AC3E}">
        <p14:creationId xmlns:p14="http://schemas.microsoft.com/office/powerpoint/2010/main" val="246373421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xmlns="" id="{F4CD13CD-182F-6E63-96F7-491946BBC1FF}"/>
              </a:ext>
            </a:extLst>
          </p:cNvPr>
          <p:cNvGrpSpPr/>
          <p:nvPr/>
        </p:nvGrpSpPr>
        <p:grpSpPr>
          <a:xfrm>
            <a:off x="748729" y="882503"/>
            <a:ext cx="9968890" cy="4295553"/>
            <a:chOff x="525445" y="2679405"/>
            <a:chExt cx="9968890" cy="4295553"/>
          </a:xfrm>
        </p:grpSpPr>
        <p:sp>
          <p:nvSpPr>
            <p:cNvPr id="6" name="任意多边形: 形状 3">
              <a:extLst>
                <a:ext uri="{FF2B5EF4-FFF2-40B4-BE49-F238E27FC236}">
                  <a16:creationId xmlns:a16="http://schemas.microsoft.com/office/drawing/2014/main" xmlns="" id="{B3CAB661-EC3C-DA24-6F71-42893958C48A}"/>
                </a:ext>
              </a:extLst>
            </p:cNvPr>
            <p:cNvSpPr/>
            <p:nvPr/>
          </p:nvSpPr>
          <p:spPr>
            <a:xfrm>
              <a:off x="1918950" y="2679405"/>
              <a:ext cx="8500957" cy="2162631"/>
            </a:xfrm>
            <a:custGeom>
              <a:avLst/>
              <a:gdLst>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67716 w 7816697"/>
                <a:gd name="connsiteY0" fmla="*/ 610524 h 4774669"/>
                <a:gd name="connsiteX1" fmla="*/ 458216 w 7816697"/>
                <a:gd name="connsiteY1" fmla="*/ 248574 h 4774669"/>
                <a:gd name="connsiteX2" fmla="*/ 1563116 w 7816697"/>
                <a:gd name="connsiteY2" fmla="*/ 58074 h 4774669"/>
                <a:gd name="connsiteX3" fmla="*/ 4915916 w 7816697"/>
                <a:gd name="connsiteY3" fmla="*/ 19974 h 4774669"/>
                <a:gd name="connsiteX4" fmla="*/ 6649466 w 7816697"/>
                <a:gd name="connsiteY4" fmla="*/ 343824 h 4774669"/>
                <a:gd name="connsiteX5" fmla="*/ 7506716 w 7816697"/>
                <a:gd name="connsiteY5" fmla="*/ 743874 h 4774669"/>
                <a:gd name="connsiteX6" fmla="*/ 7811516 w 7816697"/>
                <a:gd name="connsiteY6" fmla="*/ 2572674 h 4774669"/>
                <a:gd name="connsiteX7" fmla="*/ 7297166 w 7816697"/>
                <a:gd name="connsiteY7" fmla="*/ 4382424 h 4774669"/>
                <a:gd name="connsiteX8" fmla="*/ 6173216 w 7816697"/>
                <a:gd name="connsiteY8" fmla="*/ 4763424 h 4774669"/>
                <a:gd name="connsiteX9" fmla="*/ 4877816 w 7816697"/>
                <a:gd name="connsiteY9" fmla="*/ 4668174 h 4774669"/>
                <a:gd name="connsiteX10" fmla="*/ 3430016 w 7816697"/>
                <a:gd name="connsiteY10" fmla="*/ 4611024 h 4774669"/>
                <a:gd name="connsiteX11" fmla="*/ 2553716 w 7816697"/>
                <a:gd name="connsiteY11" fmla="*/ 4630074 h 4774669"/>
                <a:gd name="connsiteX12" fmla="*/ 1201166 w 7816697"/>
                <a:gd name="connsiteY12" fmla="*/ 4630074 h 4774669"/>
                <a:gd name="connsiteX13" fmla="*/ 305816 w 7816697"/>
                <a:gd name="connsiteY13" fmla="*/ 4420524 h 4774669"/>
                <a:gd name="connsiteX14" fmla="*/ 1016 w 7816697"/>
                <a:gd name="connsiteY14" fmla="*/ 3410874 h 4774669"/>
                <a:gd name="connsiteX15" fmla="*/ 210566 w 7816697"/>
                <a:gd name="connsiteY15" fmla="*/ 2153574 h 4774669"/>
                <a:gd name="connsiteX16" fmla="*/ 267716 w 7816697"/>
                <a:gd name="connsiteY16" fmla="*/ 610524 h 4774669"/>
                <a:gd name="connsiteX0" fmla="*/ 249006 w 7816649"/>
                <a:gd name="connsiteY0" fmla="*/ 610524 h 4774669"/>
                <a:gd name="connsiteX1" fmla="*/ 458168 w 7816649"/>
                <a:gd name="connsiteY1" fmla="*/ 248574 h 4774669"/>
                <a:gd name="connsiteX2" fmla="*/ 1563068 w 7816649"/>
                <a:gd name="connsiteY2" fmla="*/ 58074 h 4774669"/>
                <a:gd name="connsiteX3" fmla="*/ 4915868 w 7816649"/>
                <a:gd name="connsiteY3" fmla="*/ 19974 h 4774669"/>
                <a:gd name="connsiteX4" fmla="*/ 6649418 w 7816649"/>
                <a:gd name="connsiteY4" fmla="*/ 343824 h 4774669"/>
                <a:gd name="connsiteX5" fmla="*/ 7506668 w 7816649"/>
                <a:gd name="connsiteY5" fmla="*/ 743874 h 4774669"/>
                <a:gd name="connsiteX6" fmla="*/ 7811468 w 7816649"/>
                <a:gd name="connsiteY6" fmla="*/ 2572674 h 4774669"/>
                <a:gd name="connsiteX7" fmla="*/ 7297118 w 7816649"/>
                <a:gd name="connsiteY7" fmla="*/ 4382424 h 4774669"/>
                <a:gd name="connsiteX8" fmla="*/ 6173168 w 7816649"/>
                <a:gd name="connsiteY8" fmla="*/ 4763424 h 4774669"/>
                <a:gd name="connsiteX9" fmla="*/ 4877768 w 7816649"/>
                <a:gd name="connsiteY9" fmla="*/ 4668174 h 4774669"/>
                <a:gd name="connsiteX10" fmla="*/ 3429968 w 7816649"/>
                <a:gd name="connsiteY10" fmla="*/ 4611024 h 4774669"/>
                <a:gd name="connsiteX11" fmla="*/ 2553668 w 7816649"/>
                <a:gd name="connsiteY11" fmla="*/ 4630074 h 4774669"/>
                <a:gd name="connsiteX12" fmla="*/ 1201118 w 7816649"/>
                <a:gd name="connsiteY12" fmla="*/ 4630074 h 4774669"/>
                <a:gd name="connsiteX13" fmla="*/ 305768 w 7816649"/>
                <a:gd name="connsiteY13" fmla="*/ 4420524 h 4774669"/>
                <a:gd name="connsiteX14" fmla="*/ 968 w 7816649"/>
                <a:gd name="connsiteY14" fmla="*/ 3410874 h 4774669"/>
                <a:gd name="connsiteX15" fmla="*/ 210518 w 7816649"/>
                <a:gd name="connsiteY15" fmla="*/ 2153574 h 4774669"/>
                <a:gd name="connsiteX16" fmla="*/ 249006 w 7816649"/>
                <a:gd name="connsiteY16" fmla="*/ 610524 h 4774669"/>
                <a:gd name="connsiteX0" fmla="*/ 273848 w 7841491"/>
                <a:gd name="connsiteY0" fmla="*/ 610524 h 4774669"/>
                <a:gd name="connsiteX1" fmla="*/ 483010 w 7841491"/>
                <a:gd name="connsiteY1" fmla="*/ 248574 h 4774669"/>
                <a:gd name="connsiteX2" fmla="*/ 1587910 w 7841491"/>
                <a:gd name="connsiteY2" fmla="*/ 58074 h 4774669"/>
                <a:gd name="connsiteX3" fmla="*/ 4940710 w 7841491"/>
                <a:gd name="connsiteY3" fmla="*/ 19974 h 4774669"/>
                <a:gd name="connsiteX4" fmla="*/ 6674260 w 7841491"/>
                <a:gd name="connsiteY4" fmla="*/ 343824 h 4774669"/>
                <a:gd name="connsiteX5" fmla="*/ 7531510 w 7841491"/>
                <a:gd name="connsiteY5" fmla="*/ 743874 h 4774669"/>
                <a:gd name="connsiteX6" fmla="*/ 7836310 w 7841491"/>
                <a:gd name="connsiteY6" fmla="*/ 2572674 h 4774669"/>
                <a:gd name="connsiteX7" fmla="*/ 7321960 w 7841491"/>
                <a:gd name="connsiteY7" fmla="*/ 4382424 h 4774669"/>
                <a:gd name="connsiteX8" fmla="*/ 6198010 w 7841491"/>
                <a:gd name="connsiteY8" fmla="*/ 4763424 h 4774669"/>
                <a:gd name="connsiteX9" fmla="*/ 4902610 w 7841491"/>
                <a:gd name="connsiteY9" fmla="*/ 4668174 h 4774669"/>
                <a:gd name="connsiteX10" fmla="*/ 3454810 w 7841491"/>
                <a:gd name="connsiteY10" fmla="*/ 4611024 h 4774669"/>
                <a:gd name="connsiteX11" fmla="*/ 2578510 w 7841491"/>
                <a:gd name="connsiteY11" fmla="*/ 4630074 h 4774669"/>
                <a:gd name="connsiteX12" fmla="*/ 1225960 w 7841491"/>
                <a:gd name="connsiteY12" fmla="*/ 4630074 h 4774669"/>
                <a:gd name="connsiteX13" fmla="*/ 330610 w 7841491"/>
                <a:gd name="connsiteY13" fmla="*/ 4420524 h 4774669"/>
                <a:gd name="connsiteX14" fmla="*/ 25810 w 7841491"/>
                <a:gd name="connsiteY14" fmla="*/ 3410874 h 4774669"/>
                <a:gd name="connsiteX15" fmla="*/ 20756 w 7841491"/>
                <a:gd name="connsiteY15" fmla="*/ 2106921 h 4774669"/>
                <a:gd name="connsiteX16" fmla="*/ 273848 w 7841491"/>
                <a:gd name="connsiteY16" fmla="*/ 610524 h 4774669"/>
                <a:gd name="connsiteX0" fmla="*/ 273848 w 7841491"/>
                <a:gd name="connsiteY0" fmla="*/ 607372 h 4771517"/>
                <a:gd name="connsiteX1" fmla="*/ 616360 w 7841491"/>
                <a:gd name="connsiteY1" fmla="*/ 131122 h 4771517"/>
                <a:gd name="connsiteX2" fmla="*/ 1587910 w 7841491"/>
                <a:gd name="connsiteY2" fmla="*/ 54922 h 4771517"/>
                <a:gd name="connsiteX3" fmla="*/ 4940710 w 7841491"/>
                <a:gd name="connsiteY3" fmla="*/ 16822 h 4771517"/>
                <a:gd name="connsiteX4" fmla="*/ 6674260 w 7841491"/>
                <a:gd name="connsiteY4" fmla="*/ 340672 h 4771517"/>
                <a:gd name="connsiteX5" fmla="*/ 7531510 w 7841491"/>
                <a:gd name="connsiteY5" fmla="*/ 740722 h 4771517"/>
                <a:gd name="connsiteX6" fmla="*/ 7836310 w 7841491"/>
                <a:gd name="connsiteY6" fmla="*/ 2569522 h 4771517"/>
                <a:gd name="connsiteX7" fmla="*/ 7321960 w 7841491"/>
                <a:gd name="connsiteY7" fmla="*/ 4379272 h 4771517"/>
                <a:gd name="connsiteX8" fmla="*/ 6198010 w 7841491"/>
                <a:gd name="connsiteY8" fmla="*/ 4760272 h 4771517"/>
                <a:gd name="connsiteX9" fmla="*/ 4902610 w 7841491"/>
                <a:gd name="connsiteY9" fmla="*/ 4665022 h 4771517"/>
                <a:gd name="connsiteX10" fmla="*/ 3454810 w 7841491"/>
                <a:gd name="connsiteY10" fmla="*/ 4607872 h 4771517"/>
                <a:gd name="connsiteX11" fmla="*/ 2578510 w 7841491"/>
                <a:gd name="connsiteY11" fmla="*/ 4626922 h 4771517"/>
                <a:gd name="connsiteX12" fmla="*/ 1225960 w 7841491"/>
                <a:gd name="connsiteY12" fmla="*/ 4626922 h 4771517"/>
                <a:gd name="connsiteX13" fmla="*/ 330610 w 7841491"/>
                <a:gd name="connsiteY13" fmla="*/ 4417372 h 4771517"/>
                <a:gd name="connsiteX14" fmla="*/ 25810 w 7841491"/>
                <a:gd name="connsiteY14" fmla="*/ 3407722 h 4771517"/>
                <a:gd name="connsiteX15" fmla="*/ 20756 w 7841491"/>
                <a:gd name="connsiteY15" fmla="*/ 2103769 h 4771517"/>
                <a:gd name="connsiteX16" fmla="*/ 273848 w 7841491"/>
                <a:gd name="connsiteY16" fmla="*/ 607372 h 47715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7841491" h="4771517">
                  <a:moveTo>
                    <a:pt x="273848" y="607372"/>
                  </a:moveTo>
                  <a:cubicBezTo>
                    <a:pt x="373115" y="278597"/>
                    <a:pt x="397350" y="223197"/>
                    <a:pt x="616360" y="131122"/>
                  </a:cubicBezTo>
                  <a:cubicBezTo>
                    <a:pt x="835370" y="39047"/>
                    <a:pt x="867185" y="73972"/>
                    <a:pt x="1587910" y="54922"/>
                  </a:cubicBezTo>
                  <a:cubicBezTo>
                    <a:pt x="2308635" y="35872"/>
                    <a:pt x="4092985" y="-30803"/>
                    <a:pt x="4940710" y="16822"/>
                  </a:cubicBezTo>
                  <a:cubicBezTo>
                    <a:pt x="5788435" y="64447"/>
                    <a:pt x="6242460" y="220022"/>
                    <a:pt x="6674260" y="340672"/>
                  </a:cubicBezTo>
                  <a:cubicBezTo>
                    <a:pt x="7106060" y="461322"/>
                    <a:pt x="7337835" y="369247"/>
                    <a:pt x="7531510" y="740722"/>
                  </a:cubicBezTo>
                  <a:cubicBezTo>
                    <a:pt x="7725185" y="1112197"/>
                    <a:pt x="7871235" y="1963097"/>
                    <a:pt x="7836310" y="2569522"/>
                  </a:cubicBezTo>
                  <a:cubicBezTo>
                    <a:pt x="7801385" y="3175947"/>
                    <a:pt x="7595010" y="4014147"/>
                    <a:pt x="7321960" y="4379272"/>
                  </a:cubicBezTo>
                  <a:cubicBezTo>
                    <a:pt x="7048910" y="4744397"/>
                    <a:pt x="6601235" y="4712647"/>
                    <a:pt x="6198010" y="4760272"/>
                  </a:cubicBezTo>
                  <a:cubicBezTo>
                    <a:pt x="5794785" y="4807897"/>
                    <a:pt x="5359810" y="4690422"/>
                    <a:pt x="4902610" y="4665022"/>
                  </a:cubicBezTo>
                  <a:cubicBezTo>
                    <a:pt x="4445410" y="4639622"/>
                    <a:pt x="3842160" y="4614222"/>
                    <a:pt x="3454810" y="4607872"/>
                  </a:cubicBezTo>
                  <a:lnTo>
                    <a:pt x="2578510" y="4626922"/>
                  </a:lnTo>
                  <a:cubicBezTo>
                    <a:pt x="2207035" y="4630097"/>
                    <a:pt x="1600610" y="4661847"/>
                    <a:pt x="1225960" y="4626922"/>
                  </a:cubicBezTo>
                  <a:cubicBezTo>
                    <a:pt x="851310" y="4591997"/>
                    <a:pt x="530635" y="4620572"/>
                    <a:pt x="330610" y="4417372"/>
                  </a:cubicBezTo>
                  <a:cubicBezTo>
                    <a:pt x="130585" y="4214172"/>
                    <a:pt x="41685" y="3785547"/>
                    <a:pt x="25810" y="3407722"/>
                  </a:cubicBezTo>
                  <a:cubicBezTo>
                    <a:pt x="9935" y="3029897"/>
                    <a:pt x="-20584" y="2570494"/>
                    <a:pt x="20756" y="2103769"/>
                  </a:cubicBezTo>
                  <a:cubicBezTo>
                    <a:pt x="62096" y="1637044"/>
                    <a:pt x="174581" y="936147"/>
                    <a:pt x="273848" y="607372"/>
                  </a:cubicBezTo>
                  <a:close/>
                </a:path>
              </a:pathLst>
            </a:custGeom>
            <a:solidFill>
              <a:schemeClr val="accent5">
                <a:lumMod val="50000"/>
                <a:alpha val="92000"/>
              </a:schemeClr>
            </a:solidFill>
            <a:ln w="38100">
              <a:solidFill>
                <a:schemeClr val="tx1">
                  <a:lumMod val="75000"/>
                  <a:lumOff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9Slide03 Sofia Pro Soft" panose="020B0000000000000000" pitchFamily="34" charset="0"/>
                <a:ea typeface="字魂59号-创粗黑" panose="00000500000000000000" pitchFamily="2" charset="-122"/>
                <a:cs typeface="+mn-ea"/>
                <a:sym typeface="+mn-lt"/>
              </a:endParaRPr>
            </a:p>
          </p:txBody>
        </p:sp>
        <p:sp>
          <p:nvSpPr>
            <p:cNvPr id="9" name="TextBox 8">
              <a:extLst>
                <a:ext uri="{FF2B5EF4-FFF2-40B4-BE49-F238E27FC236}">
                  <a16:creationId xmlns:a16="http://schemas.microsoft.com/office/drawing/2014/main" xmlns="" id="{608110D2-3F55-C413-C0B1-776CEFC53EA6}"/>
                </a:ext>
              </a:extLst>
            </p:cNvPr>
            <p:cNvSpPr txBox="1"/>
            <p:nvPr/>
          </p:nvSpPr>
          <p:spPr>
            <a:xfrm>
              <a:off x="2242949" y="2959878"/>
              <a:ext cx="8251386"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Làm</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thế</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nào</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để</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suy</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nghĩ</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tích</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cực</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pic>
          <p:nvPicPr>
            <p:cNvPr id="12" name="Picture 11">
              <a:extLst>
                <a:ext uri="{FF2B5EF4-FFF2-40B4-BE49-F238E27FC236}">
                  <a16:creationId xmlns:a16="http://schemas.microsoft.com/office/drawing/2014/main" xmlns="" id="{D2AD5DFD-1E4E-6DD1-B98F-6E30DB0D8BD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525445" y="3782125"/>
              <a:ext cx="1895745" cy="3192833"/>
            </a:xfrm>
            <a:prstGeom prst="rect">
              <a:avLst/>
            </a:prstGeom>
          </p:spPr>
        </p:pic>
      </p:grpSp>
      <p:grpSp>
        <p:nvGrpSpPr>
          <p:cNvPr id="15" name="Group 14">
            <a:extLst>
              <a:ext uri="{FF2B5EF4-FFF2-40B4-BE49-F238E27FC236}">
                <a16:creationId xmlns:a16="http://schemas.microsoft.com/office/drawing/2014/main" xmlns="" id="{986C2517-01BA-0A11-A2FF-9F6F99A944FA}"/>
              </a:ext>
            </a:extLst>
          </p:cNvPr>
          <p:cNvGrpSpPr/>
          <p:nvPr/>
        </p:nvGrpSpPr>
        <p:grpSpPr>
          <a:xfrm>
            <a:off x="6283843" y="3891517"/>
            <a:ext cx="5053847" cy="2392798"/>
            <a:chOff x="892354" y="3758439"/>
            <a:chExt cx="4278451" cy="2175001"/>
          </a:xfrm>
        </p:grpSpPr>
        <p:pic>
          <p:nvPicPr>
            <p:cNvPr id="16" name="Picture 9">
              <a:extLst>
                <a:ext uri="{FF2B5EF4-FFF2-40B4-BE49-F238E27FC236}">
                  <a16:creationId xmlns:a16="http://schemas.microsoft.com/office/drawing/2014/main" xmlns="" id="{03684953-A9DB-2879-9489-624F146E425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Rectangle: Rounded Corners 16">
              <a:extLst>
                <a:ext uri="{FF2B5EF4-FFF2-40B4-BE49-F238E27FC236}">
                  <a16:creationId xmlns:a16="http://schemas.microsoft.com/office/drawing/2014/main" xmlns="" id="{3EBFDDCC-EFF4-A0A4-A4EC-D7507104D4E1}"/>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err="1">
                  <a:latin typeface="Arial" panose="020B0604020202020204" pitchFamily="34" charset="0"/>
                  <a:cs typeface="Arial" panose="020B0604020202020204" pitchFamily="34" charset="0"/>
                </a:rPr>
                <a:t>Thảo</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luận</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Tree>
    <p:custDataLst>
      <p:tags r:id="rId1"/>
    </p:custDataLst>
    <p:extLst>
      <p:ext uri="{BB962C8B-B14F-4D97-AF65-F5344CB8AC3E}">
        <p14:creationId xmlns:p14="http://schemas.microsoft.com/office/powerpoint/2010/main" val="270607652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barn(inVertical)">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 calcmode="lin" valueType="num">
                                      <p:cBhvr additive="base">
                                        <p:cTn id="12" dur="500" fill="hold"/>
                                        <p:tgtEl>
                                          <p:spTgt spid="15"/>
                                        </p:tgtEl>
                                        <p:attrNameLst>
                                          <p:attrName>ppt_x</p:attrName>
                                        </p:attrNameLst>
                                      </p:cBhvr>
                                      <p:tavLst>
                                        <p:tav tm="0">
                                          <p:val>
                                            <p:strVal val="#ppt_x"/>
                                          </p:val>
                                        </p:tav>
                                        <p:tav tm="100000">
                                          <p:val>
                                            <p:strVal val="#ppt_x"/>
                                          </p:val>
                                        </p:tav>
                                      </p:tavLst>
                                    </p:anim>
                                    <p:anim calcmode="lin" valueType="num">
                                      <p:cBhvr additive="base">
                                        <p:cTn id="13"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 name="Rectangle: Rounded Corners 75">
            <a:extLst>
              <a:ext uri="{FF2B5EF4-FFF2-40B4-BE49-F238E27FC236}">
                <a16:creationId xmlns:a16="http://schemas.microsoft.com/office/drawing/2014/main" xmlns="" id="{8C32B2D7-39E1-48BA-BBF6-1D1DDE314872}"/>
              </a:ext>
            </a:extLst>
          </p:cNvPr>
          <p:cNvSpPr/>
          <p:nvPr/>
        </p:nvSpPr>
        <p:spPr>
          <a:xfrm>
            <a:off x="406956" y="314858"/>
            <a:ext cx="11552903" cy="6237917"/>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12">
            <a:extLst>
              <a:ext uri="{FF2B5EF4-FFF2-40B4-BE49-F238E27FC236}">
                <a16:creationId xmlns:a16="http://schemas.microsoft.com/office/drawing/2014/main" xmlns="" id="{71F5F3EC-FC4C-28A6-77EE-831570770C3E}"/>
              </a:ext>
            </a:extLst>
          </p:cNvPr>
          <p:cNvSpPr/>
          <p:nvPr/>
        </p:nvSpPr>
        <p:spPr>
          <a:xfrm>
            <a:off x="6318870" y="2556578"/>
            <a:ext cx="2392065"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FF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Freeform 17">
            <a:extLst>
              <a:ext uri="{FF2B5EF4-FFF2-40B4-BE49-F238E27FC236}">
                <a16:creationId xmlns:a16="http://schemas.microsoft.com/office/drawing/2014/main" xmlns="" id="{A89643DA-CF76-4866-676A-F2EA4B490033}"/>
              </a:ext>
            </a:extLst>
          </p:cNvPr>
          <p:cNvSpPr/>
          <p:nvPr/>
        </p:nvSpPr>
        <p:spPr>
          <a:xfrm flipH="1">
            <a:off x="2392325" y="2647507"/>
            <a:ext cx="2862387" cy="421670"/>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25830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9">
            <a:extLst>
              <a:ext uri="{FF2B5EF4-FFF2-40B4-BE49-F238E27FC236}">
                <a16:creationId xmlns:a16="http://schemas.microsoft.com/office/drawing/2014/main" xmlns="" id="{2E7A68B0-7A16-C9EC-8121-ADA4867B5B53}"/>
              </a:ext>
            </a:extLst>
          </p:cNvPr>
          <p:cNvSpPr/>
          <p:nvPr/>
        </p:nvSpPr>
        <p:spPr>
          <a:xfrm rot="10800000">
            <a:off x="2636873" y="4308604"/>
            <a:ext cx="2644153" cy="578562"/>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D35ED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Freeform 20">
            <a:extLst>
              <a:ext uri="{FF2B5EF4-FFF2-40B4-BE49-F238E27FC236}">
                <a16:creationId xmlns:a16="http://schemas.microsoft.com/office/drawing/2014/main" xmlns="" id="{8BED6AE8-1089-DFEE-632A-3E8703054305}"/>
              </a:ext>
            </a:extLst>
          </p:cNvPr>
          <p:cNvSpPr/>
          <p:nvPr/>
        </p:nvSpPr>
        <p:spPr>
          <a:xfrm rot="10800000" flipH="1">
            <a:off x="6360352" y="4323720"/>
            <a:ext cx="2422141" cy="780566"/>
          </a:xfrm>
          <a:custGeom>
            <a:avLst/>
            <a:gdLst>
              <a:gd name="connsiteX0" fmla="*/ 0 w 1781503"/>
              <a:gd name="connsiteY0" fmla="*/ 856376 h 856376"/>
              <a:gd name="connsiteX1" fmla="*/ 299545 w 1781503"/>
              <a:gd name="connsiteY1" fmla="*/ 83866 h 856376"/>
              <a:gd name="connsiteX2" fmla="*/ 1781503 w 1781503"/>
              <a:gd name="connsiteY2" fmla="*/ 20804 h 856376"/>
              <a:gd name="connsiteX3" fmla="*/ 1781503 w 1781503"/>
              <a:gd name="connsiteY3" fmla="*/ 20804 h 856376"/>
            </a:gdLst>
            <a:ahLst/>
            <a:cxnLst>
              <a:cxn ang="0">
                <a:pos x="connsiteX0" y="connsiteY0"/>
              </a:cxn>
              <a:cxn ang="0">
                <a:pos x="connsiteX1" y="connsiteY1"/>
              </a:cxn>
              <a:cxn ang="0">
                <a:pos x="connsiteX2" y="connsiteY2"/>
              </a:cxn>
              <a:cxn ang="0">
                <a:pos x="connsiteX3" y="connsiteY3"/>
              </a:cxn>
            </a:cxnLst>
            <a:rect l="l" t="t" r="r" b="b"/>
            <a:pathLst>
              <a:path w="1781503" h="856376">
                <a:moveTo>
                  <a:pt x="0" y="856376"/>
                </a:moveTo>
                <a:cubicBezTo>
                  <a:pt x="1314" y="539752"/>
                  <a:pt x="2628" y="223128"/>
                  <a:pt x="299545" y="83866"/>
                </a:cubicBezTo>
                <a:cubicBezTo>
                  <a:pt x="596462" y="-55396"/>
                  <a:pt x="1781503" y="20804"/>
                  <a:pt x="1781503" y="20804"/>
                </a:cubicBezTo>
                <a:lnTo>
                  <a:pt x="1781503" y="20804"/>
                </a:lnTo>
              </a:path>
            </a:pathLst>
          </a:custGeom>
          <a:noFill/>
          <a:ln w="76200">
            <a:solidFill>
              <a:srgbClr val="57D6E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Rounded Corners 24">
            <a:extLst>
              <a:ext uri="{FF2B5EF4-FFF2-40B4-BE49-F238E27FC236}">
                <a16:creationId xmlns:a16="http://schemas.microsoft.com/office/drawing/2014/main" xmlns="" id="{30133411-4D65-D285-E927-96EE5C7CA227}"/>
              </a:ext>
            </a:extLst>
          </p:cNvPr>
          <p:cNvSpPr/>
          <p:nvPr/>
        </p:nvSpPr>
        <p:spPr>
          <a:xfrm>
            <a:off x="4019106" y="2998381"/>
            <a:ext cx="3402419" cy="1329070"/>
          </a:xfrm>
          <a:prstGeom prst="roundRect">
            <a:avLst/>
          </a:prstGeom>
          <a:solidFill>
            <a:schemeClr val="accent4">
              <a:lumMod val="20000"/>
              <a:lumOff val="80000"/>
            </a:schemeClr>
          </a:solidFill>
          <a:ln w="38100"/>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b="1" dirty="0" err="1">
                <a:solidFill>
                  <a:srgbClr val="FF0000"/>
                </a:solidFill>
              </a:rPr>
              <a:t>Cách</a:t>
            </a:r>
            <a:r>
              <a:rPr lang="en-US" sz="4000" b="1" dirty="0">
                <a:solidFill>
                  <a:srgbClr val="FF0000"/>
                </a:solidFill>
              </a:rPr>
              <a:t> </a:t>
            </a:r>
            <a:r>
              <a:rPr lang="en-US" sz="4000" b="1" dirty="0" err="1">
                <a:solidFill>
                  <a:srgbClr val="FF0000"/>
                </a:solidFill>
              </a:rPr>
              <a:t>suy</a:t>
            </a:r>
            <a:r>
              <a:rPr lang="en-US" sz="4000" b="1" dirty="0">
                <a:solidFill>
                  <a:srgbClr val="FF0000"/>
                </a:solidFill>
              </a:rPr>
              <a:t> </a:t>
            </a:r>
            <a:r>
              <a:rPr lang="en-US" sz="4000" b="1" dirty="0" err="1">
                <a:solidFill>
                  <a:srgbClr val="FF0000"/>
                </a:solidFill>
              </a:rPr>
              <a:t>nghĩ</a:t>
            </a:r>
            <a:r>
              <a:rPr lang="en-US" sz="4000" b="1" dirty="0">
                <a:solidFill>
                  <a:srgbClr val="FF0000"/>
                </a:solidFill>
              </a:rPr>
              <a:t> </a:t>
            </a:r>
            <a:r>
              <a:rPr lang="en-US" sz="4000" b="1" dirty="0" err="1">
                <a:solidFill>
                  <a:srgbClr val="FF0000"/>
                </a:solidFill>
              </a:rPr>
              <a:t>tích</a:t>
            </a:r>
            <a:r>
              <a:rPr lang="en-US" sz="4000" b="1" dirty="0">
                <a:solidFill>
                  <a:srgbClr val="FF0000"/>
                </a:solidFill>
              </a:rPr>
              <a:t> </a:t>
            </a:r>
            <a:r>
              <a:rPr lang="en-US" sz="4000" b="1" dirty="0" err="1">
                <a:solidFill>
                  <a:srgbClr val="FF0000"/>
                </a:solidFill>
              </a:rPr>
              <a:t>cực</a:t>
            </a:r>
            <a:endParaRPr lang="en-US" sz="4000" b="1" dirty="0">
              <a:solidFill>
                <a:srgbClr val="FF0000"/>
              </a:solidFill>
            </a:endParaRPr>
          </a:p>
        </p:txBody>
      </p:sp>
      <p:sp>
        <p:nvSpPr>
          <p:cNvPr id="26" name="Oval 25">
            <a:extLst>
              <a:ext uri="{FF2B5EF4-FFF2-40B4-BE49-F238E27FC236}">
                <a16:creationId xmlns:a16="http://schemas.microsoft.com/office/drawing/2014/main" xmlns="" id="{99FE7143-9532-4463-4DC9-7035E709207F}"/>
              </a:ext>
            </a:extLst>
          </p:cNvPr>
          <p:cNvSpPr/>
          <p:nvPr/>
        </p:nvSpPr>
        <p:spPr>
          <a:xfrm>
            <a:off x="457200" y="1924493"/>
            <a:ext cx="1924493" cy="1828800"/>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Tìm</a:t>
            </a:r>
            <a:r>
              <a:rPr lang="en-US" sz="2800" b="1" dirty="0"/>
              <a:t> </a:t>
            </a:r>
            <a:r>
              <a:rPr lang="en-US" sz="2800" b="1" dirty="0" err="1"/>
              <a:t>hiểu</a:t>
            </a:r>
            <a:r>
              <a:rPr lang="en-US" sz="2800" b="1" dirty="0"/>
              <a:t> </a:t>
            </a:r>
            <a:r>
              <a:rPr lang="en-US" sz="2800" b="1" dirty="0" err="1"/>
              <a:t>nguyên</a:t>
            </a:r>
            <a:r>
              <a:rPr lang="en-US" sz="2800" b="1" dirty="0"/>
              <a:t> </a:t>
            </a:r>
            <a:r>
              <a:rPr lang="en-US" sz="2800" b="1" dirty="0" err="1"/>
              <a:t>nhân</a:t>
            </a:r>
            <a:endParaRPr lang="en-US" sz="2800" b="1" dirty="0"/>
          </a:p>
        </p:txBody>
      </p:sp>
      <p:sp>
        <p:nvSpPr>
          <p:cNvPr id="27" name="Oval 26">
            <a:extLst>
              <a:ext uri="{FF2B5EF4-FFF2-40B4-BE49-F238E27FC236}">
                <a16:creationId xmlns:a16="http://schemas.microsoft.com/office/drawing/2014/main" xmlns="" id="{1C188D85-A753-C17A-FF00-BC59EFB3BF90}"/>
              </a:ext>
            </a:extLst>
          </p:cNvPr>
          <p:cNvSpPr/>
          <p:nvPr/>
        </p:nvSpPr>
        <p:spPr>
          <a:xfrm>
            <a:off x="372141" y="3987209"/>
            <a:ext cx="2264734" cy="1828800"/>
          </a:xfrm>
          <a:prstGeom prst="ellips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Nghĩ</a:t>
            </a:r>
            <a:r>
              <a:rPr lang="en-US" sz="2800" b="1" dirty="0"/>
              <a:t> </a:t>
            </a:r>
            <a:r>
              <a:rPr lang="en-US" sz="2800" b="1" dirty="0" err="1"/>
              <a:t>về</a:t>
            </a:r>
            <a:r>
              <a:rPr lang="en-US" sz="2800" b="1" dirty="0"/>
              <a:t> </a:t>
            </a:r>
            <a:r>
              <a:rPr lang="en-US" sz="2800" b="1" dirty="0" err="1"/>
              <a:t>điểm</a:t>
            </a:r>
            <a:r>
              <a:rPr lang="en-US" sz="2800" b="1" dirty="0"/>
              <a:t> </a:t>
            </a:r>
            <a:r>
              <a:rPr lang="en-US" sz="2800" b="1" dirty="0" err="1"/>
              <a:t>tích</a:t>
            </a:r>
            <a:r>
              <a:rPr lang="en-US" sz="2800" b="1" dirty="0"/>
              <a:t> </a:t>
            </a:r>
            <a:r>
              <a:rPr lang="en-US" sz="2800" b="1" dirty="0" err="1"/>
              <a:t>cực</a:t>
            </a:r>
            <a:r>
              <a:rPr lang="en-US" sz="2800" b="1" dirty="0"/>
              <a:t> </a:t>
            </a:r>
            <a:r>
              <a:rPr lang="en-US" sz="2800" b="1" dirty="0" err="1"/>
              <a:t>của</a:t>
            </a:r>
            <a:r>
              <a:rPr lang="en-US" sz="2800" b="1" dirty="0"/>
              <a:t> </a:t>
            </a:r>
            <a:r>
              <a:rPr lang="en-US" sz="2800" b="1" dirty="0" err="1"/>
              <a:t>sự</a:t>
            </a:r>
            <a:r>
              <a:rPr lang="en-US" sz="2800" b="1" dirty="0"/>
              <a:t> </a:t>
            </a:r>
            <a:r>
              <a:rPr lang="en-US" sz="2800" b="1" dirty="0" err="1"/>
              <a:t>việc</a:t>
            </a:r>
            <a:endParaRPr lang="en-US" sz="2800" b="1" dirty="0"/>
          </a:p>
        </p:txBody>
      </p:sp>
      <p:sp>
        <p:nvSpPr>
          <p:cNvPr id="29" name="Oval 28">
            <a:extLst>
              <a:ext uri="{FF2B5EF4-FFF2-40B4-BE49-F238E27FC236}">
                <a16:creationId xmlns:a16="http://schemas.microsoft.com/office/drawing/2014/main" xmlns="" id="{38073144-ABCE-4DF4-97F8-6A64CE927F42}"/>
              </a:ext>
            </a:extLst>
          </p:cNvPr>
          <p:cNvSpPr/>
          <p:nvPr/>
        </p:nvSpPr>
        <p:spPr>
          <a:xfrm>
            <a:off x="8729330" y="1499191"/>
            <a:ext cx="2126512" cy="1828800"/>
          </a:xfrm>
          <a:prstGeom prst="ellipse">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Thông</a:t>
            </a:r>
            <a:r>
              <a:rPr lang="en-US" sz="2800" b="1" dirty="0"/>
              <a:t> </a:t>
            </a:r>
            <a:r>
              <a:rPr lang="en-US" sz="2800" b="1" dirty="0" err="1"/>
              <a:t>cảm</a:t>
            </a:r>
            <a:r>
              <a:rPr lang="en-US" sz="2800" b="1" dirty="0"/>
              <a:t> </a:t>
            </a:r>
            <a:r>
              <a:rPr lang="en-US" sz="2800" b="1" dirty="0" err="1"/>
              <a:t>với</a:t>
            </a:r>
            <a:r>
              <a:rPr lang="en-US" sz="2800" b="1" dirty="0"/>
              <a:t> </a:t>
            </a:r>
            <a:r>
              <a:rPr lang="en-US" sz="2800" b="1" dirty="0" err="1"/>
              <a:t>người</a:t>
            </a:r>
            <a:r>
              <a:rPr lang="en-US" sz="2800" b="1" dirty="0"/>
              <a:t> </a:t>
            </a:r>
            <a:r>
              <a:rPr lang="en-US" sz="2800" b="1" dirty="0" err="1"/>
              <a:t>khác</a:t>
            </a:r>
            <a:endParaRPr lang="en-US" sz="2800" b="1" dirty="0"/>
          </a:p>
        </p:txBody>
      </p:sp>
      <p:sp>
        <p:nvSpPr>
          <p:cNvPr id="30" name="Oval 29">
            <a:extLst>
              <a:ext uri="{FF2B5EF4-FFF2-40B4-BE49-F238E27FC236}">
                <a16:creationId xmlns:a16="http://schemas.microsoft.com/office/drawing/2014/main" xmlns="" id="{C0359D95-18C4-8638-40E2-462A5E70C7E4}"/>
              </a:ext>
            </a:extLst>
          </p:cNvPr>
          <p:cNvSpPr/>
          <p:nvPr/>
        </p:nvSpPr>
        <p:spPr>
          <a:xfrm>
            <a:off x="8665536" y="4061638"/>
            <a:ext cx="3221664" cy="1828800"/>
          </a:xfrm>
          <a:prstGeom prst="ellipse">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err="1"/>
              <a:t>Nhìn</a:t>
            </a:r>
            <a:r>
              <a:rPr lang="en-US" sz="2800" b="1" dirty="0"/>
              <a:t> </a:t>
            </a:r>
            <a:r>
              <a:rPr lang="en-US" sz="2800" b="1" dirty="0" err="1"/>
              <a:t>nhận</a:t>
            </a:r>
            <a:r>
              <a:rPr lang="en-US" sz="2800" b="1" dirty="0"/>
              <a:t> </a:t>
            </a:r>
            <a:r>
              <a:rPr lang="en-US" sz="2800" b="1" dirty="0" err="1"/>
              <a:t>sự</a:t>
            </a:r>
            <a:r>
              <a:rPr lang="en-US" sz="2800" b="1" dirty="0"/>
              <a:t> </a:t>
            </a:r>
            <a:r>
              <a:rPr lang="en-US" sz="2800" b="1" dirty="0" err="1"/>
              <a:t>việc</a:t>
            </a:r>
            <a:r>
              <a:rPr lang="en-US" sz="2800" b="1" dirty="0"/>
              <a:t> </a:t>
            </a:r>
            <a:r>
              <a:rPr lang="en-US" sz="2800" b="1" dirty="0" err="1"/>
              <a:t>một</a:t>
            </a:r>
            <a:r>
              <a:rPr lang="en-US" sz="2800" b="1" dirty="0"/>
              <a:t> </a:t>
            </a:r>
            <a:r>
              <a:rPr lang="en-US" sz="2800" b="1" dirty="0" err="1"/>
              <a:t>cách</a:t>
            </a:r>
            <a:r>
              <a:rPr lang="en-US" sz="2800" b="1" dirty="0"/>
              <a:t> </a:t>
            </a:r>
            <a:r>
              <a:rPr lang="en-US" sz="2800" b="1" dirty="0" err="1"/>
              <a:t>lạc</a:t>
            </a:r>
            <a:r>
              <a:rPr lang="en-US" sz="2800" b="1" dirty="0"/>
              <a:t> </a:t>
            </a:r>
            <a:r>
              <a:rPr lang="en-US" sz="2800" b="1" dirty="0" err="1"/>
              <a:t>quan</a:t>
            </a:r>
            <a:r>
              <a:rPr lang="en-US" sz="2800" b="1" dirty="0"/>
              <a:t>, </a:t>
            </a:r>
            <a:r>
              <a:rPr lang="en-US" sz="2800" b="1" dirty="0" err="1"/>
              <a:t>tích</a:t>
            </a:r>
            <a:r>
              <a:rPr lang="en-US" sz="2800" b="1" dirty="0"/>
              <a:t> </a:t>
            </a:r>
            <a:r>
              <a:rPr lang="en-US" sz="2800" b="1" dirty="0" err="1"/>
              <a:t>cực</a:t>
            </a:r>
            <a:endParaRPr lang="en-US" sz="2800" b="1" dirty="0"/>
          </a:p>
        </p:txBody>
      </p:sp>
    </p:spTree>
  </p:cSld>
  <p:clrMapOvr>
    <a:masterClrMapping/>
  </p:clrMapOvr>
  <p:transition spd="slow" advClick="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fade">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1000"/>
                                        <p:tgtEl>
                                          <p:spTgt spid="12"/>
                                        </p:tgtEl>
                                      </p:cBhvr>
                                    </p:animEffect>
                                    <p:anim calcmode="lin" valueType="num">
                                      <p:cBhvr>
                                        <p:cTn id="13" dur="1000" fill="hold"/>
                                        <p:tgtEl>
                                          <p:spTgt spid="12"/>
                                        </p:tgtEl>
                                        <p:attrNameLst>
                                          <p:attrName>ppt_x</p:attrName>
                                        </p:attrNameLst>
                                      </p:cBhvr>
                                      <p:tavLst>
                                        <p:tav tm="0">
                                          <p:val>
                                            <p:strVal val="#ppt_x"/>
                                          </p:val>
                                        </p:tav>
                                        <p:tav tm="100000">
                                          <p:val>
                                            <p:strVal val="#ppt_x"/>
                                          </p:val>
                                        </p:tav>
                                      </p:tavLst>
                                    </p:anim>
                                    <p:anim calcmode="lin" valueType="num">
                                      <p:cBhvr>
                                        <p:cTn id="14" dur="1000" fill="hold"/>
                                        <p:tgtEl>
                                          <p:spTgt spid="1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fade">
                                      <p:cBhvr>
                                        <p:cTn id="17" dur="1000"/>
                                        <p:tgtEl>
                                          <p:spTgt spid="26"/>
                                        </p:tgtEl>
                                      </p:cBhvr>
                                    </p:animEffect>
                                    <p:anim calcmode="lin" valueType="num">
                                      <p:cBhvr>
                                        <p:cTn id="18" dur="1000" fill="hold"/>
                                        <p:tgtEl>
                                          <p:spTgt spid="26"/>
                                        </p:tgtEl>
                                        <p:attrNameLst>
                                          <p:attrName>ppt_x</p:attrName>
                                        </p:attrNameLst>
                                      </p:cBhvr>
                                      <p:tavLst>
                                        <p:tav tm="0">
                                          <p:val>
                                            <p:strVal val="#ppt_x"/>
                                          </p:val>
                                        </p:tav>
                                        <p:tav tm="100000">
                                          <p:val>
                                            <p:strVal val="#ppt_x"/>
                                          </p:val>
                                        </p:tav>
                                      </p:tavLst>
                                    </p:anim>
                                    <p:anim calcmode="lin" valueType="num">
                                      <p:cBhvr>
                                        <p:cTn id="19"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fade">
                                      <p:cBhvr>
                                        <p:cTn id="29" dur="1000"/>
                                        <p:tgtEl>
                                          <p:spTgt spid="27"/>
                                        </p:tgtEl>
                                      </p:cBhvr>
                                    </p:animEffect>
                                    <p:anim calcmode="lin" valueType="num">
                                      <p:cBhvr>
                                        <p:cTn id="30" dur="1000" fill="hold"/>
                                        <p:tgtEl>
                                          <p:spTgt spid="27"/>
                                        </p:tgtEl>
                                        <p:attrNameLst>
                                          <p:attrName>ppt_x</p:attrName>
                                        </p:attrNameLst>
                                      </p:cBhvr>
                                      <p:tavLst>
                                        <p:tav tm="0">
                                          <p:val>
                                            <p:strVal val="#ppt_x"/>
                                          </p:val>
                                        </p:tav>
                                        <p:tav tm="100000">
                                          <p:val>
                                            <p:strVal val="#ppt_x"/>
                                          </p:val>
                                        </p:tav>
                                      </p:tavLst>
                                    </p:anim>
                                    <p:anim calcmode="lin" valueType="num">
                                      <p:cBhvr>
                                        <p:cTn id="31" dur="1000" fill="hold"/>
                                        <p:tgtEl>
                                          <p:spTgt spid="27"/>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1000"/>
                                        <p:tgtEl>
                                          <p:spTgt spid="9"/>
                                        </p:tgtEl>
                                      </p:cBhvr>
                                    </p:animEffect>
                                    <p:anim calcmode="lin" valueType="num">
                                      <p:cBhvr>
                                        <p:cTn id="37" dur="1000" fill="hold"/>
                                        <p:tgtEl>
                                          <p:spTgt spid="9"/>
                                        </p:tgtEl>
                                        <p:attrNameLst>
                                          <p:attrName>ppt_x</p:attrName>
                                        </p:attrNameLst>
                                      </p:cBhvr>
                                      <p:tavLst>
                                        <p:tav tm="0">
                                          <p:val>
                                            <p:strVal val="#ppt_x"/>
                                          </p:val>
                                        </p:tav>
                                        <p:tav tm="100000">
                                          <p:val>
                                            <p:strVal val="#ppt_x"/>
                                          </p:val>
                                        </p:tav>
                                      </p:tavLst>
                                    </p:anim>
                                    <p:anim calcmode="lin" valueType="num">
                                      <p:cBhvr>
                                        <p:cTn id="38" dur="1000" fill="hold"/>
                                        <p:tgtEl>
                                          <p:spTgt spid="9"/>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9"/>
                                        </p:tgtEl>
                                        <p:attrNameLst>
                                          <p:attrName>style.visibility</p:attrName>
                                        </p:attrNameLst>
                                      </p:cBhvr>
                                      <p:to>
                                        <p:strVal val="visible"/>
                                      </p:to>
                                    </p:set>
                                    <p:animEffect transition="in" filter="fade">
                                      <p:cBhvr>
                                        <p:cTn id="41" dur="1000"/>
                                        <p:tgtEl>
                                          <p:spTgt spid="29"/>
                                        </p:tgtEl>
                                      </p:cBhvr>
                                    </p:animEffect>
                                    <p:anim calcmode="lin" valueType="num">
                                      <p:cBhvr>
                                        <p:cTn id="42" dur="1000" fill="hold"/>
                                        <p:tgtEl>
                                          <p:spTgt spid="29"/>
                                        </p:tgtEl>
                                        <p:attrNameLst>
                                          <p:attrName>ppt_x</p:attrName>
                                        </p:attrNameLst>
                                      </p:cBhvr>
                                      <p:tavLst>
                                        <p:tav tm="0">
                                          <p:val>
                                            <p:strVal val="#ppt_x"/>
                                          </p:val>
                                        </p:tav>
                                        <p:tav tm="100000">
                                          <p:val>
                                            <p:strVal val="#ppt_x"/>
                                          </p:val>
                                        </p:tav>
                                      </p:tavLst>
                                    </p:anim>
                                    <p:anim calcmode="lin" valueType="num">
                                      <p:cBhvr>
                                        <p:cTn id="4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42" presetClass="entr" presetSubtype="0"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Effect transition="in" filter="fade">
                                      <p:cBhvr>
                                        <p:cTn id="48" dur="1000"/>
                                        <p:tgtEl>
                                          <p:spTgt spid="22"/>
                                        </p:tgtEl>
                                      </p:cBhvr>
                                    </p:animEffect>
                                    <p:anim calcmode="lin" valueType="num">
                                      <p:cBhvr>
                                        <p:cTn id="49" dur="1000" fill="hold"/>
                                        <p:tgtEl>
                                          <p:spTgt spid="22"/>
                                        </p:tgtEl>
                                        <p:attrNameLst>
                                          <p:attrName>ppt_x</p:attrName>
                                        </p:attrNameLst>
                                      </p:cBhvr>
                                      <p:tavLst>
                                        <p:tav tm="0">
                                          <p:val>
                                            <p:strVal val="#ppt_x"/>
                                          </p:val>
                                        </p:tav>
                                        <p:tav tm="100000">
                                          <p:val>
                                            <p:strVal val="#ppt_x"/>
                                          </p:val>
                                        </p:tav>
                                      </p:tavLst>
                                    </p:anim>
                                    <p:anim calcmode="lin" valueType="num">
                                      <p:cBhvr>
                                        <p:cTn id="50" dur="1000" fill="hold"/>
                                        <p:tgtEl>
                                          <p:spTgt spid="22"/>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30"/>
                                        </p:tgtEl>
                                        <p:attrNameLst>
                                          <p:attrName>style.visibility</p:attrName>
                                        </p:attrNameLst>
                                      </p:cBhvr>
                                      <p:to>
                                        <p:strVal val="visible"/>
                                      </p:to>
                                    </p:set>
                                    <p:animEffect transition="in" filter="fade">
                                      <p:cBhvr>
                                        <p:cTn id="53" dur="1000"/>
                                        <p:tgtEl>
                                          <p:spTgt spid="30"/>
                                        </p:tgtEl>
                                      </p:cBhvr>
                                    </p:animEffect>
                                    <p:anim calcmode="lin" valueType="num">
                                      <p:cBhvr>
                                        <p:cTn id="54" dur="1000" fill="hold"/>
                                        <p:tgtEl>
                                          <p:spTgt spid="30"/>
                                        </p:tgtEl>
                                        <p:attrNameLst>
                                          <p:attrName>ppt_x</p:attrName>
                                        </p:attrNameLst>
                                      </p:cBhvr>
                                      <p:tavLst>
                                        <p:tav tm="0">
                                          <p:val>
                                            <p:strVal val="#ppt_x"/>
                                          </p:val>
                                        </p:tav>
                                        <p:tav tm="100000">
                                          <p:val>
                                            <p:strVal val="#ppt_x"/>
                                          </p:val>
                                        </p:tav>
                                      </p:tavLst>
                                    </p:anim>
                                    <p:anim calcmode="lin" valueType="num">
                                      <p:cBhvr>
                                        <p:cTn id="55"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2" grpId="0" animBg="1"/>
      <p:bldP spid="14" grpId="0" animBg="1"/>
      <p:bldP spid="22" grpId="0" animBg="1"/>
      <p:bldP spid="25" grpId="0" animBg="1"/>
      <p:bldP spid="26" grpId="0" animBg="1"/>
      <p:bldP spid="27" grpId="0" animBg="1"/>
      <p:bldP spid="29"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pic>
        <p:nvPicPr>
          <p:cNvPr id="6" name="Picture 5">
            <a:extLst>
              <a:ext uri="{FF2B5EF4-FFF2-40B4-BE49-F238E27FC236}">
                <a16:creationId xmlns:a16="http://schemas.microsoft.com/office/drawing/2014/main" xmlns=""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1622" y="3771604"/>
            <a:ext cx="3917445" cy="3182924"/>
          </a:xfrm>
          <a:prstGeom prst="rect">
            <a:avLst/>
          </a:prstGeom>
        </p:spPr>
      </p:pic>
      <p:sp>
        <p:nvSpPr>
          <p:cNvPr id="4" name="思想气泡: 云 2">
            <a:extLst>
              <a:ext uri="{FF2B5EF4-FFF2-40B4-BE49-F238E27FC236}">
                <a16:creationId xmlns:a16="http://schemas.microsoft.com/office/drawing/2014/main" xmlns="" id="{11791B9E-4D2D-0B10-44AF-B447CFA45A74}"/>
              </a:ext>
            </a:extLst>
          </p:cNvPr>
          <p:cNvSpPr/>
          <p:nvPr/>
        </p:nvSpPr>
        <p:spPr>
          <a:xfrm>
            <a:off x="4159213" y="309162"/>
            <a:ext cx="7694831" cy="4464303"/>
          </a:xfrm>
          <a:prstGeom prst="cloudCallout">
            <a:avLst>
              <a:gd name="adj1" fmla="val -57860"/>
              <a:gd name="adj2" fmla="val 34983"/>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grpSp>
        <p:nvGrpSpPr>
          <p:cNvPr id="5" name="组合 1">
            <a:extLst>
              <a:ext uri="{FF2B5EF4-FFF2-40B4-BE49-F238E27FC236}">
                <a16:creationId xmlns:a16="http://schemas.microsoft.com/office/drawing/2014/main" xmlns="" id="{67FDFE48-8C76-4A04-D702-6C3B346294B3}"/>
              </a:ext>
            </a:extLst>
          </p:cNvPr>
          <p:cNvGrpSpPr/>
          <p:nvPr/>
        </p:nvGrpSpPr>
        <p:grpSpPr>
          <a:xfrm>
            <a:off x="2936873" y="2923710"/>
            <a:ext cx="2098113" cy="1892284"/>
            <a:chOff x="885782" y="584200"/>
            <a:chExt cx="635000" cy="609600"/>
          </a:xfrm>
        </p:grpSpPr>
        <p:sp>
          <p:nvSpPr>
            <p:cNvPr id="7" name="椭圆 2">
              <a:extLst>
                <a:ext uri="{FF2B5EF4-FFF2-40B4-BE49-F238E27FC236}">
                  <a16:creationId xmlns:a16="http://schemas.microsoft.com/office/drawing/2014/main" xmlns="" id="{3CF11EE4-0A3F-D22F-09DE-9383D5B449B9}"/>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8" name="文本框 3">
              <a:extLst>
                <a:ext uri="{FF2B5EF4-FFF2-40B4-BE49-F238E27FC236}">
                  <a16:creationId xmlns:a16="http://schemas.microsoft.com/office/drawing/2014/main" xmlns="" id="{09CF5A68-C984-6A70-5053-BE8559E66C83}"/>
                </a:ext>
              </a:extLst>
            </p:cNvPr>
            <p:cNvSpPr txBox="1"/>
            <p:nvPr/>
          </p:nvSpPr>
          <p:spPr>
            <a:xfrm>
              <a:off x="885782" y="690384"/>
              <a:ext cx="635000" cy="42634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03</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10" name="Picture 9">
            <a:extLst>
              <a:ext uri="{FF2B5EF4-FFF2-40B4-BE49-F238E27FC236}">
                <a16:creationId xmlns:a16="http://schemas.microsoft.com/office/drawing/2014/main" xmlns="" id="{CB202954-6A26-8545-ABE4-71413C7AAEF0}"/>
              </a:ext>
            </a:extLst>
          </p:cNvPr>
          <p:cNvPicPr>
            <a:picLocks noChangeAspect="1"/>
          </p:cNvPicPr>
          <p:nvPr/>
        </p:nvPicPr>
        <p:blipFill>
          <a:blip r:embed="rId5"/>
          <a:stretch>
            <a:fillRect/>
          </a:stretch>
        </p:blipFill>
        <p:spPr>
          <a:xfrm>
            <a:off x="4634089" y="1068922"/>
            <a:ext cx="6645216" cy="3359187"/>
          </a:xfrm>
          <a:prstGeom prst="rect">
            <a:avLst/>
          </a:prstGeom>
        </p:spPr>
      </p:pic>
    </p:spTree>
    <p:custDataLst>
      <p:tags r:id="rId1"/>
    </p:custDataLst>
    <p:extLst>
      <p:ext uri="{BB962C8B-B14F-4D97-AF65-F5344CB8AC3E}">
        <p14:creationId xmlns:p14="http://schemas.microsoft.com/office/powerpoint/2010/main" val="150240790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EA9AE33C-0AEF-59BE-A20C-D77C8553CBFC}"/>
              </a:ext>
            </a:extLst>
          </p:cNvPr>
          <p:cNvPicPr>
            <a:picLocks noChangeAspect="1"/>
          </p:cNvPicPr>
          <p:nvPr/>
        </p:nvPicPr>
        <p:blipFill>
          <a:blip r:embed="rId2"/>
          <a:stretch>
            <a:fillRect/>
          </a:stretch>
        </p:blipFill>
        <p:spPr>
          <a:xfrm>
            <a:off x="1935403" y="0"/>
            <a:ext cx="9937341" cy="1902117"/>
          </a:xfrm>
          <a:prstGeom prst="rect">
            <a:avLst/>
          </a:prstGeom>
        </p:spPr>
      </p:pic>
      <p:pic>
        <p:nvPicPr>
          <p:cNvPr id="4" name="Picture 3">
            <a:extLst>
              <a:ext uri="{FF2B5EF4-FFF2-40B4-BE49-F238E27FC236}">
                <a16:creationId xmlns:a16="http://schemas.microsoft.com/office/drawing/2014/main" xmlns="" id="{2CCC37E6-5AD7-B1E2-57E2-CE8330E6A8F2}"/>
              </a:ext>
            </a:extLst>
          </p:cNvPr>
          <p:cNvPicPr>
            <a:picLocks noChangeAspect="1"/>
          </p:cNvPicPr>
          <p:nvPr/>
        </p:nvPicPr>
        <p:blipFill>
          <a:blip r:embed="rId3"/>
          <a:stretch>
            <a:fillRect/>
          </a:stretch>
        </p:blipFill>
        <p:spPr>
          <a:xfrm>
            <a:off x="2032148" y="1999142"/>
            <a:ext cx="9105900" cy="3752850"/>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501580698"/>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xmlns="" id="{B6DA3475-9F3B-E956-45D0-72B3A07623F6}"/>
              </a:ext>
            </a:extLst>
          </p:cNvPr>
          <p:cNvGrpSpPr/>
          <p:nvPr/>
        </p:nvGrpSpPr>
        <p:grpSpPr>
          <a:xfrm>
            <a:off x="-5645" y="-76595"/>
            <a:ext cx="12197645" cy="7544849"/>
            <a:chOff x="-8467" y="-1030274"/>
            <a:chExt cx="18296467" cy="11317274"/>
          </a:xfrm>
        </p:grpSpPr>
        <p:pic>
          <p:nvPicPr>
            <p:cNvPr id="12" name="Picture 11">
              <a:extLst>
                <a:ext uri="{FF2B5EF4-FFF2-40B4-BE49-F238E27FC236}">
                  <a16:creationId xmlns:a16="http://schemas.microsoft.com/office/drawing/2014/main" xmlns="" id="{C2BE80F9-678A-52CB-A4AC-D66C7B793C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13" name="Picture 12">
              <a:extLst>
                <a:ext uri="{FF2B5EF4-FFF2-40B4-BE49-F238E27FC236}">
                  <a16:creationId xmlns:a16="http://schemas.microsoft.com/office/drawing/2014/main" xmlns="" id="{EF0198C6-C0E5-736F-4259-3CD379C7EB4B}"/>
                </a:ext>
              </a:extLst>
            </p:cNvPr>
            <p:cNvPicPr>
              <a:picLocks noChangeAspect="1"/>
            </p:cNvPicPr>
            <p:nvPr/>
          </p:nvPicPr>
          <p:blipFill rotWithShape="1">
            <a:blip r:embed="rId3">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pic>
        <p:nvPicPr>
          <p:cNvPr id="21" name="Picture 20">
            <a:extLst>
              <a:ext uri="{FF2B5EF4-FFF2-40B4-BE49-F238E27FC236}">
                <a16:creationId xmlns:a16="http://schemas.microsoft.com/office/drawing/2014/main" xmlns="" id="{46BEECAF-5A57-867B-288A-695936D9B0B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2109" y="2911318"/>
            <a:ext cx="3271530" cy="4064013"/>
          </a:xfrm>
          <a:prstGeom prst="rect">
            <a:avLst/>
          </a:prstGeom>
        </p:spPr>
      </p:pic>
      <p:pic>
        <p:nvPicPr>
          <p:cNvPr id="22" name="Picture 21">
            <a:extLst>
              <a:ext uri="{FF2B5EF4-FFF2-40B4-BE49-F238E27FC236}">
                <a16:creationId xmlns:a16="http://schemas.microsoft.com/office/drawing/2014/main" xmlns="" id="{E8DA4AD1-08BF-DBFF-9D5F-ACEBDD1DA47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8800950" y="2922478"/>
            <a:ext cx="3271530" cy="4064013"/>
          </a:xfrm>
          <a:prstGeom prst="rect">
            <a:avLst/>
          </a:prstGeom>
        </p:spPr>
      </p:pic>
      <p:pic>
        <p:nvPicPr>
          <p:cNvPr id="1026" name="Picture 2">
            <a:extLst>
              <a:ext uri="{FF2B5EF4-FFF2-40B4-BE49-F238E27FC236}">
                <a16:creationId xmlns:a16="http://schemas.microsoft.com/office/drawing/2014/main" xmlns="" id="{046EABB9-E6E7-9588-0438-379BBA3C251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422" y="2122747"/>
            <a:ext cx="6093157" cy="473525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xmlns="" id="{D7198984-E69E-417F-6BCE-F425908C7C8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04800" y="463020"/>
            <a:ext cx="10945301" cy="2048433"/>
          </a:xfrm>
          <a:prstGeom prst="rect">
            <a:avLst/>
          </a:prstGeom>
        </p:spPr>
      </p:pic>
    </p:spTree>
    <p:extLst>
      <p:ext uri="{BB962C8B-B14F-4D97-AF65-F5344CB8AC3E}">
        <p14:creationId xmlns:p14="http://schemas.microsoft.com/office/powerpoint/2010/main" val="685349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par>
                                <p:cTn id="10" presetID="31" presetClass="entr" presetSubtype="0" fill="hold" nodeType="withEffect">
                                  <p:stCondLst>
                                    <p:cond delay="0"/>
                                  </p:stCondLst>
                                  <p:childTnLst>
                                    <p:set>
                                      <p:cBhvr>
                                        <p:cTn id="11" dur="1" fill="hold">
                                          <p:stCondLst>
                                            <p:cond delay="0"/>
                                          </p:stCondLst>
                                        </p:cTn>
                                        <p:tgtEl>
                                          <p:spTgt spid="1026"/>
                                        </p:tgtEl>
                                        <p:attrNameLst>
                                          <p:attrName>style.visibility</p:attrName>
                                        </p:attrNameLst>
                                      </p:cBhvr>
                                      <p:to>
                                        <p:strVal val="visible"/>
                                      </p:to>
                                    </p:set>
                                    <p:anim calcmode="lin" valueType="num">
                                      <p:cBhvr>
                                        <p:cTn id="12" dur="1000" fill="hold"/>
                                        <p:tgtEl>
                                          <p:spTgt spid="1026"/>
                                        </p:tgtEl>
                                        <p:attrNameLst>
                                          <p:attrName>ppt_w</p:attrName>
                                        </p:attrNameLst>
                                      </p:cBhvr>
                                      <p:tavLst>
                                        <p:tav tm="0">
                                          <p:val>
                                            <p:fltVal val="0"/>
                                          </p:val>
                                        </p:tav>
                                        <p:tav tm="100000">
                                          <p:val>
                                            <p:strVal val="#ppt_w"/>
                                          </p:val>
                                        </p:tav>
                                      </p:tavLst>
                                    </p:anim>
                                    <p:anim calcmode="lin" valueType="num">
                                      <p:cBhvr>
                                        <p:cTn id="13" dur="1000" fill="hold"/>
                                        <p:tgtEl>
                                          <p:spTgt spid="1026"/>
                                        </p:tgtEl>
                                        <p:attrNameLst>
                                          <p:attrName>ppt_h</p:attrName>
                                        </p:attrNameLst>
                                      </p:cBhvr>
                                      <p:tavLst>
                                        <p:tav tm="0">
                                          <p:val>
                                            <p:fltVal val="0"/>
                                          </p:val>
                                        </p:tav>
                                        <p:tav tm="100000">
                                          <p:val>
                                            <p:strVal val="#ppt_h"/>
                                          </p:val>
                                        </p:tav>
                                      </p:tavLst>
                                    </p:anim>
                                    <p:anim calcmode="lin" valueType="num">
                                      <p:cBhvr>
                                        <p:cTn id="14" dur="1000" fill="hold"/>
                                        <p:tgtEl>
                                          <p:spTgt spid="1026"/>
                                        </p:tgtEl>
                                        <p:attrNameLst>
                                          <p:attrName>style.rotation</p:attrName>
                                        </p:attrNameLst>
                                      </p:cBhvr>
                                      <p:tavLst>
                                        <p:tav tm="0">
                                          <p:val>
                                            <p:fltVal val="90"/>
                                          </p:val>
                                        </p:tav>
                                        <p:tav tm="100000">
                                          <p:val>
                                            <p:fltVal val="0"/>
                                          </p:val>
                                        </p:tav>
                                      </p:tavLst>
                                    </p:anim>
                                    <p:animEffect transition="in" filter="fade">
                                      <p:cBhvr>
                                        <p:cTn id="15" dur="1000"/>
                                        <p:tgtEl>
                                          <p:spTgt spid="1026"/>
                                        </p:tgtEl>
                                      </p:cBhvr>
                                    </p:animEffect>
                                  </p:childTnLst>
                                </p:cTn>
                              </p:par>
                            </p:childTnLst>
                          </p:cTn>
                        </p:par>
                      </p:childTnLst>
                    </p:cTn>
                  </p:par>
                  <p:par>
                    <p:cTn id="16" fill="hold">
                      <p:stCondLst>
                        <p:cond delay="indefinite"/>
                      </p:stCondLst>
                      <p:childTnLst>
                        <p:par>
                          <p:cTn id="17" fill="hold">
                            <p:stCondLst>
                              <p:cond delay="0"/>
                            </p:stCondLst>
                            <p:childTnLst>
                              <p:par>
                                <p:cTn id="18" presetID="26" presetClass="emph" presetSubtype="0" fill="hold" nodeType="clickEffect">
                                  <p:stCondLst>
                                    <p:cond delay="0"/>
                                  </p:stCondLst>
                                  <p:childTnLst>
                                    <p:animEffect transition="out" filter="fade">
                                      <p:cBhvr>
                                        <p:cTn id="19" dur="500" tmFilter="0, 0; .2, .5; .8, .5; 1, 0"/>
                                        <p:tgtEl>
                                          <p:spTgt spid="21"/>
                                        </p:tgtEl>
                                      </p:cBhvr>
                                    </p:animEffect>
                                    <p:animScale>
                                      <p:cBhvr>
                                        <p:cTn id="20" dur="250" autoRev="1" fill="hold"/>
                                        <p:tgtEl>
                                          <p:spTgt spid="21"/>
                                        </p:tgtEl>
                                      </p:cBhvr>
                                      <p:by x="105000" y="105000"/>
                                    </p:animScale>
                                  </p:childTnLst>
                                </p:cTn>
                              </p:par>
                              <p:par>
                                <p:cTn id="21" presetID="26" presetClass="emph" presetSubtype="0" fill="hold" nodeType="withEffect">
                                  <p:stCondLst>
                                    <p:cond delay="0"/>
                                  </p:stCondLst>
                                  <p:childTnLst>
                                    <p:animEffect transition="out" filter="fade">
                                      <p:cBhvr>
                                        <p:cTn id="22" dur="500" tmFilter="0, 0; .2, .5; .8, .5; 1, 0"/>
                                        <p:tgtEl>
                                          <p:spTgt spid="22"/>
                                        </p:tgtEl>
                                      </p:cBhvr>
                                    </p:animEffect>
                                    <p:animScale>
                                      <p:cBhvr>
                                        <p:cTn id="23" dur="250" autoRev="1" fill="hold"/>
                                        <p:tgtEl>
                                          <p:spTgt spid="2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86F6067-3DE3-41D0-7DB3-4DE3B8BCD2B9}"/>
              </a:ext>
            </a:extLst>
          </p:cNvPr>
          <p:cNvPicPr>
            <a:picLocks noChangeAspect="1"/>
          </p:cNvPicPr>
          <p:nvPr/>
        </p:nvPicPr>
        <p:blipFill rotWithShape="1">
          <a:blip r:embed="rId2">
            <a:extLst>
              <a:ext uri="{28A0092B-C50C-407E-A947-70E740481C1C}">
                <a14:useLocalDpi xmlns:a14="http://schemas.microsoft.com/office/drawing/2010/main" val="0"/>
              </a:ext>
            </a:extLst>
          </a:blip>
          <a:srcRect t="23775"/>
          <a:stretch/>
        </p:blipFill>
        <p:spPr>
          <a:xfrm>
            <a:off x="6327152" y="3212775"/>
            <a:ext cx="5842001" cy="4462000"/>
          </a:xfrm>
          <a:prstGeom prst="rect">
            <a:avLst/>
          </a:prstGeom>
        </p:spPr>
      </p:pic>
      <p:sp>
        <p:nvSpPr>
          <p:cNvPr id="7" name="TextBox 6">
            <a:extLst>
              <a:ext uri="{FF2B5EF4-FFF2-40B4-BE49-F238E27FC236}">
                <a16:creationId xmlns:a16="http://schemas.microsoft.com/office/drawing/2014/main" xmlns="" id="{42A5221A-95B3-564E-5B84-425326A3DC3F}"/>
              </a:ext>
            </a:extLst>
          </p:cNvPr>
          <p:cNvSpPr txBox="1"/>
          <p:nvPr/>
        </p:nvSpPr>
        <p:spPr>
          <a:xfrm rot="21332271">
            <a:off x="1621020" y="3029121"/>
            <a:ext cx="5842000" cy="1446550"/>
          </a:xfrm>
          <a:prstGeom prst="rect">
            <a:avLst/>
          </a:prstGeom>
          <a:noFill/>
        </p:spPr>
        <p:txBody>
          <a:bodyPr wrap="square"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Calibri"/>
                <a:ea typeface="+mn-ea"/>
                <a:cs typeface="+mn-cs"/>
              </a:rPr>
              <a:t>Thử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đóng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vai</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để</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xử</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lí</a:t>
            </a:r>
            <a:endParaRPr kumimoji="0" lang="en-US" sz="4400" b="1" i="0" u="none" strike="noStrike" kern="1200" cap="none" spc="0" normalizeH="0" baseline="0" noProof="0" dirty="0">
              <a:ln>
                <a:noFill/>
              </a:ln>
              <a:solidFill>
                <a:prstClr val="black"/>
              </a:solidFill>
              <a:effectLst/>
              <a:uLnTx/>
              <a:uFillTx/>
              <a:latin typeface="Calibri"/>
              <a:ea typeface="+mn-ea"/>
              <a:cs typeface="+mn-cs"/>
            </a:endParaRP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các</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tình</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r>
              <a:rPr kumimoji="0" lang="en-US" sz="4400" b="1" i="0" u="none" strike="noStrike" kern="1200" cap="none" spc="0" normalizeH="0" baseline="0" noProof="0" dirty="0" err="1">
                <a:ln>
                  <a:noFill/>
                </a:ln>
                <a:solidFill>
                  <a:prstClr val="black"/>
                </a:solidFill>
                <a:effectLst/>
                <a:uLnTx/>
                <a:uFillTx/>
                <a:latin typeface="Calibri"/>
                <a:ea typeface="+mn-ea"/>
                <a:cs typeface="+mn-cs"/>
              </a:rPr>
              <a:t>huống</a:t>
            </a:r>
            <a:r>
              <a:rPr kumimoji="0" lang="en-US" sz="4400" b="1" i="0" u="none" strike="noStrike" kern="1200" cap="none" spc="0" normalizeH="0" baseline="0" noProof="0" dirty="0">
                <a:ln>
                  <a:noFill/>
                </a:ln>
                <a:solidFill>
                  <a:prstClr val="black"/>
                </a:solidFill>
                <a:effectLst/>
                <a:uLnTx/>
                <a:uFillTx/>
                <a:latin typeface="Calibri"/>
                <a:ea typeface="+mn-ea"/>
                <a:cs typeface="+mn-cs"/>
              </a:rPr>
              <a:t> </a:t>
            </a:r>
          </a:p>
        </p:txBody>
      </p:sp>
      <p:pic>
        <p:nvPicPr>
          <p:cNvPr id="5" name="Picture 4">
            <a:extLst>
              <a:ext uri="{FF2B5EF4-FFF2-40B4-BE49-F238E27FC236}">
                <a16:creationId xmlns:a16="http://schemas.microsoft.com/office/drawing/2014/main" xmlns="" id="{7C111DA5-9973-306E-6EBA-BB786AD4A87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4800" y="658763"/>
            <a:ext cx="8657070" cy="2357324"/>
          </a:xfrm>
          <a:prstGeom prst="rect">
            <a:avLst/>
          </a:prstGeom>
        </p:spPr>
      </p:pic>
    </p:spTree>
    <p:extLst>
      <p:ext uri="{BB962C8B-B14F-4D97-AF65-F5344CB8AC3E}">
        <p14:creationId xmlns:p14="http://schemas.microsoft.com/office/powerpoint/2010/main" val="3041715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barn(inVertical)">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xmlns=""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xmlns=""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xmlns="" id="{6E89717D-0C4B-4D90-0B4A-C78F5EBB2024}"/>
              </a:ext>
            </a:extLst>
          </p:cNvPr>
          <p:cNvSpPr txBox="1"/>
          <p:nvPr/>
        </p:nvSpPr>
        <p:spPr>
          <a:xfrm>
            <a:off x="290080" y="0"/>
            <a:ext cx="11430000" cy="3779758"/>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r>
              <a:rPr lang="vi-VN" sz="3600" dirty="0">
                <a:solidFill>
                  <a:prstClr val="black"/>
                </a:solidFill>
                <a:latin typeface="Calibri"/>
              </a:rPr>
              <a:t>Tâm nên suy nghĩ một cách tích cực vì em trai Tâm còn nhỏ, còn nền chưa biết cách giữ gìn đồ chơi. Việc Tâm quát em là sai nên bà phải nhắc nhở, chứ không phải là bà thiên vị em bé.</a:t>
            </a:r>
            <a:endParaRPr lang="en-US" sz="3600" dirty="0">
              <a:solidFill>
                <a:prstClr val="black"/>
              </a:solidFill>
              <a:latin typeface="Calibri"/>
            </a:endParaRPr>
          </a:p>
          <a:p>
            <a:pPr lvl="0" algn="just" defTabSz="609630"/>
            <a:r>
              <a:rPr lang="vi-VN" sz="3600" b="1" dirty="0">
                <a:solidFill>
                  <a:prstClr val="black"/>
                </a:solidFill>
                <a:latin typeface="Calibri"/>
              </a:rPr>
              <a:t>Với suy nghĩ như vậy, Tâm sẽ không dỗi bà; đồng thời sẽ nhắc nhở và hướng dẫn em bé cách giữ gìn đồ chơi.</a:t>
            </a:r>
          </a:p>
        </p:txBody>
      </p:sp>
      <p:pic>
        <p:nvPicPr>
          <p:cNvPr id="10" name="Picture 9">
            <a:extLst>
              <a:ext uri="{FF2B5EF4-FFF2-40B4-BE49-F238E27FC236}">
                <a16:creationId xmlns:a16="http://schemas.microsoft.com/office/drawing/2014/main" xmlns=""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xmlns=""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xmlns="" id="{0E2BABC1-8DB9-2E7F-4784-8416E5609082}"/>
              </a:ext>
            </a:extLst>
          </p:cNvPr>
          <p:cNvPicPr>
            <a:picLocks noChangeAspect="1"/>
          </p:cNvPicPr>
          <p:nvPr/>
        </p:nvPicPr>
        <p:blipFill>
          <a:blip r:embed="rId5"/>
          <a:stretch>
            <a:fillRect/>
          </a:stretch>
        </p:blipFill>
        <p:spPr>
          <a:xfrm>
            <a:off x="4206727" y="3891295"/>
            <a:ext cx="4629150" cy="3562350"/>
          </a:xfrm>
          <a:prstGeom prst="rect">
            <a:avLst/>
          </a:prstGeom>
        </p:spPr>
      </p:pic>
    </p:spTree>
    <p:extLst>
      <p:ext uri="{BB962C8B-B14F-4D97-AF65-F5344CB8AC3E}">
        <p14:creationId xmlns:p14="http://schemas.microsoft.com/office/powerpoint/2010/main" val="4021868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6" name="Group 5">
            <a:extLst>
              <a:ext uri="{FF2B5EF4-FFF2-40B4-BE49-F238E27FC236}">
                <a16:creationId xmlns:a16="http://schemas.microsoft.com/office/drawing/2014/main" xmlns="" id="{C97B37D2-290B-2DF4-AC63-399E9FF15123}"/>
              </a:ext>
            </a:extLst>
          </p:cNvPr>
          <p:cNvGrpSpPr/>
          <p:nvPr/>
        </p:nvGrpSpPr>
        <p:grpSpPr>
          <a:xfrm>
            <a:off x="-104849" y="-177800"/>
            <a:ext cx="12500049" cy="7722649"/>
            <a:chOff x="-8467" y="-1030274"/>
            <a:chExt cx="18296467" cy="11317274"/>
          </a:xfrm>
        </p:grpSpPr>
        <p:pic>
          <p:nvPicPr>
            <p:cNvPr id="7" name="Picture 6">
              <a:extLst>
                <a:ext uri="{FF2B5EF4-FFF2-40B4-BE49-F238E27FC236}">
                  <a16:creationId xmlns:a16="http://schemas.microsoft.com/office/drawing/2014/main" xmlns="" id="{AF1B0159-D3A3-794F-49EB-E5D97E48A3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467" y="1714500"/>
              <a:ext cx="18288000" cy="8572500"/>
            </a:xfrm>
            <a:prstGeom prst="rect">
              <a:avLst/>
            </a:prstGeom>
          </p:spPr>
        </p:pic>
        <p:pic>
          <p:nvPicPr>
            <p:cNvPr id="8" name="Picture 7">
              <a:extLst>
                <a:ext uri="{FF2B5EF4-FFF2-40B4-BE49-F238E27FC236}">
                  <a16:creationId xmlns:a16="http://schemas.microsoft.com/office/drawing/2014/main" xmlns="" id="{CC39BBE4-67F0-6CEE-4ED4-B0AF959FE1D2}"/>
                </a:ext>
              </a:extLst>
            </p:cNvPr>
            <p:cNvPicPr>
              <a:picLocks noChangeAspect="1"/>
            </p:cNvPicPr>
            <p:nvPr/>
          </p:nvPicPr>
          <p:blipFill rotWithShape="1">
            <a:blip r:embed="rId2">
              <a:extLst>
                <a:ext uri="{28A0092B-C50C-407E-A947-70E740481C1C}">
                  <a14:useLocalDpi xmlns:a14="http://schemas.microsoft.com/office/drawing/2010/main" val="0"/>
                </a:ext>
              </a:extLst>
            </a:blip>
            <a:srcRect b="93778"/>
            <a:stretch/>
          </p:blipFill>
          <p:spPr>
            <a:xfrm>
              <a:off x="-8466" y="-1030274"/>
              <a:ext cx="18296466" cy="2777430"/>
            </a:xfrm>
            <a:prstGeom prst="rect">
              <a:avLst/>
            </a:prstGeom>
          </p:spPr>
        </p:pic>
      </p:grpSp>
      <p:sp>
        <p:nvSpPr>
          <p:cNvPr id="3" name="TextBox 2">
            <a:extLst>
              <a:ext uri="{FF2B5EF4-FFF2-40B4-BE49-F238E27FC236}">
                <a16:creationId xmlns:a16="http://schemas.microsoft.com/office/drawing/2014/main" xmlns="" id="{6E89717D-0C4B-4D90-0B4A-C78F5EBB2024}"/>
              </a:ext>
            </a:extLst>
          </p:cNvPr>
          <p:cNvSpPr txBox="1"/>
          <p:nvPr/>
        </p:nvSpPr>
        <p:spPr>
          <a:xfrm>
            <a:off x="470834" y="253081"/>
            <a:ext cx="11721166" cy="3439239"/>
          </a:xfrm>
          <a:prstGeom prst="wedgeRoundRectCallout">
            <a:avLst>
              <a:gd name="adj1" fmla="val -20658"/>
              <a:gd name="adj2" fmla="val 50059"/>
              <a:gd name="adj3" fmla="val 16667"/>
            </a:avLst>
          </a:prstGeom>
          <a:solidFill>
            <a:srgbClr val="CCFFFF"/>
          </a:solidFill>
          <a:ln w="57785">
            <a:solidFill>
              <a:schemeClr val="bg1"/>
            </a:solidFill>
            <a:prstDash val="dash"/>
          </a:ln>
        </p:spPr>
        <p:txBody>
          <a:bodyPr wrap="square" rtlCol="0">
            <a:spAutoFit/>
          </a:bodyPr>
          <a:lstStyle/>
          <a:p>
            <a:pPr lvl="0" algn="just" defTabSz="609630">
              <a:defRPr/>
            </a:pPr>
            <a:r>
              <a:rPr lang="vi-VN" sz="2800" dirty="0">
                <a:solidFill>
                  <a:prstClr val="black"/>
                </a:solidFill>
                <a:latin typeface="Calibri"/>
              </a:rPr>
              <a:t>Huy cần hiểu việc mình làm trong giờ Giáo dục thể chất là sai nên bị cô giáo chủ nhiệm nhắc nhở. Huy nên nghĩ cách sửa chữa khuyết điểm chứ không nên nghĩ đến việc nghi kị, ghét bạn lớp trưởng, vì dù bạn ấy có phản ánh tình hình lớp học với cô giáo chủ nhiệm thì cũng đúng với trách nhiệm, phận sự của lớp trưởng.</a:t>
            </a:r>
          </a:p>
          <a:p>
            <a:pPr lvl="0" algn="just" defTabSz="609630">
              <a:defRPr/>
            </a:pPr>
            <a:r>
              <a:rPr lang="vi-VN" sz="2800" b="1" dirty="0">
                <a:solidFill>
                  <a:prstClr val="black"/>
                </a:solidFill>
                <a:latin typeface="Calibri"/>
              </a:rPr>
              <a:t>Với</a:t>
            </a:r>
            <a:r>
              <a:rPr lang="en-US" sz="2800" b="1" dirty="0">
                <a:solidFill>
                  <a:prstClr val="black"/>
                </a:solidFill>
                <a:latin typeface="Calibri"/>
              </a:rPr>
              <a:t> </a:t>
            </a:r>
            <a:r>
              <a:rPr lang="vi-VN" sz="2800" b="1" dirty="0">
                <a:solidFill>
                  <a:prstClr val="black"/>
                </a:solidFill>
                <a:latin typeface="Calibri"/>
              </a:rPr>
              <a:t>suy nghĩ tích cực như vậy, Huy sẽ thành khẩn nhận và sửa chữa khuyết điểm thay vì ghét bạn lớp trưởng.</a:t>
            </a:r>
          </a:p>
        </p:txBody>
      </p:sp>
      <p:pic>
        <p:nvPicPr>
          <p:cNvPr id="10" name="Picture 9">
            <a:extLst>
              <a:ext uri="{FF2B5EF4-FFF2-40B4-BE49-F238E27FC236}">
                <a16:creationId xmlns:a16="http://schemas.microsoft.com/office/drawing/2014/main" xmlns="" id="{62190E5A-7501-949F-3D2D-191121CB87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1166" y="3921269"/>
            <a:ext cx="2364068" cy="2936731"/>
          </a:xfrm>
          <a:prstGeom prst="rect">
            <a:avLst/>
          </a:prstGeom>
        </p:spPr>
      </p:pic>
      <p:pic>
        <p:nvPicPr>
          <p:cNvPr id="11" name="Picture 10">
            <a:extLst>
              <a:ext uri="{FF2B5EF4-FFF2-40B4-BE49-F238E27FC236}">
                <a16:creationId xmlns:a16="http://schemas.microsoft.com/office/drawing/2014/main" xmlns="" id="{20358ED3-4A1E-EFBC-323C-A709DEC92D8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H="1">
            <a:off x="9365121" y="3715303"/>
            <a:ext cx="2535713" cy="3149955"/>
          </a:xfrm>
          <a:prstGeom prst="rect">
            <a:avLst/>
          </a:prstGeom>
        </p:spPr>
      </p:pic>
      <p:pic>
        <p:nvPicPr>
          <p:cNvPr id="9" name="Picture 8">
            <a:extLst>
              <a:ext uri="{FF2B5EF4-FFF2-40B4-BE49-F238E27FC236}">
                <a16:creationId xmlns:a16="http://schemas.microsoft.com/office/drawing/2014/main" xmlns="" id="{ABB2B7D4-661B-DC12-3552-3ACEB3F73BF7}"/>
              </a:ext>
            </a:extLst>
          </p:cNvPr>
          <p:cNvPicPr>
            <a:picLocks noChangeAspect="1"/>
          </p:cNvPicPr>
          <p:nvPr/>
        </p:nvPicPr>
        <p:blipFill>
          <a:blip r:embed="rId5"/>
          <a:stretch>
            <a:fillRect/>
          </a:stretch>
        </p:blipFill>
        <p:spPr>
          <a:xfrm>
            <a:off x="4235967" y="3909016"/>
            <a:ext cx="4400550" cy="3533775"/>
          </a:xfrm>
          <a:prstGeom prst="rect">
            <a:avLst/>
          </a:prstGeom>
        </p:spPr>
      </p:pic>
    </p:spTree>
    <p:extLst>
      <p:ext uri="{BB962C8B-B14F-4D97-AF65-F5344CB8AC3E}">
        <p14:creationId xmlns:p14="http://schemas.microsoft.com/office/powerpoint/2010/main" val="2570484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4" name="Picture 3" descr="A picture containing text, table, indoor, toy&#10;&#10;Description automatically generated">
            <a:extLst>
              <a:ext uri="{FF2B5EF4-FFF2-40B4-BE49-F238E27FC236}">
                <a16:creationId xmlns:a16="http://schemas.microsoft.com/office/drawing/2014/main" xmlns="" id="{4EE0A063-B15E-B4B3-7E5C-801DDD0819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70062" y="2113666"/>
            <a:ext cx="7821937" cy="4801638"/>
          </a:xfrm>
          <a:prstGeom prst="rect">
            <a:avLst/>
          </a:prstGeom>
        </p:spPr>
      </p:pic>
      <p:sp>
        <p:nvSpPr>
          <p:cNvPr id="6" name="Rectangle: Rounded Corners 5">
            <a:extLst>
              <a:ext uri="{FF2B5EF4-FFF2-40B4-BE49-F238E27FC236}">
                <a16:creationId xmlns:a16="http://schemas.microsoft.com/office/drawing/2014/main" xmlns="" id="{8D8E1C64-D2EF-5B1D-ACEA-C5E80BB53D60}"/>
              </a:ext>
            </a:extLst>
          </p:cNvPr>
          <p:cNvSpPr/>
          <p:nvPr/>
        </p:nvSpPr>
        <p:spPr>
          <a:xfrm>
            <a:off x="299719" y="1444721"/>
            <a:ext cx="3916681" cy="3762279"/>
          </a:xfrm>
          <a:prstGeom prst="roundRect">
            <a:avLst/>
          </a:prstGeom>
          <a:solidFill>
            <a:srgbClr val="CCFFFF"/>
          </a:solidFill>
          <a:ln w="5715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2060"/>
                </a:solidFill>
                <a:effectLst/>
                <a:uLnTx/>
                <a:uFillTx/>
                <a:latin typeface="Calibri"/>
                <a:ea typeface="+mn-ea"/>
                <a:cs typeface="+mn-cs"/>
              </a:rPr>
              <a:t>Tiêu</a:t>
            </a:r>
            <a:r>
              <a:rPr kumimoji="0" lang="en-US" sz="4400" b="1" i="0" u="none" strike="noStrike" kern="1200" cap="none" spc="0" normalizeH="0" baseline="0" noProof="0" dirty="0">
                <a:ln>
                  <a:noFill/>
                </a:ln>
                <a:solidFill>
                  <a:srgbClr val="002060"/>
                </a:solidFill>
                <a:effectLst/>
                <a:uLnTx/>
                <a:uFillTx/>
                <a:latin typeface="Calibri"/>
                <a:ea typeface="+mn-ea"/>
                <a:cs typeface="+mn-cs"/>
              </a:rPr>
              <a:t> </a:t>
            </a:r>
            <a:r>
              <a:rPr kumimoji="0" lang="en-US" sz="4400" b="1" i="0" u="none" strike="noStrike" kern="1200" cap="none" spc="0" normalizeH="0" baseline="0" noProof="0" dirty="0" err="1">
                <a:ln>
                  <a:noFill/>
                </a:ln>
                <a:solidFill>
                  <a:srgbClr val="002060"/>
                </a:solidFill>
                <a:effectLst/>
                <a:uLnTx/>
                <a:uFillTx/>
                <a:latin typeface="Calibri"/>
                <a:ea typeface="+mn-ea"/>
                <a:cs typeface="+mn-cs"/>
              </a:rPr>
              <a:t>chí</a:t>
            </a:r>
            <a:r>
              <a:rPr kumimoji="0" lang="en-US" sz="4400" b="1" i="0" u="none" strike="noStrike" kern="1200" cap="none" spc="0" normalizeH="0" baseline="0" noProof="0" dirty="0">
                <a:ln>
                  <a:noFill/>
                </a:ln>
                <a:solidFill>
                  <a:srgbClr val="002060"/>
                </a:solidFill>
                <a:effectLst/>
                <a:uLnTx/>
                <a:uFillTx/>
                <a:latin typeface="Calibri"/>
                <a:ea typeface="+mn-ea"/>
                <a:cs typeface="+mn-cs"/>
              </a:rPr>
              <a:t>:</a:t>
            </a: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Nét</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mặt</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Cử</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chỉ</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Lời</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nói</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a:p>
            <a:pPr marL="342917" marR="0" lvl="0" indent="-342917" algn="just" defTabSz="609630" rtl="0" eaLnBrk="1" fontAlgn="auto" latinLnBrk="0" hangingPunct="1">
              <a:lnSpc>
                <a:spcPct val="100000"/>
              </a:lnSpc>
              <a:spcBef>
                <a:spcPts val="0"/>
              </a:spcBef>
              <a:spcAft>
                <a:spcPts val="0"/>
              </a:spcAft>
              <a:buClrTx/>
              <a:buSzTx/>
              <a:buFontTx/>
              <a:buAutoNum type="arabicPeriod"/>
              <a:tabLst/>
              <a:defRPr/>
            </a:pPr>
            <a:r>
              <a:rPr kumimoji="0" lang="en-US" sz="4000" b="0" i="0" u="none" strike="noStrike" kern="1200" cap="none" spc="0" normalizeH="0" baseline="0" noProof="0" dirty="0" err="1">
                <a:ln>
                  <a:noFill/>
                </a:ln>
                <a:solidFill>
                  <a:srgbClr val="002060"/>
                </a:solidFill>
                <a:effectLst/>
                <a:uLnTx/>
                <a:uFillTx/>
                <a:latin typeface="Calibri"/>
                <a:ea typeface="+mn-ea"/>
                <a:cs typeface="+mn-cs"/>
              </a:rPr>
              <a:t>Cách</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ứng</a:t>
            </a:r>
            <a:r>
              <a:rPr kumimoji="0" lang="en-US" sz="4000" b="0" i="0" u="none" strike="noStrike" kern="1200" cap="none" spc="0" normalizeH="0" baseline="0" noProof="0" dirty="0">
                <a:ln>
                  <a:noFill/>
                </a:ln>
                <a:solidFill>
                  <a:srgbClr val="002060"/>
                </a:solidFill>
                <a:effectLst/>
                <a:uLnTx/>
                <a:uFillTx/>
                <a:latin typeface="Calibri"/>
                <a:ea typeface="+mn-ea"/>
                <a:cs typeface="+mn-cs"/>
              </a:rPr>
              <a:t> </a:t>
            </a:r>
            <a:r>
              <a:rPr kumimoji="0" lang="en-US" sz="4000" b="0" i="0" u="none" strike="noStrike" kern="1200" cap="none" spc="0" normalizeH="0" baseline="0" noProof="0" dirty="0" err="1">
                <a:ln>
                  <a:noFill/>
                </a:ln>
                <a:solidFill>
                  <a:srgbClr val="002060"/>
                </a:solidFill>
                <a:effectLst/>
                <a:uLnTx/>
                <a:uFillTx/>
                <a:latin typeface="Calibri"/>
                <a:ea typeface="+mn-ea"/>
                <a:cs typeface="+mn-cs"/>
              </a:rPr>
              <a:t>xử</a:t>
            </a:r>
            <a:endParaRPr kumimoji="0" lang="en-US" sz="4000" b="0" i="0" u="none" strike="noStrike" kern="1200" cap="none" spc="0" normalizeH="0" baseline="0" noProof="0" dirty="0">
              <a:ln>
                <a:noFill/>
              </a:ln>
              <a:solidFill>
                <a:srgbClr val="002060"/>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7665306B-F125-B794-7CAD-52312933989E}"/>
              </a:ext>
            </a:extLst>
          </p:cNvPr>
          <p:cNvPicPr>
            <a:picLocks noChangeAspect="1"/>
          </p:cNvPicPr>
          <p:nvPr/>
        </p:nvPicPr>
        <p:blipFill>
          <a:blip r:embed="rId5"/>
          <a:stretch>
            <a:fillRect/>
          </a:stretch>
        </p:blipFill>
        <p:spPr>
          <a:xfrm>
            <a:off x="222762" y="219035"/>
            <a:ext cx="11632176" cy="914479"/>
          </a:xfrm>
          <a:prstGeom prst="rect">
            <a:avLst/>
          </a:prstGeom>
        </p:spPr>
      </p:pic>
    </p:spTree>
    <p:extLst>
      <p:ext uri="{BB962C8B-B14F-4D97-AF65-F5344CB8AC3E}">
        <p14:creationId xmlns:p14="http://schemas.microsoft.com/office/powerpoint/2010/main" val="35051699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xmlns="" id="{660DD780-5499-434A-AC15-03E01C2B104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556" r="5556"/>
          <a:stretch/>
        </p:blipFill>
        <p:spPr>
          <a:xfrm>
            <a:off x="0" y="-39914"/>
            <a:ext cx="12192000" cy="6858000"/>
          </a:xfrm>
          <a:prstGeom prst="rect">
            <a:avLst/>
          </a:prstGeom>
        </p:spPr>
      </p:pic>
      <p:pic>
        <p:nvPicPr>
          <p:cNvPr id="7" name="Picture 6">
            <a:extLst>
              <a:ext uri="{FF2B5EF4-FFF2-40B4-BE49-F238E27FC236}">
                <a16:creationId xmlns:a16="http://schemas.microsoft.com/office/drawing/2014/main" xmlns="" id="{33268935-8084-4E3E-ADE5-E2B79C7FB6D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14266" y="4507120"/>
            <a:ext cx="2963468" cy="2407818"/>
          </a:xfrm>
          <a:prstGeom prst="rect">
            <a:avLst/>
          </a:prstGeom>
        </p:spPr>
      </p:pic>
      <p:pic>
        <p:nvPicPr>
          <p:cNvPr id="3" name="Picture 2">
            <a:extLst>
              <a:ext uri="{FF2B5EF4-FFF2-40B4-BE49-F238E27FC236}">
                <a16:creationId xmlns:a16="http://schemas.microsoft.com/office/drawing/2014/main" xmlns="" id="{4D1BE27A-9C09-C629-A92F-F7924A999852}"/>
              </a:ext>
            </a:extLst>
          </p:cNvPr>
          <p:cNvPicPr>
            <a:picLocks noChangeAspect="1"/>
          </p:cNvPicPr>
          <p:nvPr/>
        </p:nvPicPr>
        <p:blipFill>
          <a:blip r:embed="rId6"/>
          <a:stretch>
            <a:fillRect/>
          </a:stretch>
        </p:blipFill>
        <p:spPr>
          <a:xfrm>
            <a:off x="3216983" y="572174"/>
            <a:ext cx="6608637" cy="1609483"/>
          </a:xfrm>
          <a:prstGeom prst="rect">
            <a:avLst/>
          </a:prstGeom>
        </p:spPr>
      </p:pic>
      <p:pic>
        <p:nvPicPr>
          <p:cNvPr id="4" name="Picture 3">
            <a:extLst>
              <a:ext uri="{FF2B5EF4-FFF2-40B4-BE49-F238E27FC236}">
                <a16:creationId xmlns:a16="http://schemas.microsoft.com/office/drawing/2014/main" xmlns="" id="{B6250EE1-9FBF-EB5A-AB39-FD4E844D6062}"/>
              </a:ext>
            </a:extLst>
          </p:cNvPr>
          <p:cNvPicPr>
            <a:picLocks noChangeAspect="1"/>
          </p:cNvPicPr>
          <p:nvPr/>
        </p:nvPicPr>
        <p:blipFill>
          <a:blip r:embed="rId7"/>
          <a:stretch>
            <a:fillRect/>
          </a:stretch>
        </p:blipFill>
        <p:spPr>
          <a:xfrm>
            <a:off x="1160423" y="1805802"/>
            <a:ext cx="10126334" cy="2353260"/>
          </a:xfrm>
          <a:prstGeom prst="rect">
            <a:avLst/>
          </a:prstGeom>
        </p:spPr>
      </p:pic>
      <p:pic>
        <p:nvPicPr>
          <p:cNvPr id="10" name="Picture 9">
            <a:extLst>
              <a:ext uri="{FF2B5EF4-FFF2-40B4-BE49-F238E27FC236}">
                <a16:creationId xmlns:a16="http://schemas.microsoft.com/office/drawing/2014/main" xmlns="" id="{B22E5E1C-03ED-2B9B-DDA0-F754AF8D56F7}"/>
              </a:ext>
            </a:extLst>
          </p:cNvPr>
          <p:cNvPicPr>
            <a:picLocks noChangeAspect="1"/>
          </p:cNvPicPr>
          <p:nvPr/>
        </p:nvPicPr>
        <p:blipFill>
          <a:blip r:embed="rId8"/>
          <a:stretch>
            <a:fillRect/>
          </a:stretch>
        </p:blipFill>
        <p:spPr>
          <a:xfrm>
            <a:off x="0" y="1084970"/>
            <a:ext cx="2152075" cy="1072989"/>
          </a:xfrm>
          <a:prstGeom prst="rect">
            <a:avLst/>
          </a:prstGeom>
        </p:spPr>
      </p:pic>
    </p:spTree>
    <p:custDataLst>
      <p:tags r:id="rId1"/>
    </p:custDataLst>
    <p:extLst>
      <p:ext uri="{BB962C8B-B14F-4D97-AF65-F5344CB8AC3E}">
        <p14:creationId xmlns:p14="http://schemas.microsoft.com/office/powerpoint/2010/main" val="216080084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barn(inVertical)">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extLst>
    <p:ext uri="{E180D4A7-C9FB-4DFB-919C-405C955672EB}">
      <p14:showEvtLst xmlns:p14="http://schemas.microsoft.com/office/powerpoint/2010/main">
        <p14:playEvt time="90" objId="12"/>
      </p14:showEvtLst>
    </p:ext>
  </p:extLst>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xmlns="" id="{76216311-CB1E-D64B-01D9-D53EF1B3FC0C}"/>
              </a:ext>
            </a:extLst>
          </p:cNvPr>
          <p:cNvPicPr>
            <a:picLocks noChangeAspect="1"/>
          </p:cNvPicPr>
          <p:nvPr/>
        </p:nvPicPr>
        <p:blipFill>
          <a:blip r:embed="rId3"/>
          <a:stretch>
            <a:fillRect/>
          </a:stretch>
        </p:blipFill>
        <p:spPr>
          <a:xfrm>
            <a:off x="1" y="-3628"/>
            <a:ext cx="12191999" cy="6945067"/>
          </a:xfrm>
          <a:prstGeom prst="rect">
            <a:avLst/>
          </a:prstGeom>
        </p:spPr>
      </p:pic>
      <p:pic>
        <p:nvPicPr>
          <p:cNvPr id="21" name="Picture 20">
            <a:extLst>
              <a:ext uri="{FF2B5EF4-FFF2-40B4-BE49-F238E27FC236}">
                <a16:creationId xmlns:a16="http://schemas.microsoft.com/office/drawing/2014/main" xmlns="" id="{C539E6F0-ED72-1361-760C-2B2C8D75C35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685438" y="3835400"/>
            <a:ext cx="4506562" cy="2804083"/>
          </a:xfrm>
          <a:prstGeom prst="rect">
            <a:avLst/>
          </a:prstGeom>
        </p:spPr>
      </p:pic>
      <p:pic>
        <p:nvPicPr>
          <p:cNvPr id="3" name="Picture 2">
            <a:extLst>
              <a:ext uri="{FF2B5EF4-FFF2-40B4-BE49-F238E27FC236}">
                <a16:creationId xmlns:a16="http://schemas.microsoft.com/office/drawing/2014/main" xmlns="" id="{3FF60D6C-F562-62C7-1CA3-AAFB6F3C9BB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3329" y="4140201"/>
            <a:ext cx="7722269" cy="1560711"/>
          </a:xfrm>
          <a:prstGeom prst="rect">
            <a:avLst/>
          </a:prstGeom>
        </p:spPr>
      </p:pic>
      <p:sp>
        <p:nvSpPr>
          <p:cNvPr id="4" name="Rectangle: Rounded Corners 3">
            <a:extLst>
              <a:ext uri="{FF2B5EF4-FFF2-40B4-BE49-F238E27FC236}">
                <a16:creationId xmlns:a16="http://schemas.microsoft.com/office/drawing/2014/main" xmlns="" id="{E4E9B7DF-7D0C-B376-626D-7AF0A411C807}"/>
              </a:ext>
            </a:extLst>
          </p:cNvPr>
          <p:cNvSpPr/>
          <p:nvPr/>
        </p:nvSpPr>
        <p:spPr>
          <a:xfrm>
            <a:off x="3030876" y="2095928"/>
            <a:ext cx="5167902" cy="140756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err="1">
                <a:ln>
                  <a:noFill/>
                </a:ln>
                <a:solidFill>
                  <a:prstClr val="black"/>
                </a:solidFill>
                <a:effectLst/>
                <a:uLnTx/>
                <a:uFillTx/>
                <a:latin typeface="Calibri"/>
                <a:ea typeface="+mn-ea"/>
                <a:cs typeface="+mn-cs"/>
              </a:rPr>
              <a:t>Nhóm</a:t>
            </a:r>
            <a:r>
              <a:rPr kumimoji="0" lang="en-US" sz="3200" b="0" i="0" u="none" strike="noStrike" kern="1200" cap="none" spc="0" normalizeH="0" baseline="0" noProof="0" dirty="0">
                <a:ln>
                  <a:noFill/>
                </a:ln>
                <a:solidFill>
                  <a:prstClr val="black"/>
                </a:solidFill>
                <a:effectLst/>
                <a:uLnTx/>
                <a:uFillTx/>
                <a:latin typeface="Calibri"/>
                <a:ea typeface="+mn-ea"/>
                <a:cs typeface="+mn-cs"/>
              </a:rPr>
              <a:t>…..</a:t>
            </a:r>
          </a:p>
        </p:txBody>
      </p:sp>
    </p:spTree>
    <p:extLst>
      <p:ext uri="{BB962C8B-B14F-4D97-AF65-F5344CB8AC3E}">
        <p14:creationId xmlns:p14="http://schemas.microsoft.com/office/powerpoint/2010/main" val="12132216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808075" y="504738"/>
            <a:ext cx="9135340"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xmlns=""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sp>
        <p:nvSpPr>
          <p:cNvPr id="7" name="TextBox 6">
            <a:extLst>
              <a:ext uri="{FF2B5EF4-FFF2-40B4-BE49-F238E27FC236}">
                <a16:creationId xmlns:a16="http://schemas.microsoft.com/office/drawing/2014/main" xmlns="" id="{1787DABC-6A41-4CDE-B6F9-F7D6250A65F8}"/>
              </a:ext>
            </a:extLst>
          </p:cNvPr>
          <p:cNvSpPr txBox="1"/>
          <p:nvPr/>
        </p:nvSpPr>
        <p:spPr>
          <a:xfrm>
            <a:off x="1977656" y="2178805"/>
            <a:ext cx="7349240" cy="1938992"/>
          </a:xfrm>
          <a:prstGeom prst="rect">
            <a:avLst/>
          </a:prstGeom>
          <a:noFill/>
        </p:spPr>
        <p:txBody>
          <a:bodyPr wrap="square" rtlCol="0">
            <a:spAutoFit/>
          </a:bodyPr>
          <a:lstStyle/>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kumimoji="0" lang="en-US" sz="4000" b="1" i="0" u="none" strike="noStrike" kern="1200" cap="none" spc="0" normalizeH="0" baseline="0" noProof="0" dirty="0">
                <a:ln>
                  <a:noFill/>
                </a:ln>
                <a:solidFill>
                  <a:srgbClr val="002060"/>
                </a:solidFill>
                <a:effectLst/>
                <a:uLnTx/>
                <a:uFillTx/>
                <a:latin typeface="+mj-lt"/>
                <a:ea typeface="+mn-ea"/>
                <a:cs typeface="+mn-cs"/>
              </a:rPr>
              <a:t>Chia </a:t>
            </a:r>
            <a:r>
              <a:rPr kumimoji="0" lang="en-US" sz="4000" b="1" i="0" u="none" strike="noStrike" kern="1200" cap="none" spc="0" normalizeH="0" baseline="0" noProof="0" dirty="0" err="1">
                <a:ln>
                  <a:noFill/>
                </a:ln>
                <a:solidFill>
                  <a:srgbClr val="002060"/>
                </a:solidFill>
                <a:effectLst/>
                <a:uLnTx/>
                <a:uFillTx/>
                <a:latin typeface="+mj-lt"/>
                <a:ea typeface="+mn-ea"/>
                <a:cs typeface="+mn-cs"/>
              </a:rPr>
              <a:t>sẻ</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với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người</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thân</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về</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cách</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suy</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nghĩ</a:t>
            </a:r>
            <a:r>
              <a:rPr kumimoji="0" lang="en-US" sz="4000" b="1" i="0" u="none" strike="noStrike" kern="1200" cap="none" spc="0" normalizeH="0" baseline="0" noProof="0" dirty="0">
                <a:ln>
                  <a:noFill/>
                </a:ln>
                <a:solidFill>
                  <a:srgbClr val="002060"/>
                </a:solidFill>
                <a:effectLst/>
                <a:uLnTx/>
                <a:uFillTx/>
                <a:latin typeface="+mj-lt"/>
                <a:ea typeface="+mn-ea"/>
                <a:cs typeface="+mn-cs"/>
              </a:rPr>
              <a:t> </a:t>
            </a:r>
            <a:r>
              <a:rPr kumimoji="0" lang="en-US" sz="4000" b="1" i="0" u="none" strike="noStrike" kern="1200" cap="none" spc="0" normalizeH="0" baseline="0" noProof="0" dirty="0" err="1">
                <a:ln>
                  <a:noFill/>
                </a:ln>
                <a:solidFill>
                  <a:srgbClr val="002060"/>
                </a:solidFill>
                <a:effectLst/>
                <a:uLnTx/>
                <a:uFillTx/>
                <a:latin typeface="+mj-lt"/>
                <a:ea typeface="+mn-ea"/>
                <a:cs typeface="+mn-cs"/>
              </a:rPr>
              <a:t>tíc</a:t>
            </a:r>
            <a:r>
              <a:rPr lang="en-US" sz="4000" b="1" dirty="0">
                <a:solidFill>
                  <a:srgbClr val="002060"/>
                </a:solidFill>
                <a:latin typeface="+mj-lt"/>
              </a:rPr>
              <a:t>h </a:t>
            </a:r>
            <a:r>
              <a:rPr lang="en-US" sz="4000" b="1" dirty="0" err="1">
                <a:solidFill>
                  <a:srgbClr val="002060"/>
                </a:solidFill>
                <a:latin typeface="+mj-lt"/>
              </a:rPr>
              <a:t>cực</a:t>
            </a:r>
            <a:endParaRPr lang="en-US" sz="4000" b="1" dirty="0">
              <a:solidFill>
                <a:srgbClr val="002060"/>
              </a:solidFill>
              <a:latin typeface="+mj-lt"/>
            </a:endParaRPr>
          </a:p>
          <a:p>
            <a:pPr marL="742950" marR="0" lvl="0" indent="-742950" algn="l" defTabSz="914400" rtl="0" eaLnBrk="1" fontAlgn="auto" latinLnBrk="0" hangingPunct="1">
              <a:lnSpc>
                <a:spcPct val="100000"/>
              </a:lnSpc>
              <a:spcBef>
                <a:spcPts val="0"/>
              </a:spcBef>
              <a:spcAft>
                <a:spcPts val="0"/>
              </a:spcAft>
              <a:buClrTx/>
              <a:buSzTx/>
              <a:buFontTx/>
              <a:buAutoNum type="arabicPeriod"/>
              <a:tabLst/>
              <a:defRPr/>
            </a:pPr>
            <a:r>
              <a:rPr lang="en-US" sz="4000" b="1" dirty="0" err="1">
                <a:solidFill>
                  <a:srgbClr val="002060"/>
                </a:solidFill>
                <a:latin typeface="+mj-lt"/>
              </a:rPr>
              <a:t>Rèn</a:t>
            </a:r>
            <a:r>
              <a:rPr lang="en-US" sz="4000" b="1" dirty="0">
                <a:solidFill>
                  <a:srgbClr val="002060"/>
                </a:solidFill>
                <a:latin typeface="+mj-lt"/>
              </a:rPr>
              <a:t> </a:t>
            </a:r>
            <a:r>
              <a:rPr lang="en-US" sz="4000" b="1" dirty="0" err="1">
                <a:solidFill>
                  <a:srgbClr val="002060"/>
                </a:solidFill>
                <a:latin typeface="+mj-lt"/>
              </a:rPr>
              <a:t>luyện</a:t>
            </a:r>
            <a:r>
              <a:rPr lang="en-US" sz="4000" b="1" dirty="0">
                <a:solidFill>
                  <a:srgbClr val="002060"/>
                </a:solidFill>
                <a:latin typeface="+mj-lt"/>
              </a:rPr>
              <a:t> </a:t>
            </a:r>
            <a:r>
              <a:rPr lang="en-US" sz="4000" b="1" dirty="0" err="1">
                <a:solidFill>
                  <a:srgbClr val="002060"/>
                </a:solidFill>
                <a:latin typeface="+mj-lt"/>
              </a:rPr>
              <a:t>suy</a:t>
            </a:r>
            <a:r>
              <a:rPr lang="en-US" sz="4000" b="1" dirty="0">
                <a:solidFill>
                  <a:srgbClr val="002060"/>
                </a:solidFill>
                <a:latin typeface="+mj-lt"/>
              </a:rPr>
              <a:t> </a:t>
            </a:r>
            <a:r>
              <a:rPr lang="en-US" sz="4000" b="1" dirty="0" err="1">
                <a:solidFill>
                  <a:srgbClr val="002060"/>
                </a:solidFill>
                <a:latin typeface="+mj-lt"/>
              </a:rPr>
              <a:t>nghĩ</a:t>
            </a:r>
            <a:r>
              <a:rPr lang="en-US" sz="4000" b="1" dirty="0">
                <a:solidFill>
                  <a:srgbClr val="002060"/>
                </a:solidFill>
                <a:latin typeface="+mj-lt"/>
              </a:rPr>
              <a:t> </a:t>
            </a:r>
            <a:r>
              <a:rPr lang="en-US" sz="4000" b="1" dirty="0" err="1">
                <a:solidFill>
                  <a:srgbClr val="002060"/>
                </a:solidFill>
                <a:latin typeface="+mj-lt"/>
              </a:rPr>
              <a:t>tích</a:t>
            </a:r>
            <a:r>
              <a:rPr lang="en-US" sz="4000" b="1" dirty="0">
                <a:solidFill>
                  <a:srgbClr val="002060"/>
                </a:solidFill>
                <a:latin typeface="+mj-lt"/>
              </a:rPr>
              <a:t> </a:t>
            </a:r>
            <a:r>
              <a:rPr lang="en-US" sz="4000" b="1" dirty="0" err="1">
                <a:solidFill>
                  <a:srgbClr val="002060"/>
                </a:solidFill>
                <a:latin typeface="+mj-lt"/>
              </a:rPr>
              <a:t>cực</a:t>
            </a:r>
            <a:endParaRPr kumimoji="0" lang="en-US" sz="4000" b="1" i="0" u="none" strike="noStrike" kern="1200" cap="none" spc="0" normalizeH="0" baseline="0" noProof="0" dirty="0">
              <a:ln>
                <a:noFill/>
              </a:ln>
              <a:solidFill>
                <a:srgbClr val="002060"/>
              </a:solidFill>
              <a:effectLst/>
              <a:uLnTx/>
              <a:uFillTx/>
              <a:latin typeface="+mj-lt"/>
              <a:ea typeface="+mn-ea"/>
              <a:cs typeface="+mn-cs"/>
            </a:endParaRPr>
          </a:p>
        </p:txBody>
      </p:sp>
      <p:pic>
        <p:nvPicPr>
          <p:cNvPr id="4" name="Picture 3">
            <a:extLst>
              <a:ext uri="{FF2B5EF4-FFF2-40B4-BE49-F238E27FC236}">
                <a16:creationId xmlns:a16="http://schemas.microsoft.com/office/drawing/2014/main" xmlns="" id="{73F8D25B-FF0F-7715-A744-DFEB91477A7F}"/>
              </a:ext>
            </a:extLst>
          </p:cNvPr>
          <p:cNvPicPr>
            <a:picLocks noChangeAspect="1"/>
          </p:cNvPicPr>
          <p:nvPr/>
        </p:nvPicPr>
        <p:blipFill>
          <a:blip r:embed="rId5"/>
          <a:stretch>
            <a:fillRect/>
          </a:stretch>
        </p:blipFill>
        <p:spPr>
          <a:xfrm>
            <a:off x="2462945" y="713155"/>
            <a:ext cx="6096528" cy="1774090"/>
          </a:xfrm>
          <a:prstGeom prst="rect">
            <a:avLst/>
          </a:prstGeom>
        </p:spPr>
      </p:pic>
    </p:spTree>
    <p:custDataLst>
      <p:tags r:id="rId1"/>
    </p:custDataLst>
    <p:extLst>
      <p:ext uri="{BB962C8B-B14F-4D97-AF65-F5344CB8AC3E}">
        <p14:creationId xmlns:p14="http://schemas.microsoft.com/office/powerpoint/2010/main" val="245171817"/>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xmlns="" id="{CFAA303A-8DBC-49C5-944C-1810B97BA5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400000">
            <a:off x="2666999" y="-2666999"/>
            <a:ext cx="6858002" cy="12192000"/>
          </a:xfrm>
          <a:prstGeom prst="rect">
            <a:avLst/>
          </a:prstGeom>
        </p:spPr>
      </p:pic>
      <p:grpSp>
        <p:nvGrpSpPr>
          <p:cNvPr id="2" name="组合 1">
            <a:extLst>
              <a:ext uri="{FF2B5EF4-FFF2-40B4-BE49-F238E27FC236}">
                <a16:creationId xmlns:a16="http://schemas.microsoft.com/office/drawing/2014/main" xmlns="" id="{135D65A4-4BB4-4824-867C-05174C0EF2F9}"/>
              </a:ext>
            </a:extLst>
          </p:cNvPr>
          <p:cNvGrpSpPr/>
          <p:nvPr/>
        </p:nvGrpSpPr>
        <p:grpSpPr>
          <a:xfrm>
            <a:off x="478979" y="493486"/>
            <a:ext cx="11234050" cy="5892799"/>
            <a:chOff x="478979" y="493486"/>
            <a:chExt cx="11234050" cy="5892799"/>
          </a:xfrm>
        </p:grpSpPr>
        <p:sp>
          <p:nvSpPr>
            <p:cNvPr id="10" name="矩形 9">
              <a:extLst>
                <a:ext uri="{FF2B5EF4-FFF2-40B4-BE49-F238E27FC236}">
                  <a16:creationId xmlns:a16="http://schemas.microsoft.com/office/drawing/2014/main" xmlns="" id="{4B59F48C-389D-481F-AA5E-9D6D0DB6497E}"/>
                </a:ext>
              </a:extLst>
            </p:cNvPr>
            <p:cNvSpPr/>
            <p:nvPr/>
          </p:nvSpPr>
          <p:spPr>
            <a:xfrm>
              <a:off x="478979" y="493486"/>
              <a:ext cx="11234050" cy="5892799"/>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1" name="矩形 10">
              <a:extLst>
                <a:ext uri="{FF2B5EF4-FFF2-40B4-BE49-F238E27FC236}">
                  <a16:creationId xmlns:a16="http://schemas.microsoft.com/office/drawing/2014/main" xmlns="" id="{135CC5C6-34D8-46B5-81A8-38C21AEE8ACF}"/>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sp>
          <p:nvSpPr>
            <p:cNvPr id="16" name="矩形 15">
              <a:extLst>
                <a:ext uri="{FF2B5EF4-FFF2-40B4-BE49-F238E27FC236}">
                  <a16:creationId xmlns:a16="http://schemas.microsoft.com/office/drawing/2014/main" xmlns="" id="{4FBECADF-3975-4FA4-825F-FB41018EDE8A}"/>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grpSp>
      <p:grpSp>
        <p:nvGrpSpPr>
          <p:cNvPr id="3" name="组合 2">
            <a:extLst>
              <a:ext uri="{FF2B5EF4-FFF2-40B4-BE49-F238E27FC236}">
                <a16:creationId xmlns:a16="http://schemas.microsoft.com/office/drawing/2014/main" xmlns="" id="{61BFE3CA-F862-46A3-BF65-C54F9ABDBCD0}"/>
              </a:ext>
            </a:extLst>
          </p:cNvPr>
          <p:cNvGrpSpPr/>
          <p:nvPr/>
        </p:nvGrpSpPr>
        <p:grpSpPr>
          <a:xfrm>
            <a:off x="-314529" y="1959748"/>
            <a:ext cx="1338262" cy="863211"/>
            <a:chOff x="-190152" y="2090591"/>
            <a:chExt cx="1338262" cy="863211"/>
          </a:xfrm>
        </p:grpSpPr>
        <p:sp>
          <p:nvSpPr>
            <p:cNvPr id="44" name="矩形 43">
              <a:extLst>
                <a:ext uri="{FF2B5EF4-FFF2-40B4-BE49-F238E27FC236}">
                  <a16:creationId xmlns:a16="http://schemas.microsoft.com/office/drawing/2014/main" xmlns="" id="{21520104-EF2A-426F-800D-83DDBE0CB4AF}"/>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包图简圆体" panose="02010601030101010101" pitchFamily="2" charset="-122"/>
                <a:ea typeface="包图简圆体" panose="02010601030101010101" pitchFamily="2" charset="-122"/>
                <a:cs typeface="+mn-cs"/>
              </a:endParaRPr>
            </a:p>
          </p:txBody>
        </p:sp>
        <p:pic>
          <p:nvPicPr>
            <p:cNvPr id="45" name="图片 44">
              <a:extLst>
                <a:ext uri="{FF2B5EF4-FFF2-40B4-BE49-F238E27FC236}">
                  <a16:creationId xmlns:a16="http://schemas.microsoft.com/office/drawing/2014/main" xmlns="" id="{96D70256-95F3-4ECC-AD90-5F7F8F96C0F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grpSp>
      <p:grpSp>
        <p:nvGrpSpPr>
          <p:cNvPr id="5" name="组合 4">
            <a:extLst>
              <a:ext uri="{FF2B5EF4-FFF2-40B4-BE49-F238E27FC236}">
                <a16:creationId xmlns:a16="http://schemas.microsoft.com/office/drawing/2014/main" xmlns="" id="{2095B638-E7A1-49D5-B512-3A0F5D76DA34}"/>
              </a:ext>
            </a:extLst>
          </p:cNvPr>
          <p:cNvGrpSpPr/>
          <p:nvPr/>
        </p:nvGrpSpPr>
        <p:grpSpPr>
          <a:xfrm>
            <a:off x="10994360" y="4315966"/>
            <a:ext cx="1338262" cy="818683"/>
            <a:chOff x="10994360" y="4315966"/>
            <a:chExt cx="1338262" cy="818683"/>
          </a:xfrm>
        </p:grpSpPr>
        <p:sp>
          <p:nvSpPr>
            <p:cNvPr id="46" name="矩形 45">
              <a:extLst>
                <a:ext uri="{FF2B5EF4-FFF2-40B4-BE49-F238E27FC236}">
                  <a16:creationId xmlns:a16="http://schemas.microsoft.com/office/drawing/2014/main" xmlns="" id="{10D25A22-3562-401D-A6A9-B47A559E3E45}"/>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pic>
          <p:nvPicPr>
            <p:cNvPr id="48" name="图片 47">
              <a:extLst>
                <a:ext uri="{FF2B5EF4-FFF2-40B4-BE49-F238E27FC236}">
                  <a16:creationId xmlns:a16="http://schemas.microsoft.com/office/drawing/2014/main" xmlns="" id="{172270C0-656B-4BB4-8A07-32D3EB19C6E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grpSp>
      <p:pic>
        <p:nvPicPr>
          <p:cNvPr id="4" name="图片 3">
            <a:extLst>
              <a:ext uri="{FF2B5EF4-FFF2-40B4-BE49-F238E27FC236}">
                <a16:creationId xmlns:a16="http://schemas.microsoft.com/office/drawing/2014/main" xmlns="" id="{62D2D984-FE29-47AE-B551-2CBD0D88855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802" y="5152433"/>
            <a:ext cx="2228850" cy="1752600"/>
          </a:xfrm>
          <a:prstGeom prst="rect">
            <a:avLst/>
          </a:prstGeom>
        </p:spPr>
      </p:pic>
      <p:pic>
        <p:nvPicPr>
          <p:cNvPr id="6" name="图片 5">
            <a:extLst>
              <a:ext uri="{FF2B5EF4-FFF2-40B4-BE49-F238E27FC236}">
                <a16:creationId xmlns:a16="http://schemas.microsoft.com/office/drawing/2014/main" xmlns="" id="{D19643F0-D028-4C0E-864F-955E9B517B9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959637" y="81257"/>
            <a:ext cx="2239284" cy="2846548"/>
          </a:xfrm>
          <a:prstGeom prst="rect">
            <a:avLst/>
          </a:prstGeom>
        </p:spPr>
      </p:pic>
      <p:sp>
        <p:nvSpPr>
          <p:cNvPr id="18" name="TextBox 17">
            <a:extLst>
              <a:ext uri="{FF2B5EF4-FFF2-40B4-BE49-F238E27FC236}">
                <a16:creationId xmlns:a16="http://schemas.microsoft.com/office/drawing/2014/main" xmlns="" id="{06055AD5-F284-422C-AABE-4EE647CB1F68}"/>
              </a:ext>
            </a:extLst>
          </p:cNvPr>
          <p:cNvSpPr txBox="1"/>
          <p:nvPr/>
        </p:nvSpPr>
        <p:spPr>
          <a:xfrm>
            <a:off x="2652486" y="1335207"/>
            <a:ext cx="7794172" cy="110799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SVN-Hole Hearted" panose="020B0A06020104020203" pitchFamily="34" charset="0"/>
                <a:ea typeface="字魂59号-创粗黑"/>
                <a:cs typeface="+mn-cs"/>
              </a:rPr>
              <a:t>SINH HOẠT LỚP</a:t>
            </a:r>
          </a:p>
        </p:txBody>
      </p:sp>
      <p:pic>
        <p:nvPicPr>
          <p:cNvPr id="20" name="Picture 19">
            <a:extLst>
              <a:ext uri="{FF2B5EF4-FFF2-40B4-BE49-F238E27FC236}">
                <a16:creationId xmlns:a16="http://schemas.microsoft.com/office/drawing/2014/main" xmlns="" id="{92BC42EB-8C1B-4BCE-92CC-293C956F7BA5}"/>
              </a:ext>
            </a:extLst>
          </p:cNvPr>
          <p:cNvPicPr>
            <a:picLocks noChangeAspect="1"/>
          </p:cNvPicPr>
          <p:nvPr/>
        </p:nvPicPr>
        <p:blipFill>
          <a:blip r:embed="rId7">
            <a:extLst>
              <a:ext uri="{BEBA8EAE-BF5A-486C-A8C5-ECC9F3942E4B}">
                <a14:imgProps xmlns:a14="http://schemas.microsoft.com/office/drawing/2010/main">
                  <a14:imgLayer r:embed="rId8">
                    <a14:imgEffect>
                      <a14:backgroundRemoval t="9722" b="90000" l="10000" r="90000">
                        <a14:foregroundMark x1="53889" y1="9722" x2="53889" y2="9722"/>
                        <a14:foregroundMark x1="30000" y1="54167" x2="33889" y2="61667"/>
                        <a14:foregroundMark x1="28611" y1="56944" x2="28889" y2="61667"/>
                        <a14:foregroundMark x1="34722" y1="57222" x2="35278" y2="59722"/>
                      </a14:backgroundRemoval>
                    </a14:imgEffect>
                  </a14:imgLayer>
                </a14:imgProps>
              </a:ext>
              <a:ext uri="{28A0092B-C50C-407E-A947-70E740481C1C}">
                <a14:useLocalDpi xmlns:a14="http://schemas.microsoft.com/office/drawing/2010/main" val="0"/>
              </a:ext>
            </a:extLst>
          </a:blip>
          <a:stretch>
            <a:fillRect/>
          </a:stretch>
        </p:blipFill>
        <p:spPr>
          <a:xfrm>
            <a:off x="37300" y="2304900"/>
            <a:ext cx="3429000" cy="3429000"/>
          </a:xfrm>
          <a:prstGeom prst="rect">
            <a:avLst/>
          </a:prstGeom>
        </p:spPr>
      </p:pic>
      <mc:AlternateContent xmlns:mc="http://schemas.openxmlformats.org/markup-compatibility/2006" xmlns:p14="http://schemas.microsoft.com/office/powerpoint/2010/main">
        <mc:Choice Requires="p14">
          <p:contentPart p14:bwMode="auto" r:id="rId9">
            <p14:nvContentPartPr>
              <p14:cNvPr id="21" name="Ink 20">
                <a:extLst>
                  <a:ext uri="{FF2B5EF4-FFF2-40B4-BE49-F238E27FC236}">
                    <a16:creationId xmlns:a16="http://schemas.microsoft.com/office/drawing/2014/main" xmlns="" id="{58D00391-64EB-477E-A394-3F5A6C76A5D8}"/>
                  </a:ext>
                </a:extLst>
              </p14:cNvPr>
              <p14:cNvContentPartPr/>
              <p14:nvPr/>
            </p14:nvContentPartPr>
            <p14:xfrm>
              <a:off x="-200430" y="723420"/>
              <a:ext cx="360" cy="360"/>
            </p14:xfrm>
          </p:contentPart>
        </mc:Choice>
        <mc:Fallback xmlns="">
          <p:pic>
            <p:nvPicPr>
              <p:cNvPr id="21" name="Ink 20">
                <a:extLst>
                  <a:ext uri="{FF2B5EF4-FFF2-40B4-BE49-F238E27FC236}">
                    <a16:creationId xmlns:a16="http://schemas.microsoft.com/office/drawing/2014/main" id="{58D00391-64EB-477E-A394-3F5A6C76A5D8}"/>
                  </a:ext>
                </a:extLst>
              </p:cNvPr>
              <p:cNvPicPr/>
              <p:nvPr/>
            </p:nvPicPr>
            <p:blipFill>
              <a:blip r:embed="rId10"/>
              <a:stretch>
                <a:fillRect/>
              </a:stretch>
            </p:blipFill>
            <p:spPr>
              <a:xfrm>
                <a:off x="-209430" y="714420"/>
                <a:ext cx="18000" cy="18000"/>
              </a:xfrm>
              <a:prstGeom prst="rect">
                <a:avLst/>
              </a:prstGeom>
            </p:spPr>
          </p:pic>
        </mc:Fallback>
      </mc:AlternateContent>
      <p:pic>
        <p:nvPicPr>
          <p:cNvPr id="22" name="Picture 4" descr="Cách vẽ nơ - Hướng dẫn vẽ thực sự đơn giản mới nhất 2022 - Vẽ.vn">
            <a:extLst>
              <a:ext uri="{FF2B5EF4-FFF2-40B4-BE49-F238E27FC236}">
                <a16:creationId xmlns:a16="http://schemas.microsoft.com/office/drawing/2014/main" xmlns="" id="{728A8DEB-AA9A-4DA4-BB7D-595ADA75F446}"/>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908992" y="4319569"/>
            <a:ext cx="1933575" cy="1927888"/>
          </a:xfrm>
          <a:prstGeom prst="rect">
            <a:avLst/>
          </a:prstGeom>
          <a:noFill/>
          <a:extLst>
            <a:ext uri="{909E8E84-426E-40DD-AFC4-6F175D3DCCD1}">
              <a14:hiddenFill xmlns:a14="http://schemas.microsoft.com/office/drawing/2010/main">
                <a:solidFill>
                  <a:srgbClr val="FFFFFF"/>
                </a:solidFill>
              </a14:hiddenFill>
            </a:ext>
          </a:extLst>
        </p:spPr>
      </p:pic>
      <p:grpSp>
        <p:nvGrpSpPr>
          <p:cNvPr id="23" name="Group 22">
            <a:extLst>
              <a:ext uri="{FF2B5EF4-FFF2-40B4-BE49-F238E27FC236}">
                <a16:creationId xmlns:a16="http://schemas.microsoft.com/office/drawing/2014/main" xmlns="" id="{576ADFC0-06AC-4621-8476-6D8668708348}"/>
              </a:ext>
            </a:extLst>
          </p:cNvPr>
          <p:cNvGrpSpPr/>
          <p:nvPr/>
        </p:nvGrpSpPr>
        <p:grpSpPr>
          <a:xfrm>
            <a:off x="1751800" y="5261760"/>
            <a:ext cx="294120" cy="944280"/>
            <a:chOff x="1875780" y="6067260"/>
            <a:chExt cx="294120" cy="944280"/>
          </a:xfrm>
        </p:grpSpPr>
        <mc:AlternateContent xmlns:mc="http://schemas.openxmlformats.org/markup-compatibility/2006">
          <mc:Choice xmlns:p14="http://schemas.microsoft.com/office/powerpoint/2010/main" xmlns:aink="http://schemas.microsoft.com/office/drawing/2016/ink" xmlns="" Requires="p14 aink">
            <p:contentPart p14:bwMode="auto" r:id="rId12">
              <p14:nvContentPartPr>
                <p14:cNvPr id="24" name="Ink 23">
                  <a:extLst>
                    <a:ext uri="{FF2B5EF4-FFF2-40B4-BE49-F238E27FC236}">
                      <a16:creationId xmlns:a16="http://schemas.microsoft.com/office/drawing/2014/main" id="{EA91DBBF-ADA4-411E-844E-1C68461E42B3}"/>
                    </a:ext>
                  </a:extLst>
                </p14:cNvPr>
                <p14:cNvContentPartPr/>
                <p14:nvPr/>
              </p14:nvContentPartPr>
              <p14:xfrm>
                <a:off x="1875780" y="6086340"/>
                <a:ext cx="134640" cy="912960"/>
              </p14:xfrm>
            </p:contentPart>
          </mc:Choice>
          <mc:Fallback>
            <p:pic>
              <p:nvPicPr>
                <p:cNvPr id="75" name="Ink 74">
                  <a:extLst>
                    <a:ext uri="{FF2B5EF4-FFF2-40B4-BE49-F238E27FC236}">
                      <a16:creationId xmlns:a16="http://schemas.microsoft.com/office/drawing/2014/main" xmlns="" xmlns:aink="http://schemas.microsoft.com/office/drawing/2016/ink" xmlns:p14="http://schemas.microsoft.com/office/powerpoint/2010/main" id="{F95A9CAC-514B-89BF-07F4-07A7886C706F}"/>
                    </a:ext>
                  </a:extLst>
                </p:cNvPr>
                <p:cNvPicPr/>
                <p:nvPr/>
              </p:nvPicPr>
              <p:blipFill>
                <a:blip r:embed="rId13"/>
                <a:stretch>
                  <a:fillRect/>
                </a:stretch>
              </p:blipFill>
              <p:spPr>
                <a:xfrm>
                  <a:off x="1867140" y="6077340"/>
                  <a:ext cx="152280" cy="9306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4">
              <p14:nvContentPartPr>
                <p14:cNvPr id="25" name="Ink 24">
                  <a:extLst>
                    <a:ext uri="{FF2B5EF4-FFF2-40B4-BE49-F238E27FC236}">
                      <a16:creationId xmlns:a16="http://schemas.microsoft.com/office/drawing/2014/main" id="{1BFFF21E-1B48-4F7C-A7A7-91FB7A5B737E}"/>
                    </a:ext>
                  </a:extLst>
                </p14:cNvPr>
                <p14:cNvContentPartPr/>
                <p14:nvPr/>
              </p14:nvContentPartPr>
              <p14:xfrm>
                <a:off x="1990620" y="6076620"/>
                <a:ext cx="67320" cy="285120"/>
              </p14:xfrm>
            </p:contentPart>
          </mc:Choice>
          <mc:Fallback>
            <p:pic>
              <p:nvPicPr>
                <p:cNvPr id="76" name="Ink 75">
                  <a:extLst>
                    <a:ext uri="{FF2B5EF4-FFF2-40B4-BE49-F238E27FC236}">
                      <a16:creationId xmlns:a16="http://schemas.microsoft.com/office/drawing/2014/main" xmlns="" xmlns:aink="http://schemas.microsoft.com/office/drawing/2016/ink" xmlns:p14="http://schemas.microsoft.com/office/powerpoint/2010/main" id="{7C96917A-5A3F-90B9-3901-1EF1C285B1E3}"/>
                    </a:ext>
                  </a:extLst>
                </p:cNvPr>
                <p:cNvPicPr/>
                <p:nvPr/>
              </p:nvPicPr>
              <p:blipFill>
                <a:blip r:embed="rId15"/>
                <a:stretch>
                  <a:fillRect/>
                </a:stretch>
              </p:blipFill>
              <p:spPr>
                <a:xfrm>
                  <a:off x="1981980" y="6067980"/>
                  <a:ext cx="84960" cy="30276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16">
              <p14:nvContentPartPr>
                <p14:cNvPr id="26" name="Ink 25">
                  <a:extLst>
                    <a:ext uri="{FF2B5EF4-FFF2-40B4-BE49-F238E27FC236}">
                      <a16:creationId xmlns:a16="http://schemas.microsoft.com/office/drawing/2014/main" id="{B29840DD-8077-4A58-A043-DBB699BFF898}"/>
                    </a:ext>
                  </a:extLst>
                </p14:cNvPr>
                <p14:cNvContentPartPr/>
                <p14:nvPr/>
              </p14:nvContentPartPr>
              <p14:xfrm>
                <a:off x="1961820" y="6067260"/>
                <a:ext cx="208080" cy="944280"/>
              </p14:xfrm>
            </p:contentPart>
          </mc:Choice>
          <mc:Fallback>
            <p:pic>
              <p:nvPicPr>
                <p:cNvPr id="78" name="Ink 77">
                  <a:extLst>
                    <a:ext uri="{FF2B5EF4-FFF2-40B4-BE49-F238E27FC236}">
                      <a16:creationId xmlns:a16="http://schemas.microsoft.com/office/drawing/2014/main" xmlns="" xmlns:aink="http://schemas.microsoft.com/office/drawing/2016/ink" xmlns:p14="http://schemas.microsoft.com/office/powerpoint/2010/main" id="{8F36EE14-D81D-6010-30EF-93FCB30681D9}"/>
                    </a:ext>
                  </a:extLst>
                </p:cNvPr>
                <p:cNvPicPr/>
                <p:nvPr/>
              </p:nvPicPr>
              <p:blipFill>
                <a:blip r:embed="rId17"/>
                <a:stretch>
                  <a:fillRect/>
                </a:stretch>
              </p:blipFill>
              <p:spPr>
                <a:xfrm>
                  <a:off x="1953180" y="6058620"/>
                  <a:ext cx="225720" cy="961920"/>
                </a:xfrm>
                <a:prstGeom prst="rect">
                  <a:avLst/>
                </a:prstGeom>
              </p:spPr>
            </p:pic>
          </mc:Fallback>
        </mc:AlternateContent>
      </p:grpSp>
      <mc:AlternateContent xmlns:mc="http://schemas.openxmlformats.org/markup-compatibility/2006">
        <mc:Choice xmlns:p14="http://schemas.microsoft.com/office/powerpoint/2010/main" xmlns:aink="http://schemas.microsoft.com/office/drawing/2016/ink" xmlns="" Requires="p14 aink">
          <p:contentPart p14:bwMode="auto" r:id="rId18">
            <p14:nvContentPartPr>
              <p14:cNvPr id="27" name="Ink 26">
                <a:extLst>
                  <a:ext uri="{FF2B5EF4-FFF2-40B4-BE49-F238E27FC236}">
                    <a16:creationId xmlns:a16="http://schemas.microsoft.com/office/drawing/2014/main" id="{75D720EF-D633-4A54-B46F-5AD5EBB5DF4C}"/>
                  </a:ext>
                </a:extLst>
              </p14:cNvPr>
              <p14:cNvContentPartPr/>
              <p14:nvPr/>
            </p14:nvContentPartPr>
            <p14:xfrm>
              <a:off x="2447820" y="5733900"/>
              <a:ext cx="360" cy="360"/>
            </p14:xfrm>
          </p:contentPart>
        </mc:Choice>
        <mc:Fallback>
          <p:pic>
            <p:nvPicPr>
              <p:cNvPr id="27" name="Ink 26">
                <a:extLst>
                  <a:ext uri="{FF2B5EF4-FFF2-40B4-BE49-F238E27FC236}">
                    <a16:creationId xmlns:a16="http://schemas.microsoft.com/office/drawing/2014/main" xmlns="" xmlns:aink="http://schemas.microsoft.com/office/drawing/2016/ink" xmlns:p14="http://schemas.microsoft.com/office/powerpoint/2010/main" id="{75D720EF-D633-4A54-B46F-5AD5EBB5DF4C}"/>
                  </a:ext>
                </a:extLst>
              </p:cNvPr>
              <p:cNvPicPr/>
              <p:nvPr/>
            </p:nvPicPr>
            <p:blipFill>
              <a:blip r:embed="rId19"/>
              <a:stretch>
                <a:fillRect/>
              </a:stretch>
            </p:blipFill>
            <p:spPr>
              <a:xfrm>
                <a:off x="2438820" y="5724900"/>
                <a:ext cx="18000" cy="1800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0">
            <p14:nvContentPartPr>
              <p14:cNvPr id="28" name="Ink 27">
                <a:extLst>
                  <a:ext uri="{FF2B5EF4-FFF2-40B4-BE49-F238E27FC236}">
                    <a16:creationId xmlns:a16="http://schemas.microsoft.com/office/drawing/2014/main" id="{24935F27-AA82-435B-9757-D9380B01069B}"/>
                  </a:ext>
                </a:extLst>
              </p14:cNvPr>
              <p14:cNvContentPartPr/>
              <p14:nvPr/>
            </p14:nvContentPartPr>
            <p14:xfrm>
              <a:off x="2390670" y="5675220"/>
              <a:ext cx="16560" cy="125280"/>
            </p14:xfrm>
          </p:contentPart>
        </mc:Choice>
        <mc:Fallback>
          <p:pic>
            <p:nvPicPr>
              <p:cNvPr id="28" name="Ink 27">
                <a:extLst>
                  <a:ext uri="{FF2B5EF4-FFF2-40B4-BE49-F238E27FC236}">
                    <a16:creationId xmlns:a16="http://schemas.microsoft.com/office/drawing/2014/main" xmlns="" xmlns:aink="http://schemas.microsoft.com/office/drawing/2016/ink" xmlns:p14="http://schemas.microsoft.com/office/powerpoint/2010/main" id="{24935F27-AA82-435B-9757-D9380B01069B}"/>
                  </a:ext>
                </a:extLst>
              </p:cNvPr>
              <p:cNvPicPr/>
              <p:nvPr/>
            </p:nvPicPr>
            <p:blipFill>
              <a:blip r:embed="rId21"/>
              <a:stretch>
                <a:fillRect/>
              </a:stretch>
            </p:blipFill>
            <p:spPr>
              <a:xfrm>
                <a:off x="2381670" y="5666220"/>
                <a:ext cx="34200" cy="142920"/>
              </a:xfrm>
              <a:prstGeom prst="rect">
                <a:avLst/>
              </a:prstGeom>
            </p:spPr>
          </p:pic>
        </mc:Fallback>
      </mc:AlternateContent>
      <mc:AlternateContent xmlns:mc="http://schemas.openxmlformats.org/markup-compatibility/2006">
        <mc:Choice xmlns:p14="http://schemas.microsoft.com/office/powerpoint/2010/main" xmlns:aink="http://schemas.microsoft.com/office/drawing/2016/ink" xmlns="" Requires="p14 aink">
          <p:contentPart p14:bwMode="auto" r:id="rId22">
            <p14:nvContentPartPr>
              <p14:cNvPr id="29" name="Ink 28">
                <a:extLst>
                  <a:ext uri="{FF2B5EF4-FFF2-40B4-BE49-F238E27FC236}">
                    <a16:creationId xmlns:a16="http://schemas.microsoft.com/office/drawing/2014/main" id="{8B86D944-ACE7-429E-8C8A-1ED7E1875B83}"/>
                  </a:ext>
                </a:extLst>
              </p14:cNvPr>
              <p14:cNvContentPartPr/>
              <p14:nvPr/>
            </p14:nvContentPartPr>
            <p14:xfrm>
              <a:off x="-629010" y="1733220"/>
              <a:ext cx="360" cy="360"/>
            </p14:xfrm>
          </p:contentPart>
        </mc:Choice>
        <mc:Fallback>
          <p:pic>
            <p:nvPicPr>
              <p:cNvPr id="29" name="Ink 28">
                <a:extLst>
                  <a:ext uri="{FF2B5EF4-FFF2-40B4-BE49-F238E27FC236}">
                    <a16:creationId xmlns:a16="http://schemas.microsoft.com/office/drawing/2014/main" xmlns="" xmlns:aink="http://schemas.microsoft.com/office/drawing/2016/ink" xmlns:p14="http://schemas.microsoft.com/office/powerpoint/2010/main" id="{8B86D944-ACE7-429E-8C8A-1ED7E1875B83}"/>
                  </a:ext>
                </a:extLst>
              </p:cNvPr>
              <p:cNvPicPr/>
              <p:nvPr/>
            </p:nvPicPr>
            <p:blipFill>
              <a:blip r:embed="rId23"/>
              <a:stretch>
                <a:fillRect/>
              </a:stretch>
            </p:blipFill>
            <p:spPr>
              <a:xfrm>
                <a:off x="-638010" y="1724220"/>
                <a:ext cx="18000" cy="18000"/>
              </a:xfrm>
              <a:prstGeom prst="rect">
                <a:avLst/>
              </a:prstGeom>
            </p:spPr>
          </p:pic>
        </mc:Fallback>
      </mc:AlternateContent>
      <p:pic>
        <p:nvPicPr>
          <p:cNvPr id="30" name="Picture 12" descr="Student Who Gives Teacher Gifts To Teachers Day PNG Image and PSD File For  Free Download - Lovepik | 401616674">
            <a:extLst>
              <a:ext uri="{FF2B5EF4-FFF2-40B4-BE49-F238E27FC236}">
                <a16:creationId xmlns:a16="http://schemas.microsoft.com/office/drawing/2014/main" xmlns="" id="{256EEB04-4242-4D4A-A5B4-3C2FB143D072}"/>
              </a:ext>
            </a:extLst>
          </p:cNvPr>
          <p:cNvPicPr>
            <a:picLocks noChangeAspect="1" noChangeArrowheads="1"/>
          </p:cNvPicPr>
          <p:nvPr/>
        </p:nvPicPr>
        <p:blipFill>
          <a:blip r:embed="rId24">
            <a:extLst>
              <a:ext uri="{BEBA8EAE-BF5A-486C-A8C5-ECC9F3942E4B}">
                <a14:imgProps xmlns:a14="http://schemas.microsoft.com/office/drawing/2010/main">
                  <a14:imgLayer r:embed="rId25">
                    <a14:imgEffect>
                      <a14:backgroundRemoval t="10000" b="99500" l="6167" r="97333">
                        <a14:foregroundMark x1="12333" y1="45500" x2="14583" y2="69125"/>
                        <a14:foregroundMark x1="14583" y1="69125" x2="15000" y2="70500"/>
                        <a14:foregroundMark x1="9083" y1="47250" x2="11083" y2="57750"/>
                        <a14:foregroundMark x1="18333" y1="57000" x2="18333" y2="57000"/>
                        <a14:foregroundMark x1="9750" y1="63125" x2="6167" y2="80375"/>
                        <a14:foregroundMark x1="6167" y1="80375" x2="6167" y2="80375"/>
                        <a14:foregroundMark x1="10750" y1="87750" x2="10667" y2="97625"/>
                        <a14:foregroundMark x1="31833" y1="52875" x2="29583" y2="73625"/>
                        <a14:foregroundMark x1="54339" y1="68617" x2="55583" y2="76000"/>
                        <a14:foregroundMark x1="51833" y1="53750" x2="53712" y2="64895"/>
                        <a14:foregroundMark x1="55583" y1="76000" x2="55583" y2="76000"/>
                        <a14:foregroundMark x1="64167" y1="51625" x2="64167" y2="51625"/>
                        <a14:foregroundMark x1="80167" y1="51625" x2="80167" y2="51625"/>
                        <a14:foregroundMark x1="79000" y1="47875" x2="82083" y2="58875"/>
                        <a14:foregroundMark x1="89750" y1="20125" x2="91667" y2="27875"/>
                        <a14:foregroundMark x1="86417" y1="40750" x2="86583" y2="49875"/>
                        <a14:foregroundMark x1="77917" y1="43625" x2="81333" y2="53750"/>
                        <a14:foregroundMark x1="75583" y1="52500" x2="78500" y2="58625"/>
                        <a14:foregroundMark x1="80167" y1="58250" x2="82500" y2="66625"/>
                        <a14:foregroundMark x1="73917" y1="53125" x2="73917" y2="53125"/>
                        <a14:foregroundMark x1="76417" y1="46375" x2="76417" y2="46375"/>
                        <a14:foregroundMark x1="92333" y1="74875" x2="88833" y2="93500"/>
                        <a14:foregroundMark x1="80833" y1="80125" x2="83750" y2="99250"/>
                        <a14:foregroundMark x1="83750" y1="99250" x2="83750" y2="99000"/>
                        <a14:foregroundMark x1="89750" y1="91125" x2="93917" y2="98625"/>
                        <a14:foregroundMark x1="97333" y1="99500" x2="97333" y2="99500"/>
                        <a14:foregroundMark x1="49750" y1="72125" x2="50500" y2="87750"/>
                        <a14:foregroundMark x1="34833" y1="73125" x2="34833" y2="73125"/>
                        <a14:foregroundMark x1="28833" y1="66625" x2="28833" y2="66625"/>
                        <a14:foregroundMark x1="26167" y1="90000" x2="28333" y2="98875"/>
                        <a14:backgroundMark x1="53500" y1="66375" x2="53500" y2="66375"/>
                        <a14:backgroundMark x1="53083" y1="66375" x2="53667" y2="66375"/>
                        <a14:backgroundMark x1="53667" y1="66375" x2="55833" y2="66375"/>
                        <a14:backgroundMark x1="89583" y1="36500" x2="89583" y2="36500"/>
                        <a14:backgroundMark x1="91167" y1="44250" x2="91167" y2="44250"/>
                        <a14:backgroundMark x1="90417" y1="42500" x2="90417" y2="42500"/>
                      </a14:backgroundRemoval>
                    </a14:imgEffect>
                  </a14:imgLayer>
                </a14:imgProps>
              </a:ext>
              <a:ext uri="{28A0092B-C50C-407E-A947-70E740481C1C}">
                <a14:useLocalDpi xmlns:a14="http://schemas.microsoft.com/office/drawing/2010/main" val="0"/>
              </a:ext>
            </a:extLst>
          </a:blip>
          <a:srcRect/>
          <a:stretch>
            <a:fillRect/>
          </a:stretch>
        </p:blipFill>
        <p:spPr bwMode="auto">
          <a:xfrm>
            <a:off x="4923067" y="1905000"/>
            <a:ext cx="7429500" cy="4953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xmlns="" id="{2DED804F-1A89-6972-279B-020409CE1310}"/>
              </a:ext>
            </a:extLst>
          </p:cNvPr>
          <p:cNvPicPr>
            <a:picLocks noChangeAspect="1"/>
          </p:cNvPicPr>
          <p:nvPr/>
        </p:nvPicPr>
        <p:blipFill>
          <a:blip r:embed="rId26"/>
          <a:stretch>
            <a:fillRect/>
          </a:stretch>
        </p:blipFill>
        <p:spPr>
          <a:xfrm>
            <a:off x="2962985" y="2097118"/>
            <a:ext cx="8218120" cy="1780186"/>
          </a:xfrm>
          <a:prstGeom prst="rect">
            <a:avLst/>
          </a:prstGeom>
        </p:spPr>
      </p:pic>
    </p:spTree>
    <p:extLst>
      <p:ext uri="{BB962C8B-B14F-4D97-AF65-F5344CB8AC3E}">
        <p14:creationId xmlns:p14="http://schemas.microsoft.com/office/powerpoint/2010/main" val="3796074859"/>
      </p:ext>
    </p:extLst>
  </p:cSld>
  <p:clrMapOvr>
    <a:masterClrMapping/>
  </p:clrMapOvr>
  <mc:AlternateContent xmlns:mc="http://schemas.openxmlformats.org/markup-compatibility/2006" xmlns:p14="http://schemas.microsoft.com/office/powerpoint/2010/main">
    <mc:Choice Requires="p14">
      <p:transition spd="slow" p14:dur="1750" advClick="0" advTm="0">
        <p:comb/>
      </p:transition>
    </mc:Choice>
    <mc:Fallback xmlns="">
      <p:transition spd="slow" advClick="0" advTm="0">
        <p:comb/>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750" fill="hold"/>
                                        <p:tgtEl>
                                          <p:spTgt spid="8"/>
                                        </p:tgtEl>
                                        <p:attrNameLst>
                                          <p:attrName>ppt_w</p:attrName>
                                        </p:attrNameLst>
                                      </p:cBhvr>
                                      <p:tavLst>
                                        <p:tav tm="0">
                                          <p:val>
                                            <p:fltVal val="0"/>
                                          </p:val>
                                        </p:tav>
                                        <p:tav tm="100000">
                                          <p:val>
                                            <p:strVal val="#ppt_w"/>
                                          </p:val>
                                        </p:tav>
                                      </p:tavLst>
                                    </p:anim>
                                    <p:anim calcmode="lin" valueType="num">
                                      <p:cBhvr>
                                        <p:cTn id="8" dur="750" fill="hold"/>
                                        <p:tgtEl>
                                          <p:spTgt spid="8"/>
                                        </p:tgtEl>
                                        <p:attrNameLst>
                                          <p:attrName>ppt_h</p:attrName>
                                        </p:attrNameLst>
                                      </p:cBhvr>
                                      <p:tavLst>
                                        <p:tav tm="0">
                                          <p:val>
                                            <p:fltVal val="0"/>
                                          </p:val>
                                        </p:tav>
                                        <p:tav tm="100000">
                                          <p:val>
                                            <p:strVal val="#ppt_h"/>
                                          </p:val>
                                        </p:tav>
                                      </p:tavLst>
                                    </p:anim>
                                    <p:animEffect transition="in" filter="fade">
                                      <p:cBhvr>
                                        <p:cTn id="9" dur="750"/>
                                        <p:tgtEl>
                                          <p:spTgt spid="8"/>
                                        </p:tgtEl>
                                      </p:cBhvr>
                                    </p:animEffect>
                                  </p:childTnLst>
                                </p:cTn>
                              </p:par>
                            </p:childTnLst>
                          </p:cTn>
                        </p:par>
                        <p:par>
                          <p:cTn id="10" fill="hold">
                            <p:stCondLst>
                              <p:cond delay="750"/>
                            </p:stCondLst>
                            <p:childTnLst>
                              <p:par>
                                <p:cTn id="11" presetID="53" presetClass="entr" presetSubtype="16" fill="hold" nodeType="after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p:cTn id="13" dur="750" fill="hold"/>
                                        <p:tgtEl>
                                          <p:spTgt spid="2"/>
                                        </p:tgtEl>
                                        <p:attrNameLst>
                                          <p:attrName>ppt_w</p:attrName>
                                        </p:attrNameLst>
                                      </p:cBhvr>
                                      <p:tavLst>
                                        <p:tav tm="0">
                                          <p:val>
                                            <p:fltVal val="0"/>
                                          </p:val>
                                        </p:tav>
                                        <p:tav tm="100000">
                                          <p:val>
                                            <p:strVal val="#ppt_w"/>
                                          </p:val>
                                        </p:tav>
                                      </p:tavLst>
                                    </p:anim>
                                    <p:anim calcmode="lin" valueType="num">
                                      <p:cBhvr>
                                        <p:cTn id="14" dur="750" fill="hold"/>
                                        <p:tgtEl>
                                          <p:spTgt spid="2"/>
                                        </p:tgtEl>
                                        <p:attrNameLst>
                                          <p:attrName>ppt_h</p:attrName>
                                        </p:attrNameLst>
                                      </p:cBhvr>
                                      <p:tavLst>
                                        <p:tav tm="0">
                                          <p:val>
                                            <p:fltVal val="0"/>
                                          </p:val>
                                        </p:tav>
                                        <p:tav tm="100000">
                                          <p:val>
                                            <p:strVal val="#ppt_h"/>
                                          </p:val>
                                        </p:tav>
                                      </p:tavLst>
                                    </p:anim>
                                    <p:animEffect transition="in" filter="fade">
                                      <p:cBhvr>
                                        <p:cTn id="15" dur="750"/>
                                        <p:tgtEl>
                                          <p:spTgt spid="2"/>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750"/>
                                        <p:tgtEl>
                                          <p:spTgt spid="5"/>
                                        </p:tgtEl>
                                      </p:cBhvr>
                                    </p:animEffect>
                                  </p:childTnLst>
                                </p:cTn>
                              </p:par>
                              <p:par>
                                <p:cTn id="20" presetID="22" presetClass="entr" presetSubtype="2"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wipe(right)">
                                      <p:cBhvr>
                                        <p:cTn id="22" dur="750"/>
                                        <p:tgtEl>
                                          <p:spTgt spid="3"/>
                                        </p:tgtEl>
                                      </p:cBhvr>
                                    </p:animEffect>
                                  </p:childTnLst>
                                </p:cTn>
                              </p:par>
                            </p:childTnLst>
                          </p:cTn>
                        </p:par>
                        <p:par>
                          <p:cTn id="23" fill="hold">
                            <p:stCondLst>
                              <p:cond delay="2250"/>
                            </p:stCondLst>
                            <p:childTnLst>
                              <p:par>
                                <p:cTn id="24" presetID="22" presetClass="entr" presetSubtype="4" fill="hold" nodeType="afterEffect">
                                  <p:stCondLst>
                                    <p:cond delay="0"/>
                                  </p:stCondLst>
                                  <p:childTnLst>
                                    <p:set>
                                      <p:cBhvr>
                                        <p:cTn id="25" dur="1" fill="hold">
                                          <p:stCondLst>
                                            <p:cond delay="0"/>
                                          </p:stCondLst>
                                        </p:cTn>
                                        <p:tgtEl>
                                          <p:spTgt spid="4"/>
                                        </p:tgtEl>
                                        <p:attrNameLst>
                                          <p:attrName>style.visibility</p:attrName>
                                        </p:attrNameLst>
                                      </p:cBhvr>
                                      <p:to>
                                        <p:strVal val="visible"/>
                                      </p:to>
                                    </p:set>
                                    <p:animEffect transition="in" filter="wipe(down)">
                                      <p:cBhvr>
                                        <p:cTn id="26" dur="750"/>
                                        <p:tgtEl>
                                          <p:spTgt spid="4"/>
                                        </p:tgtEl>
                                      </p:cBhvr>
                                    </p:animEffect>
                                  </p:childTnLst>
                                </p:cTn>
                              </p:par>
                            </p:childTnLst>
                          </p:cTn>
                        </p:par>
                        <p:par>
                          <p:cTn id="27" fill="hold">
                            <p:stCondLst>
                              <p:cond delay="3000"/>
                            </p:stCondLst>
                            <p:childTnLst>
                              <p:par>
                                <p:cTn id="28" presetID="42" presetClass="entr" presetSubtype="0" fill="hold" nodeType="after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750"/>
                                        <p:tgtEl>
                                          <p:spTgt spid="6"/>
                                        </p:tgtEl>
                                      </p:cBhvr>
                                    </p:animEffect>
                                    <p:anim calcmode="lin" valueType="num">
                                      <p:cBhvr>
                                        <p:cTn id="31" dur="750" fill="hold"/>
                                        <p:tgtEl>
                                          <p:spTgt spid="6"/>
                                        </p:tgtEl>
                                        <p:attrNameLst>
                                          <p:attrName>ppt_x</p:attrName>
                                        </p:attrNameLst>
                                      </p:cBhvr>
                                      <p:tavLst>
                                        <p:tav tm="0">
                                          <p:val>
                                            <p:strVal val="#ppt_x"/>
                                          </p:val>
                                        </p:tav>
                                        <p:tav tm="100000">
                                          <p:val>
                                            <p:strVal val="#ppt_x"/>
                                          </p:val>
                                        </p:tav>
                                      </p:tavLst>
                                    </p:anim>
                                    <p:anim calcmode="lin" valueType="num">
                                      <p:cBhvr>
                                        <p:cTn id="32" dur="75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barn(inVertical)">
                                      <p:cBhvr>
                                        <p:cTn id="3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4960" cy="6431280"/>
            <a:chOff x="0" y="0"/>
            <a:chExt cx="18496" cy="10128"/>
          </a:xfrm>
        </p:grpSpPr>
        <p:sp>
          <p:nvSpPr>
            <p:cNvPr id="14" name="矩形 17"/>
            <p:cNvSpPr/>
            <p:nvPr userDrawn="1"/>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pic>
        <p:nvPicPr>
          <p:cNvPr id="16" name="图片 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9004762" y="5042647"/>
            <a:ext cx="1916902" cy="1916902"/>
          </a:xfrm>
          <a:prstGeom prst="rect">
            <a:avLst/>
          </a:prstGeom>
        </p:spPr>
      </p:pic>
      <p:sp>
        <p:nvSpPr>
          <p:cNvPr id="12" name="矩形 8">
            <a:extLst>
              <a:ext uri="{FF2B5EF4-FFF2-40B4-BE49-F238E27FC236}">
                <a16:creationId xmlns:a16="http://schemas.microsoft.com/office/drawing/2014/main" xmlns="" id="{D430AAD5-238E-4007-89EA-D91416224C88}"/>
              </a:ext>
            </a:extLst>
          </p:cNvPr>
          <p:cNvSpPr/>
          <p:nvPr/>
        </p:nvSpPr>
        <p:spPr>
          <a:xfrm>
            <a:off x="794410" y="791027"/>
            <a:ext cx="10584790" cy="5261430"/>
          </a:xfrm>
          <a:prstGeom prst="rect">
            <a:avLst/>
          </a:prstGeom>
          <a:noFill/>
          <a:ln w="9525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3" name="矩形 9">
            <a:extLst>
              <a:ext uri="{FF2B5EF4-FFF2-40B4-BE49-F238E27FC236}">
                <a16:creationId xmlns:a16="http://schemas.microsoft.com/office/drawing/2014/main" xmlns="" id="{1C755D9C-191D-47E5-BBEA-2C73E164EA35}"/>
              </a:ext>
            </a:extLst>
          </p:cNvPr>
          <p:cNvSpPr/>
          <p:nvPr/>
        </p:nvSpPr>
        <p:spPr>
          <a:xfrm>
            <a:off x="984910" y="956127"/>
            <a:ext cx="10216490" cy="4923973"/>
          </a:xfrm>
          <a:prstGeom prst="rect">
            <a:avLst/>
          </a:prstGeom>
          <a:noFill/>
          <a:ln w="12700">
            <a:solidFill>
              <a:schemeClr val="tx1">
                <a:lumMod val="95000"/>
                <a:lumOff val="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9" name="矩形 12">
            <a:extLst>
              <a:ext uri="{FF2B5EF4-FFF2-40B4-BE49-F238E27FC236}">
                <a16:creationId xmlns:a16="http://schemas.microsoft.com/office/drawing/2014/main" xmlns=""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xmlns="" id="{AE821D81-CA24-49B9-BAA7-1CAC32A1DC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0152" y="2090591"/>
            <a:ext cx="1338262" cy="780299"/>
          </a:xfrm>
          <a:prstGeom prst="rect">
            <a:avLst/>
          </a:prstGeom>
        </p:spPr>
      </p:pic>
      <p:sp>
        <p:nvSpPr>
          <p:cNvPr id="21" name="矩形 14">
            <a:extLst>
              <a:ext uri="{FF2B5EF4-FFF2-40B4-BE49-F238E27FC236}">
                <a16:creationId xmlns:a16="http://schemas.microsoft.com/office/drawing/2014/main" xmlns=""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xmlns="" id="{9F9AC201-14E9-48A4-BCD3-03520F814E1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xmlns="" id="{444CE738-EA8F-4D49-B5C2-4310EE35C75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9" action="ppaction://hlinksldjump"/>
            <a:extLst>
              <a:ext uri="{FF2B5EF4-FFF2-40B4-BE49-F238E27FC236}">
                <a16:creationId xmlns:a16="http://schemas.microsoft.com/office/drawing/2014/main" xmlns="" id="{183C79EC-0C75-4B4D-AB23-82680B2606E9}"/>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4" descr="Bright funny kids holding blank banner for your text. Download a Free  Preview or High Quality Adobe Illustrator Ai, EPS, PDF and… | Blank banner,  Kids, Kids clipart">
            <a:extLst>
              <a:ext uri="{FF2B5EF4-FFF2-40B4-BE49-F238E27FC236}">
                <a16:creationId xmlns:a16="http://schemas.microsoft.com/office/drawing/2014/main" xmlns="" id="{AB54F871-40EE-413E-8CEA-883421E67147}"/>
              </a:ext>
            </a:extLst>
          </p:cNvPr>
          <p:cNvPicPr>
            <a:picLocks noChangeAspect="1" noChangeArrowheads="1"/>
          </p:cNvPicPr>
          <p:nvPr/>
        </p:nvPicPr>
        <p:blipFill rotWithShape="1">
          <a:blip r:embed="rId11">
            <a:extLst>
              <a:ext uri="{BEBA8EAE-BF5A-486C-A8C5-ECC9F3942E4B}">
                <a14:imgProps xmlns:a14="http://schemas.microsoft.com/office/drawing/2010/main">
                  <a14:imgLayer r:embed="rId12">
                    <a14:imgEffect>
                      <a14:backgroundRemoval t="8590" b="78077" l="4700" r="96400">
                        <a14:foregroundMark x1="7100" y1="43846" x2="7100" y2="43846"/>
                        <a14:foregroundMark x1="4700" y1="49872" x2="4700" y2="49872"/>
                        <a14:foregroundMark x1="13200" y1="66410" x2="13200" y2="66410"/>
                        <a14:foregroundMark x1="91884" y1="54687" x2="92423" y2="57165"/>
                        <a14:foregroundMark x1="89500" y1="43718" x2="91203" y2="51554"/>
                        <a14:foregroundMark x1="86500" y1="62949" x2="87600" y2="69103"/>
                        <a14:foregroundMark x1="95900" y1="53590" x2="96400" y2="53718"/>
                        <a14:foregroundMark x1="56500" y1="39744" x2="58600" y2="53590"/>
                        <a14:foregroundMark x1="52100" y1="43205" x2="55800" y2="57692"/>
                        <a14:foregroundMark x1="44500" y1="37436" x2="41600" y2="47564"/>
                        <a14:foregroundMark x1="19474" y1="44487" x2="19500" y2="44744"/>
                        <a14:foregroundMark x1="18700" y1="36795" x2="19474" y2="44487"/>
                        <a14:foregroundMark x1="18700" y1="53077" x2="19600" y2="60641"/>
                        <a14:foregroundMark x1="19600" y1="60641" x2="24200" y2="69744"/>
                        <a14:foregroundMark x1="24200" y1="69744" x2="72600" y2="75641"/>
                        <a14:foregroundMark x1="72600" y1="75641" x2="77800" y2="64872"/>
                        <a14:foregroundMark x1="77800" y1="64872" x2="77900" y2="44359"/>
                        <a14:foregroundMark x1="77900" y1="44359" x2="54400" y2="41923"/>
                        <a14:foregroundMark x1="54400" y1="41923" x2="36000" y2="46410"/>
                        <a14:foregroundMark x1="36000" y1="46410" x2="29900" y2="39359"/>
                        <a14:foregroundMark x1="29900" y1="39359" x2="19800" y2="50256"/>
                        <a14:foregroundMark x1="19473" y1="52564" x2="19200" y2="54487"/>
                        <a14:foregroundMark x1="19800" y1="50256" x2="19473" y2="52564"/>
                        <a14:backgroundMark x1="30000" y1="24487" x2="30700" y2="26923"/>
                        <a14:backgroundMark x1="45000" y1="24487" x2="45200" y2="28333"/>
                        <a14:backgroundMark x1="31900" y1="31154" x2="32100" y2="32692"/>
                        <a14:backgroundMark x1="57300" y1="24487" x2="57300" y2="24487"/>
                        <a14:backgroundMark x1="59500" y1="30513" x2="59400" y2="31538"/>
                        <a14:backgroundMark x1="57200" y1="30256" x2="58100" y2="32821"/>
                        <a14:backgroundMark x1="68300" y1="28846" x2="70000" y2="32308"/>
                        <a14:backgroundMark x1="72000" y1="25513" x2="73100" y2="27179"/>
                        <a14:backgroundMark x1="16000" y1="59615" x2="16000" y2="59615"/>
                        <a14:backgroundMark x1="91300" y1="52949" x2="91500" y2="53718"/>
                        <a14:backgroundMark x1="91000" y1="53077" x2="91900" y2="53333"/>
                        <a14:backgroundMark x1="91200" y1="52436" x2="92200" y2="53462"/>
                        <a14:backgroundMark x1="91500" y1="52308" x2="91200" y2="52308"/>
                        <a14:backgroundMark x1="91900" y1="53846" x2="91500" y2="54231"/>
                        <a14:backgroundMark x1="91200" y1="51923" x2="91100" y2="51923"/>
                        <a14:backgroundMark x1="91400" y1="52179" x2="92200" y2="51923"/>
                        <a14:backgroundMark x1="91100" y1="51795" x2="91900" y2="51538"/>
                        <a14:backgroundMark x1="92600" y1="58205" x2="91600" y2="59359"/>
                        <a14:backgroundMark x1="92400" y1="58333" x2="93200" y2="58205"/>
                        <a14:backgroundMark x1="92100" y1="57949" x2="93000" y2="57564"/>
                        <a14:backgroundMark x1="41700" y1="29615" x2="43100" y2="32436"/>
                        <a14:backgroundMark x1="18400" y1="44487" x2="18400" y2="44487"/>
                        <a14:backgroundMark x1="17400" y1="52564" x2="17400" y2="52564"/>
                      </a14:backgroundRemoval>
                    </a14:imgEffect>
                  </a14:imgLayer>
                </a14:imgProps>
              </a:ext>
              <a:ext uri="{28A0092B-C50C-407E-A947-70E740481C1C}">
                <a14:useLocalDpi xmlns:a14="http://schemas.microsoft.com/office/drawing/2010/main" val="0"/>
              </a:ext>
            </a:extLst>
          </a:blip>
          <a:srcRect b="12853"/>
          <a:stretch/>
        </p:blipFill>
        <p:spPr bwMode="auto">
          <a:xfrm>
            <a:off x="-391619" y="-777972"/>
            <a:ext cx="12376918" cy="8413943"/>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xmlns="" id="{61C3F269-BD76-48B2-A9F3-8F0B15EA1F48}"/>
              </a:ext>
            </a:extLst>
          </p:cNvPr>
          <p:cNvSpPr txBox="1"/>
          <p:nvPr/>
        </p:nvSpPr>
        <p:spPr>
          <a:xfrm>
            <a:off x="2931735" y="3075057"/>
            <a:ext cx="268529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002060"/>
                </a:solidFill>
                <a:effectLst/>
                <a:uLnTx/>
                <a:uFillTx/>
                <a:ea typeface="字魂59号-创粗黑"/>
                <a:cs typeface="+mn-cs"/>
              </a:rPr>
              <a:t>Chủ</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đề</a:t>
            </a:r>
            <a:r>
              <a:rPr kumimoji="0" lang="en-US" sz="3200" b="1" i="0" u="none" strike="noStrike" kern="1200" cap="none" spc="0" normalizeH="0" baseline="0" noProof="0" dirty="0">
                <a:ln>
                  <a:noFill/>
                </a:ln>
                <a:solidFill>
                  <a:srgbClr val="002060"/>
                </a:solidFill>
                <a:effectLst/>
                <a:uLnTx/>
                <a:uFillTx/>
                <a:ea typeface="字魂59号-创粗黑"/>
                <a:cs typeface="+mn-cs"/>
              </a:rPr>
              <a:t> </a:t>
            </a:r>
            <a:r>
              <a:rPr kumimoji="0" lang="en-US" sz="3200" b="1" i="0" u="none" strike="noStrike" kern="1200" cap="none" spc="0" normalizeH="0" baseline="0" noProof="0" dirty="0" err="1">
                <a:ln>
                  <a:noFill/>
                </a:ln>
                <a:solidFill>
                  <a:srgbClr val="002060"/>
                </a:solidFill>
                <a:effectLst/>
                <a:uLnTx/>
                <a:uFillTx/>
                <a:ea typeface="字魂59号-创粗黑"/>
                <a:cs typeface="+mn-cs"/>
              </a:rPr>
              <a:t>tuần</a:t>
            </a:r>
            <a:r>
              <a:rPr lang="en-US" sz="3200" b="1" dirty="0">
                <a:solidFill>
                  <a:srgbClr val="002060"/>
                </a:solidFill>
                <a:ea typeface="字魂59号-创粗黑"/>
              </a:rPr>
              <a:t> </a:t>
            </a:r>
            <a:r>
              <a:rPr kumimoji="0" lang="en-US" sz="3200" b="1" i="0" u="none" strike="noStrike" kern="1200" cap="none" spc="0" normalizeH="0" baseline="0" noProof="0" dirty="0">
                <a:ln>
                  <a:noFill/>
                </a:ln>
                <a:solidFill>
                  <a:srgbClr val="002060"/>
                </a:solidFill>
                <a:effectLst/>
                <a:uLnTx/>
                <a:uFillTx/>
                <a:ea typeface="字魂59号-创粗黑"/>
                <a:cs typeface="+mn-cs"/>
              </a:rPr>
              <a:t>4:</a:t>
            </a:r>
          </a:p>
        </p:txBody>
      </p:sp>
      <p:pic>
        <p:nvPicPr>
          <p:cNvPr id="2" name="Picture 1">
            <a:extLst>
              <a:ext uri="{FF2B5EF4-FFF2-40B4-BE49-F238E27FC236}">
                <a16:creationId xmlns:a16="http://schemas.microsoft.com/office/drawing/2014/main" xmlns="" id="{713BCC0A-EC78-E62C-F49F-852C9F93B59F}"/>
              </a:ext>
            </a:extLst>
          </p:cNvPr>
          <p:cNvPicPr>
            <a:picLocks noChangeAspect="1"/>
          </p:cNvPicPr>
          <p:nvPr/>
        </p:nvPicPr>
        <p:blipFill>
          <a:blip r:embed="rId13"/>
          <a:stretch>
            <a:fillRect/>
          </a:stretch>
        </p:blipFill>
        <p:spPr>
          <a:xfrm>
            <a:off x="1984451" y="3498813"/>
            <a:ext cx="7955970" cy="3359187"/>
          </a:xfrm>
          <a:prstGeom prst="rect">
            <a:avLst/>
          </a:prstGeom>
        </p:spPr>
      </p:pic>
    </p:spTree>
    <p:extLst>
      <p:ext uri="{BB962C8B-B14F-4D97-AF65-F5344CB8AC3E}">
        <p14:creationId xmlns:p14="http://schemas.microsoft.com/office/powerpoint/2010/main" val="337327106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4" name="Picture 4">
            <a:extLst>
              <a:ext uri="{FF2B5EF4-FFF2-40B4-BE49-F238E27FC236}">
                <a16:creationId xmlns:a16="http://schemas.microsoft.com/office/drawing/2014/main" xmlns="" id="{E5832271-C08D-4EE3-5D4F-DFF20F4468AA}"/>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xmlns="" id="{8ACB80C3-5670-58DC-537D-464C9711D468}"/>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pic>
        <p:nvPicPr>
          <p:cNvPr id="19" name="Picture 14" descr="Cute cactus illustration - seamless pattern">
            <a:extLst>
              <a:ext uri="{FF2B5EF4-FFF2-40B4-BE49-F238E27FC236}">
                <a16:creationId xmlns:a16="http://schemas.microsoft.com/office/drawing/2014/main" xmlns="" id="{4B31E2BD-21DA-35F7-C965-C998CA4E0488}"/>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xmlns="" id="{8879BA71-7525-3EE6-ED3B-9929B7A2DF01}"/>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528182" y="1031607"/>
            <a:ext cx="3213700" cy="5474491"/>
          </a:xfrm>
          <a:prstGeom prst="rect">
            <a:avLst/>
          </a:prstGeom>
        </p:spPr>
      </p:pic>
      <p:pic>
        <p:nvPicPr>
          <p:cNvPr id="2" name="Picture 1">
            <a:extLst>
              <a:ext uri="{FF2B5EF4-FFF2-40B4-BE49-F238E27FC236}">
                <a16:creationId xmlns:a16="http://schemas.microsoft.com/office/drawing/2014/main" xmlns="" id="{5A5AB005-FC87-69A1-5ED5-A6E94CFE96B1}"/>
              </a:ext>
            </a:extLst>
          </p:cNvPr>
          <p:cNvPicPr>
            <a:picLocks noChangeAspect="1"/>
          </p:cNvPicPr>
          <p:nvPr/>
        </p:nvPicPr>
        <p:blipFill>
          <a:blip r:embed="rId10"/>
          <a:stretch>
            <a:fillRect/>
          </a:stretch>
        </p:blipFill>
        <p:spPr>
          <a:xfrm>
            <a:off x="3329766" y="529689"/>
            <a:ext cx="6005080" cy="1853345"/>
          </a:xfrm>
          <a:prstGeom prst="rect">
            <a:avLst/>
          </a:prstGeom>
        </p:spPr>
      </p:pic>
    </p:spTree>
  </p:cSld>
  <p:clrMapOvr>
    <a:masterClrMapping/>
  </p:clrMapOvr>
  <p:transition spd="slow">
    <p:wheel spokes="1"/>
  </p:transition>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D82F93FF-B0CC-4348-824B-F0BE46B9762D}"/>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935098129"/>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xmlns="" id="{546C7381-8B1C-F8B5-98A8-11BE7A387237}"/>
              </a:ext>
            </a:extLst>
          </p:cNvPr>
          <p:cNvPicPr>
            <a:picLocks noChangeAspect="1"/>
          </p:cNvPicPr>
          <p:nvPr/>
        </p:nvPicPr>
        <p:blipFill>
          <a:blip r:embed="rId3"/>
          <a:srcRect/>
          <a:stretch>
            <a:fillRect/>
          </a:stretch>
        </p:blipFill>
        <p:spPr>
          <a:xfrm>
            <a:off x="-16047" y="4595477"/>
            <a:ext cx="12196057" cy="2317251"/>
          </a:xfrm>
          <a:prstGeom prst="rect">
            <a:avLst/>
          </a:prstGeom>
        </p:spPr>
      </p:pic>
      <p:pic>
        <p:nvPicPr>
          <p:cNvPr id="6" name="Picture 5">
            <a:extLst>
              <a:ext uri="{FF2B5EF4-FFF2-40B4-BE49-F238E27FC236}">
                <a16:creationId xmlns:a16="http://schemas.microsoft.com/office/drawing/2014/main" xmlns="" id="{0ADD33C8-1E88-CBF7-4972-C66C1B4CCBB0}"/>
              </a:ext>
            </a:extLst>
          </p:cNvPr>
          <p:cNvPicPr>
            <a:picLocks noChangeAspect="1"/>
          </p:cNvPicPr>
          <p:nvPr/>
        </p:nvPicPr>
        <p:blipFill rotWithShape="1">
          <a:blip r:embed="rId4">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9" name="TextBox 8">
            <a:extLst>
              <a:ext uri="{FF2B5EF4-FFF2-40B4-BE49-F238E27FC236}">
                <a16:creationId xmlns:a16="http://schemas.microsoft.com/office/drawing/2014/main" xmlns="" id="{B1C7E662-DD38-C864-CFA0-81D697A23FAF}"/>
              </a:ext>
            </a:extLst>
          </p:cNvPr>
          <p:cNvSpPr txBox="1"/>
          <p:nvPr/>
        </p:nvSpPr>
        <p:spPr>
          <a:xfrm>
            <a:off x="3282657" y="1717712"/>
            <a:ext cx="1666418"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Ưu điểm: </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0" name="Picture 14" descr="Cute cactus illustration - seamless pattern">
            <a:extLst>
              <a:ext uri="{FF2B5EF4-FFF2-40B4-BE49-F238E27FC236}">
                <a16:creationId xmlns:a16="http://schemas.microsoft.com/office/drawing/2014/main" xmlns="" id="{DE84EC6B-DBAF-8011-A7EE-C9B1B07DB43D}"/>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528687" y="2383972"/>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xmlns="" id="{69A5BF80-2724-9ADE-6D9A-4AE6955CB483}"/>
              </a:ext>
            </a:extLst>
          </p:cNvPr>
          <p:cNvPicPr>
            <a:picLocks noChangeAspect="1"/>
          </p:cNvPicPr>
          <p:nvPr/>
        </p:nvPicPr>
        <p:blipFill rotWithShape="1">
          <a:blip r:embed="rId7">
            <a:extLst>
              <a:ext uri="{BEBA8EAE-BF5A-486C-A8C5-ECC9F3942E4B}">
                <a14:imgProps xmlns:a14="http://schemas.microsoft.com/office/drawing/2010/main">
                  <a14:imgLayer r:embed="rId8">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66829" y="1053378"/>
            <a:ext cx="3213700" cy="5474491"/>
          </a:xfrm>
          <a:prstGeom prst="rect">
            <a:avLst/>
          </a:prstGeom>
        </p:spPr>
      </p:pic>
      <p:pic>
        <p:nvPicPr>
          <p:cNvPr id="2" name="Picture 1">
            <a:extLst>
              <a:ext uri="{FF2B5EF4-FFF2-40B4-BE49-F238E27FC236}">
                <a16:creationId xmlns:a16="http://schemas.microsoft.com/office/drawing/2014/main" xmlns="" id="{E6DE6E0A-3B90-F507-396A-D7F2B96B708D}"/>
              </a:ext>
            </a:extLst>
          </p:cNvPr>
          <p:cNvPicPr>
            <a:picLocks noChangeAspect="1"/>
          </p:cNvPicPr>
          <p:nvPr/>
        </p:nvPicPr>
        <p:blipFill>
          <a:blip r:embed="rId9"/>
          <a:stretch>
            <a:fillRect/>
          </a:stretch>
        </p:blipFill>
        <p:spPr>
          <a:xfrm>
            <a:off x="3072911" y="242013"/>
            <a:ext cx="6005080" cy="1853345"/>
          </a:xfrm>
          <a:prstGeom prst="rect">
            <a:avLst/>
          </a:prstGeom>
        </p:spPr>
      </p:pic>
    </p:spTree>
    <p:extLst>
      <p:ext uri="{BB962C8B-B14F-4D97-AF65-F5344CB8AC3E}">
        <p14:creationId xmlns:p14="http://schemas.microsoft.com/office/powerpoint/2010/main" val="4054136262"/>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15" name="Picture 4">
            <a:extLst>
              <a:ext uri="{FF2B5EF4-FFF2-40B4-BE49-F238E27FC236}">
                <a16:creationId xmlns:a16="http://schemas.microsoft.com/office/drawing/2014/main" xmlns="" id="{B7247E6D-CBD0-BA13-6C1A-EBCB3241FB90}"/>
              </a:ext>
            </a:extLst>
          </p:cNvPr>
          <p:cNvPicPr>
            <a:picLocks noChangeAspect="1"/>
          </p:cNvPicPr>
          <p:nvPr/>
        </p:nvPicPr>
        <p:blipFill>
          <a:blip r:embed="rId4"/>
          <a:srcRect/>
          <a:stretch>
            <a:fillRect/>
          </a:stretch>
        </p:blipFill>
        <p:spPr>
          <a:xfrm>
            <a:off x="-16047" y="4595477"/>
            <a:ext cx="12196057" cy="2317251"/>
          </a:xfrm>
          <a:prstGeom prst="rect">
            <a:avLst/>
          </a:prstGeom>
        </p:spPr>
      </p:pic>
      <p:pic>
        <p:nvPicPr>
          <p:cNvPr id="16" name="Picture 15">
            <a:extLst>
              <a:ext uri="{FF2B5EF4-FFF2-40B4-BE49-F238E27FC236}">
                <a16:creationId xmlns:a16="http://schemas.microsoft.com/office/drawing/2014/main" xmlns="" id="{080BD1F3-6FBA-2BE4-5FC1-4926FBB21352}"/>
              </a:ext>
            </a:extLst>
          </p:cNvPr>
          <p:cNvPicPr>
            <a:picLocks noChangeAspect="1"/>
          </p:cNvPicPr>
          <p:nvPr/>
        </p:nvPicPr>
        <p:blipFill rotWithShape="1">
          <a:blip r:embed="rId5">
            <a:extLst>
              <a:ext uri="{28A0092B-C50C-407E-A947-70E740481C1C}">
                <a14:useLocalDpi xmlns:a14="http://schemas.microsoft.com/office/drawing/2010/main" val="0"/>
              </a:ext>
            </a:extLst>
          </a:blip>
          <a:srcRect l="4749" t="6005" r="4923" b="5523"/>
          <a:stretch/>
        </p:blipFill>
        <p:spPr>
          <a:xfrm>
            <a:off x="2921000" y="110834"/>
            <a:ext cx="6642100" cy="4303377"/>
          </a:xfrm>
          <a:prstGeom prst="rect">
            <a:avLst/>
          </a:prstGeom>
        </p:spPr>
      </p:pic>
      <p:sp>
        <p:nvSpPr>
          <p:cNvPr id="18" name="TextBox 17">
            <a:extLst>
              <a:ext uri="{FF2B5EF4-FFF2-40B4-BE49-F238E27FC236}">
                <a16:creationId xmlns:a16="http://schemas.microsoft.com/office/drawing/2014/main" xmlns="" id="{47F850B0-6FDA-26C8-D166-3BEBD996D1F4}"/>
              </a:ext>
            </a:extLst>
          </p:cNvPr>
          <p:cNvSpPr txBox="1"/>
          <p:nvPr/>
        </p:nvSpPr>
        <p:spPr>
          <a:xfrm>
            <a:off x="3282657" y="1717712"/>
            <a:ext cx="1486304"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FF0000"/>
                </a:solidFill>
                <a:effectLst/>
                <a:uLnTx/>
                <a:uFillTx/>
                <a:latin typeface="Calibri" panose="020F0502020204030204" pitchFamily="34" charset="0"/>
                <a:ea typeface="字魂59号-创粗黑"/>
                <a:cs typeface="Calibri" panose="020F0502020204030204" pitchFamily="34" charset="0"/>
              </a:rPr>
              <a:t>Hạn chế:</a:t>
            </a:r>
            <a:endParaRPr kumimoji="0" lang="en-US" sz="2800" b="1" i="0" u="none" strike="noStrike" kern="1200" cap="none" spc="0" normalizeH="0" baseline="0" noProof="0" dirty="0" err="1">
              <a:ln>
                <a:noFill/>
              </a:ln>
              <a:solidFill>
                <a:srgbClr val="FF0000"/>
              </a:solidFill>
              <a:effectLst/>
              <a:uLnTx/>
              <a:uFillTx/>
              <a:latin typeface="Calibri" panose="020F0502020204030204" pitchFamily="34" charset="0"/>
              <a:ea typeface="字魂59号-创粗黑"/>
              <a:cs typeface="Calibri" panose="020F0502020204030204" pitchFamily="34" charset="0"/>
            </a:endParaRPr>
          </a:p>
        </p:txBody>
      </p:sp>
      <p:pic>
        <p:nvPicPr>
          <p:cNvPr id="19" name="Picture 14" descr="Cute cactus illustration - seamless pattern">
            <a:extLst>
              <a:ext uri="{FF2B5EF4-FFF2-40B4-BE49-F238E27FC236}">
                <a16:creationId xmlns:a16="http://schemas.microsoft.com/office/drawing/2014/main" xmlns="" id="{CCDAE5E4-12DB-7825-E165-A147AD430AC9}"/>
              </a:ext>
            </a:extLst>
          </p:cNvPr>
          <p:cNvPicPr>
            <a:picLocks noChangeAspect="1" noChangeArrowheads="1"/>
          </p:cNvPicPr>
          <p:nvPr/>
        </p:nvPicPr>
        <p:blipFill rotWithShape="1">
          <a:blip r:embed="rId6">
            <a:extLst>
              <a:ext uri="{BEBA8EAE-BF5A-486C-A8C5-ECC9F3942E4B}">
                <a14:imgProps xmlns:a14="http://schemas.microsoft.com/office/drawing/2010/main">
                  <a14:imgLayer r:embed="rId7">
                    <a14:imgEffect>
                      <a14:backgroundRemoval t="9375" b="89773" l="1597" r="41374">
                        <a14:foregroundMark x1="1917" y1="22727" x2="1917" y2="22727"/>
                        <a14:foregroundMark x1="1757" y1="35227" x2="1757" y2="35227"/>
                        <a14:foregroundMark x1="26358" y1="23580" x2="26358" y2="23580"/>
                        <a14:foregroundMark x1="41374" y1="35795" x2="41374" y2="35795"/>
                        <a14:foregroundMark x1="36102" y1="56250" x2="36102" y2="56250"/>
                        <a14:foregroundMark x1="15655" y1="77557" x2="15655" y2="77557"/>
                      </a14:backgroundRemoval>
                    </a14:imgEffect>
                  </a14:imgLayer>
                </a14:imgProps>
              </a:ext>
              <a:ext uri="{28A0092B-C50C-407E-A947-70E740481C1C}">
                <a14:useLocalDpi xmlns:a14="http://schemas.microsoft.com/office/drawing/2010/main" val="0"/>
              </a:ext>
            </a:extLst>
          </a:blip>
          <a:srcRect r="55815"/>
          <a:stretch/>
        </p:blipFill>
        <p:spPr bwMode="auto">
          <a:xfrm>
            <a:off x="8329793" y="2481943"/>
            <a:ext cx="3699408" cy="464856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xmlns="" id="{FE77AA37-FB5A-FF0B-2625-79DBC0638E08}"/>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4708" b="90747" l="28935" r="67797">
                        <a14:foregroundMark x1="45036" y1="15097" x2="49274" y2="23864"/>
                        <a14:foregroundMark x1="53753" y1="15747" x2="55932" y2="30519"/>
                        <a14:foregroundMark x1="53511" y1="7468" x2="53390" y2="12338"/>
                        <a14:foregroundMark x1="49516" y1="6169" x2="53511" y2="5032"/>
                        <a14:foregroundMark x1="30024" y1="33117" x2="30024" y2="33117"/>
                        <a14:foregroundMark x1="32809" y1="29221" x2="32809" y2="29221"/>
                        <a14:foregroundMark x1="64891" y1="53409" x2="64891" y2="53409"/>
                        <a14:foregroundMark x1="67797" y1="56169" x2="67797" y2="56169"/>
                        <a14:foregroundMark x1="66223" y1="57305" x2="66223" y2="57305"/>
                        <a14:foregroundMark x1="55327" y1="90747" x2="55327" y2="90747"/>
                        <a14:foregroundMark x1="46973" y1="89610" x2="46973" y2="89610"/>
                        <a14:foregroundMark x1="28935" y1="32955" x2="28935" y2="32955"/>
                      </a14:backgroundRemoval>
                    </a14:imgEffect>
                  </a14:imgLayer>
                </a14:imgProps>
              </a:ext>
              <a:ext uri="{28A0092B-C50C-407E-A947-70E740481C1C}">
                <a14:useLocalDpi xmlns:a14="http://schemas.microsoft.com/office/drawing/2010/main" val="0"/>
              </a:ext>
            </a:extLst>
          </a:blip>
          <a:srcRect l="26567" t="53" r="30756" b="2463"/>
          <a:stretch/>
        </p:blipFill>
        <p:spPr>
          <a:xfrm flipH="1">
            <a:off x="329288" y="1129578"/>
            <a:ext cx="3213700" cy="5474491"/>
          </a:xfrm>
          <a:prstGeom prst="rect">
            <a:avLst/>
          </a:prstGeom>
        </p:spPr>
      </p:pic>
      <p:pic>
        <p:nvPicPr>
          <p:cNvPr id="2" name="Picture 1">
            <a:extLst>
              <a:ext uri="{FF2B5EF4-FFF2-40B4-BE49-F238E27FC236}">
                <a16:creationId xmlns:a16="http://schemas.microsoft.com/office/drawing/2014/main" xmlns="" id="{B067B8BB-81AE-DA32-3348-A8AC8095371F}"/>
              </a:ext>
            </a:extLst>
          </p:cNvPr>
          <p:cNvPicPr>
            <a:picLocks noChangeAspect="1"/>
          </p:cNvPicPr>
          <p:nvPr/>
        </p:nvPicPr>
        <p:blipFill>
          <a:blip r:embed="rId10"/>
          <a:stretch>
            <a:fillRect/>
          </a:stretch>
        </p:blipFill>
        <p:spPr>
          <a:xfrm>
            <a:off x="3216750" y="252287"/>
            <a:ext cx="6005080" cy="18533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barn(inVertical)">
                                      <p:cBhvr>
                                        <p:cTn id="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12000" b="-12000"/>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xmlns="" id="{5E7F327F-9ABD-42CC-A593-09815E2F4B00}"/>
              </a:ext>
            </a:extLst>
          </p:cNvPr>
          <p:cNvPicPr>
            <a:picLocks noChangeAspect="1"/>
          </p:cNvPicPr>
          <p:nvPr/>
        </p:nvPicPr>
        <p:blipFill>
          <a:blip r:embed="rId4"/>
          <a:stretch>
            <a:fillRect/>
          </a:stretch>
        </p:blipFill>
        <p:spPr>
          <a:xfrm>
            <a:off x="-493485" y="0"/>
            <a:ext cx="13082018"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11000" b="-11000"/>
          </a:stretch>
        </a:blipFill>
        <a:effectLst/>
      </p:bgPr>
    </p:bg>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xmlns="" id="{F7D8BD29-647C-87AE-B3B8-199139F3F6DA}"/>
              </a:ext>
            </a:extLst>
          </p:cNvPr>
          <p:cNvSpPr/>
          <p:nvPr/>
        </p:nvSpPr>
        <p:spPr>
          <a:xfrm>
            <a:off x="720069" y="664976"/>
            <a:ext cx="11109074" cy="5634224"/>
          </a:xfrm>
          <a:prstGeom prst="roundRect">
            <a:avLst/>
          </a:prstGeom>
          <a:solidFill>
            <a:schemeClr val="lt1">
              <a:alpha val="80000"/>
            </a:schemeClr>
          </a:solidFill>
          <a:ln w="38100">
            <a:solidFill>
              <a:srgbClr val="F76B6C"/>
            </a:solidFill>
            <a:prstDash val="dashDot"/>
          </a:ln>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字魂59号-创粗黑"/>
              <a:cs typeface="+mn-cs"/>
            </a:endParaRPr>
          </a:p>
        </p:txBody>
      </p:sp>
      <p:sp>
        <p:nvSpPr>
          <p:cNvPr id="6" name="Freeform: Shape 5">
            <a:extLst>
              <a:ext uri="{FF2B5EF4-FFF2-40B4-BE49-F238E27FC236}">
                <a16:creationId xmlns:a16="http://schemas.microsoft.com/office/drawing/2014/main" xmlns="" id="{F3B1B284-268B-4A23-A4DF-F1D34743FB06}"/>
              </a:ext>
            </a:extLst>
          </p:cNvPr>
          <p:cNvSpPr/>
          <p:nvPr/>
        </p:nvSpPr>
        <p:spPr>
          <a:xfrm>
            <a:off x="1624454" y="2299038"/>
            <a:ext cx="9446317" cy="3644565"/>
          </a:xfrm>
          <a:custGeom>
            <a:avLst/>
            <a:gdLst>
              <a:gd name="connsiteX0" fmla="*/ 9291435 w 9446317"/>
              <a:gd name="connsiteY0" fmla="*/ 0 h 3644565"/>
              <a:gd name="connsiteX1" fmla="*/ 9336008 w 9446317"/>
              <a:gd name="connsiteY1" fmla="*/ 54022 h 3644565"/>
              <a:gd name="connsiteX2" fmla="*/ 9446317 w 9446317"/>
              <a:gd name="connsiteY2" fmla="*/ 415150 h 3644565"/>
              <a:gd name="connsiteX3" fmla="*/ 9446317 w 9446317"/>
              <a:gd name="connsiteY3" fmla="*/ 2998666 h 3644565"/>
              <a:gd name="connsiteX4" fmla="*/ 8800418 w 9446317"/>
              <a:gd name="connsiteY4" fmla="*/ 3644565 h 3644565"/>
              <a:gd name="connsiteX5" fmla="*/ 588987 w 9446317"/>
              <a:gd name="connsiteY5" fmla="*/ 3644565 h 3644565"/>
              <a:gd name="connsiteX6" fmla="*/ 53398 w 9446317"/>
              <a:gd name="connsiteY6" fmla="*/ 3359794 h 3644565"/>
              <a:gd name="connsiteX7" fmla="*/ 0 w 9446317"/>
              <a:gd name="connsiteY7" fmla="*/ 3261416 h 3644565"/>
              <a:gd name="connsiteX8" fmla="*/ 34298 w 9446317"/>
              <a:gd name="connsiteY8" fmla="*/ 3302986 h 3644565"/>
              <a:gd name="connsiteX9" fmla="*/ 491017 w 9446317"/>
              <a:gd name="connsiteY9" fmla="*/ 3492165 h 3644565"/>
              <a:gd name="connsiteX10" fmla="*/ 8702448 w 9446317"/>
              <a:gd name="connsiteY10" fmla="*/ 3492165 h 3644565"/>
              <a:gd name="connsiteX11" fmla="*/ 9348347 w 9446317"/>
              <a:gd name="connsiteY11" fmla="*/ 2846266 h 3644565"/>
              <a:gd name="connsiteX12" fmla="*/ 9348347 w 9446317"/>
              <a:gd name="connsiteY12" fmla="*/ 262750 h 3644565"/>
              <a:gd name="connsiteX13" fmla="*/ 9297589 w 9446317"/>
              <a:gd name="connsiteY13" fmla="*/ 11337 h 36445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9446317" h="3644565">
                <a:moveTo>
                  <a:pt x="9291435" y="0"/>
                </a:moveTo>
                <a:lnTo>
                  <a:pt x="9336008" y="54022"/>
                </a:lnTo>
                <a:cubicBezTo>
                  <a:pt x="9405651" y="157108"/>
                  <a:pt x="9446317" y="281380"/>
                  <a:pt x="9446317" y="415150"/>
                </a:cubicBezTo>
                <a:lnTo>
                  <a:pt x="9446317" y="2998666"/>
                </a:lnTo>
                <a:cubicBezTo>
                  <a:pt x="9446317" y="3355386"/>
                  <a:pt x="9157138" y="3644565"/>
                  <a:pt x="8800418" y="3644565"/>
                </a:cubicBezTo>
                <a:lnTo>
                  <a:pt x="588987" y="3644565"/>
                </a:lnTo>
                <a:cubicBezTo>
                  <a:pt x="366037" y="3644565"/>
                  <a:pt x="169470" y="3531605"/>
                  <a:pt x="53398" y="3359794"/>
                </a:cubicBezTo>
                <a:lnTo>
                  <a:pt x="0" y="3261416"/>
                </a:lnTo>
                <a:lnTo>
                  <a:pt x="34298" y="3302986"/>
                </a:lnTo>
                <a:cubicBezTo>
                  <a:pt x="151182" y="3419870"/>
                  <a:pt x="312657" y="3492165"/>
                  <a:pt x="491017" y="3492165"/>
                </a:cubicBezTo>
                <a:lnTo>
                  <a:pt x="8702448" y="3492165"/>
                </a:lnTo>
                <a:cubicBezTo>
                  <a:pt x="9059168" y="3492165"/>
                  <a:pt x="9348347" y="3202986"/>
                  <a:pt x="9348347" y="2846266"/>
                </a:cubicBezTo>
                <a:lnTo>
                  <a:pt x="9348347" y="262750"/>
                </a:lnTo>
                <a:cubicBezTo>
                  <a:pt x="9348347" y="173570"/>
                  <a:pt x="9330273" y="88611"/>
                  <a:pt x="9297589" y="11337"/>
                </a:cubicBezTo>
                <a:close/>
              </a:path>
            </a:pathLst>
          </a:custGeom>
          <a:solidFill>
            <a:srgbClr val="FC1839">
              <a:alpha val="59000"/>
            </a:srgbClr>
          </a:solidFill>
          <a:ln>
            <a:solidFill>
              <a:srgbClr val="FC1839"/>
            </a:soli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
        <p:nvSpPr>
          <p:cNvPr id="11" name="TextBox 10">
            <a:extLst>
              <a:ext uri="{FF2B5EF4-FFF2-40B4-BE49-F238E27FC236}">
                <a16:creationId xmlns:a16="http://schemas.microsoft.com/office/drawing/2014/main" xmlns="" id="{731AFBA2-1E2D-4BA5-870D-410AFEADE265}"/>
              </a:ext>
            </a:extLst>
          </p:cNvPr>
          <p:cNvSpPr txBox="1"/>
          <p:nvPr/>
        </p:nvSpPr>
        <p:spPr>
          <a:xfrm>
            <a:off x="2438400" y="925285"/>
            <a:ext cx="7315200"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C00000"/>
                </a:solidFill>
                <a:effectLst/>
                <a:uLnTx/>
                <a:uFillTx/>
                <a:latin typeface="SVN-Kitten" pitchFamily="50" charset="0"/>
                <a:ea typeface="字魂59号-创粗黑"/>
                <a:cs typeface="+mn-cs"/>
              </a:rPr>
              <a:t>Phương hướng hoạt động Tuần …</a:t>
            </a:r>
          </a:p>
        </p:txBody>
      </p:sp>
      <p:sp>
        <p:nvSpPr>
          <p:cNvPr id="12" name="Rectangle: Rounded Corners 11">
            <a:extLst>
              <a:ext uri="{FF2B5EF4-FFF2-40B4-BE49-F238E27FC236}">
                <a16:creationId xmlns:a16="http://schemas.microsoft.com/office/drawing/2014/main" xmlns="" id="{B057D60F-0B6F-4729-90D7-1576895B405C}"/>
              </a:ext>
            </a:extLst>
          </p:cNvPr>
          <p:cNvSpPr/>
          <p:nvPr/>
        </p:nvSpPr>
        <p:spPr>
          <a:xfrm>
            <a:off x="1482940" y="1861457"/>
            <a:ext cx="9446317" cy="3884047"/>
          </a:xfrm>
          <a:prstGeom prst="roundRect">
            <a:avLst/>
          </a:prstGeom>
          <a:noFill/>
          <a:ln w="57150">
            <a:solidFill>
              <a:srgbClr val="FC1839"/>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spTree>
    <p:extLst>
      <p:ext uri="{BB962C8B-B14F-4D97-AF65-F5344CB8AC3E}">
        <p14:creationId xmlns:p14="http://schemas.microsoft.com/office/powerpoint/2010/main" val="3488930337"/>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609" y="1607631"/>
            <a:ext cx="11906535" cy="1609211"/>
          </a:xfrm>
          <a:prstGeom prst="rect">
            <a:avLst/>
          </a:prstGeom>
        </p:spPr>
      </p:pic>
      <p:pic>
        <p:nvPicPr>
          <p:cNvPr id="4" name="图片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6" name="文本框 4">
            <a:extLst>
              <a:ext uri="{FF2B5EF4-FFF2-40B4-BE49-F238E27FC236}">
                <a16:creationId xmlns:a16="http://schemas.microsoft.com/office/drawing/2014/main" xmlns="" id="{88FE7FC5-A0D0-4DD0-B71F-D1D94BA3EE8A}"/>
              </a:ext>
            </a:extLst>
          </p:cNvPr>
          <p:cNvSpPr txBox="1"/>
          <p:nvPr/>
        </p:nvSpPr>
        <p:spPr>
          <a:xfrm>
            <a:off x="2573079" y="2059323"/>
            <a:ext cx="9092571" cy="1015663"/>
          </a:xfrm>
          <a:custGeom>
            <a:avLst/>
            <a:gdLst>
              <a:gd name="connsiteX0" fmla="*/ 0 w 9092571"/>
              <a:gd name="connsiteY0" fmla="*/ 0 h 1015663"/>
              <a:gd name="connsiteX1" fmla="*/ 608503 w 9092571"/>
              <a:gd name="connsiteY1" fmla="*/ 0 h 1015663"/>
              <a:gd name="connsiteX2" fmla="*/ 1489783 w 9092571"/>
              <a:gd name="connsiteY2" fmla="*/ 0 h 1015663"/>
              <a:gd name="connsiteX3" fmla="*/ 2371063 w 9092571"/>
              <a:gd name="connsiteY3" fmla="*/ 0 h 1015663"/>
              <a:gd name="connsiteX4" fmla="*/ 3070491 w 9092571"/>
              <a:gd name="connsiteY4" fmla="*/ 0 h 1015663"/>
              <a:gd name="connsiteX5" fmla="*/ 3769920 w 9092571"/>
              <a:gd name="connsiteY5" fmla="*/ 0 h 1015663"/>
              <a:gd name="connsiteX6" fmla="*/ 4469348 w 9092571"/>
              <a:gd name="connsiteY6" fmla="*/ 0 h 1015663"/>
              <a:gd name="connsiteX7" fmla="*/ 5168777 w 9092571"/>
              <a:gd name="connsiteY7" fmla="*/ 0 h 1015663"/>
              <a:gd name="connsiteX8" fmla="*/ 6050057 w 9092571"/>
              <a:gd name="connsiteY8" fmla="*/ 0 h 1015663"/>
              <a:gd name="connsiteX9" fmla="*/ 6476708 w 9092571"/>
              <a:gd name="connsiteY9" fmla="*/ 0 h 1015663"/>
              <a:gd name="connsiteX10" fmla="*/ 7085211 w 9092571"/>
              <a:gd name="connsiteY10" fmla="*/ 0 h 1015663"/>
              <a:gd name="connsiteX11" fmla="*/ 7875565 w 9092571"/>
              <a:gd name="connsiteY11" fmla="*/ 0 h 1015663"/>
              <a:gd name="connsiteX12" fmla="*/ 8302217 w 9092571"/>
              <a:gd name="connsiteY12" fmla="*/ 0 h 1015663"/>
              <a:gd name="connsiteX13" fmla="*/ 9092571 w 9092571"/>
              <a:gd name="connsiteY13" fmla="*/ 0 h 1015663"/>
              <a:gd name="connsiteX14" fmla="*/ 9092571 w 9092571"/>
              <a:gd name="connsiteY14" fmla="*/ 507832 h 1015663"/>
              <a:gd name="connsiteX15" fmla="*/ 9092571 w 9092571"/>
              <a:gd name="connsiteY15" fmla="*/ 1015663 h 1015663"/>
              <a:gd name="connsiteX16" fmla="*/ 8393142 w 9092571"/>
              <a:gd name="connsiteY16" fmla="*/ 1015663 h 1015663"/>
              <a:gd name="connsiteX17" fmla="*/ 7511863 w 9092571"/>
              <a:gd name="connsiteY17" fmla="*/ 1015663 h 1015663"/>
              <a:gd name="connsiteX18" fmla="*/ 6903360 w 9092571"/>
              <a:gd name="connsiteY18" fmla="*/ 1015663 h 1015663"/>
              <a:gd name="connsiteX19" fmla="*/ 6385783 w 9092571"/>
              <a:gd name="connsiteY19" fmla="*/ 1015663 h 1015663"/>
              <a:gd name="connsiteX20" fmla="*/ 5686354 w 9092571"/>
              <a:gd name="connsiteY20" fmla="*/ 1015663 h 1015663"/>
              <a:gd name="connsiteX21" fmla="*/ 4896000 w 9092571"/>
              <a:gd name="connsiteY21" fmla="*/ 1015663 h 1015663"/>
              <a:gd name="connsiteX22" fmla="*/ 4287497 w 9092571"/>
              <a:gd name="connsiteY22" fmla="*/ 1015663 h 1015663"/>
              <a:gd name="connsiteX23" fmla="*/ 3860846 w 9092571"/>
              <a:gd name="connsiteY23" fmla="*/ 1015663 h 1015663"/>
              <a:gd name="connsiteX24" fmla="*/ 3070491 w 9092571"/>
              <a:gd name="connsiteY24" fmla="*/ 1015663 h 1015663"/>
              <a:gd name="connsiteX25" fmla="*/ 2189211 w 9092571"/>
              <a:gd name="connsiteY25" fmla="*/ 1015663 h 1015663"/>
              <a:gd name="connsiteX26" fmla="*/ 1307931 w 9092571"/>
              <a:gd name="connsiteY26" fmla="*/ 1015663 h 1015663"/>
              <a:gd name="connsiteX27" fmla="*/ 699429 w 9092571"/>
              <a:gd name="connsiteY27" fmla="*/ 1015663 h 1015663"/>
              <a:gd name="connsiteX28" fmla="*/ 0 w 9092571"/>
              <a:gd name="connsiteY28" fmla="*/ 1015663 h 1015663"/>
              <a:gd name="connsiteX29" fmla="*/ 0 w 9092571"/>
              <a:gd name="connsiteY29" fmla="*/ 538301 h 1015663"/>
              <a:gd name="connsiteX30" fmla="*/ 0 w 9092571"/>
              <a:gd name="connsiteY30" fmla="*/ 0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9092571" h="1015663" fill="none" extrusionOk="0">
                <a:moveTo>
                  <a:pt x="0" y="0"/>
                </a:moveTo>
                <a:cubicBezTo>
                  <a:pt x="256172" y="-961"/>
                  <a:pt x="374170" y="15081"/>
                  <a:pt x="608503" y="0"/>
                </a:cubicBezTo>
                <a:cubicBezTo>
                  <a:pt x="842836" y="-15081"/>
                  <a:pt x="1153949" y="43778"/>
                  <a:pt x="1489783" y="0"/>
                </a:cubicBezTo>
                <a:cubicBezTo>
                  <a:pt x="1825617" y="-43778"/>
                  <a:pt x="1973772" y="22169"/>
                  <a:pt x="2371063" y="0"/>
                </a:cubicBezTo>
                <a:cubicBezTo>
                  <a:pt x="2768354" y="-22169"/>
                  <a:pt x="2735200" y="12686"/>
                  <a:pt x="3070491" y="0"/>
                </a:cubicBezTo>
                <a:cubicBezTo>
                  <a:pt x="3405782" y="-12686"/>
                  <a:pt x="3556678" y="26036"/>
                  <a:pt x="3769920" y="0"/>
                </a:cubicBezTo>
                <a:cubicBezTo>
                  <a:pt x="3983162" y="-26036"/>
                  <a:pt x="4138226" y="-4964"/>
                  <a:pt x="4469348" y="0"/>
                </a:cubicBezTo>
                <a:cubicBezTo>
                  <a:pt x="4800470" y="4964"/>
                  <a:pt x="4983904" y="14219"/>
                  <a:pt x="5168777" y="0"/>
                </a:cubicBezTo>
                <a:cubicBezTo>
                  <a:pt x="5353650" y="-14219"/>
                  <a:pt x="5820809" y="29536"/>
                  <a:pt x="6050057" y="0"/>
                </a:cubicBezTo>
                <a:cubicBezTo>
                  <a:pt x="6279305" y="-29536"/>
                  <a:pt x="6306786" y="-1716"/>
                  <a:pt x="6476708" y="0"/>
                </a:cubicBezTo>
                <a:cubicBezTo>
                  <a:pt x="6646630" y="1716"/>
                  <a:pt x="6866308" y="-23202"/>
                  <a:pt x="7085211" y="0"/>
                </a:cubicBezTo>
                <a:cubicBezTo>
                  <a:pt x="7304114" y="23202"/>
                  <a:pt x="7629260" y="25117"/>
                  <a:pt x="7875565" y="0"/>
                </a:cubicBezTo>
                <a:cubicBezTo>
                  <a:pt x="8121870" y="-25117"/>
                  <a:pt x="8141017" y="16379"/>
                  <a:pt x="8302217" y="0"/>
                </a:cubicBezTo>
                <a:cubicBezTo>
                  <a:pt x="8463417" y="-16379"/>
                  <a:pt x="8757148" y="-1988"/>
                  <a:pt x="9092571" y="0"/>
                </a:cubicBezTo>
                <a:cubicBezTo>
                  <a:pt x="9068262" y="106545"/>
                  <a:pt x="9084614" y="331327"/>
                  <a:pt x="9092571" y="507832"/>
                </a:cubicBezTo>
                <a:cubicBezTo>
                  <a:pt x="9100528" y="684337"/>
                  <a:pt x="9080173" y="860321"/>
                  <a:pt x="9092571" y="1015663"/>
                </a:cubicBezTo>
                <a:cubicBezTo>
                  <a:pt x="8837227" y="993077"/>
                  <a:pt x="8701328" y="1000838"/>
                  <a:pt x="8393142" y="1015663"/>
                </a:cubicBezTo>
                <a:cubicBezTo>
                  <a:pt x="8084956" y="1030488"/>
                  <a:pt x="7845919" y="996603"/>
                  <a:pt x="7511863" y="1015663"/>
                </a:cubicBezTo>
                <a:cubicBezTo>
                  <a:pt x="7177807" y="1034723"/>
                  <a:pt x="7121583" y="1036799"/>
                  <a:pt x="6903360" y="1015663"/>
                </a:cubicBezTo>
                <a:cubicBezTo>
                  <a:pt x="6685137" y="994527"/>
                  <a:pt x="6586207" y="993508"/>
                  <a:pt x="6385783" y="1015663"/>
                </a:cubicBezTo>
                <a:cubicBezTo>
                  <a:pt x="6185359" y="1037818"/>
                  <a:pt x="5858871" y="987394"/>
                  <a:pt x="5686354" y="1015663"/>
                </a:cubicBezTo>
                <a:cubicBezTo>
                  <a:pt x="5513837" y="1043932"/>
                  <a:pt x="5282396" y="999556"/>
                  <a:pt x="4896000" y="1015663"/>
                </a:cubicBezTo>
                <a:cubicBezTo>
                  <a:pt x="4509604" y="1031770"/>
                  <a:pt x="4534282" y="1004966"/>
                  <a:pt x="4287497" y="1015663"/>
                </a:cubicBezTo>
                <a:cubicBezTo>
                  <a:pt x="4040712" y="1026360"/>
                  <a:pt x="4031131" y="1031698"/>
                  <a:pt x="3860846" y="1015663"/>
                </a:cubicBezTo>
                <a:cubicBezTo>
                  <a:pt x="3690561" y="999628"/>
                  <a:pt x="3447903" y="981679"/>
                  <a:pt x="3070491" y="1015663"/>
                </a:cubicBezTo>
                <a:cubicBezTo>
                  <a:pt x="2693080" y="1049647"/>
                  <a:pt x="2571063" y="981242"/>
                  <a:pt x="2189211" y="1015663"/>
                </a:cubicBezTo>
                <a:cubicBezTo>
                  <a:pt x="1807359" y="1050084"/>
                  <a:pt x="1722880" y="1056111"/>
                  <a:pt x="1307931" y="1015663"/>
                </a:cubicBezTo>
                <a:cubicBezTo>
                  <a:pt x="892982" y="975215"/>
                  <a:pt x="878608" y="1020811"/>
                  <a:pt x="699429" y="1015663"/>
                </a:cubicBezTo>
                <a:cubicBezTo>
                  <a:pt x="520250" y="1010515"/>
                  <a:pt x="290147" y="1047004"/>
                  <a:pt x="0" y="1015663"/>
                </a:cubicBezTo>
                <a:cubicBezTo>
                  <a:pt x="13669" y="816606"/>
                  <a:pt x="18448" y="763540"/>
                  <a:pt x="0" y="538301"/>
                </a:cubicBezTo>
                <a:cubicBezTo>
                  <a:pt x="-18448" y="313062"/>
                  <a:pt x="-5136" y="131473"/>
                  <a:pt x="0" y="0"/>
                </a:cubicBezTo>
                <a:close/>
              </a:path>
              <a:path w="9092571" h="1015663" stroke="0" extrusionOk="0">
                <a:moveTo>
                  <a:pt x="0" y="0"/>
                </a:moveTo>
                <a:cubicBezTo>
                  <a:pt x="421815" y="3254"/>
                  <a:pt x="548518" y="23658"/>
                  <a:pt x="881280" y="0"/>
                </a:cubicBezTo>
                <a:cubicBezTo>
                  <a:pt x="1214042" y="-23658"/>
                  <a:pt x="1514674" y="24052"/>
                  <a:pt x="1762560" y="0"/>
                </a:cubicBezTo>
                <a:cubicBezTo>
                  <a:pt x="2010446" y="-24052"/>
                  <a:pt x="2306676" y="-23465"/>
                  <a:pt x="2643840" y="0"/>
                </a:cubicBezTo>
                <a:cubicBezTo>
                  <a:pt x="2981004" y="23465"/>
                  <a:pt x="3156567" y="-27133"/>
                  <a:pt x="3434194" y="0"/>
                </a:cubicBezTo>
                <a:cubicBezTo>
                  <a:pt x="3711821" y="27133"/>
                  <a:pt x="3703245" y="16965"/>
                  <a:pt x="3951771" y="0"/>
                </a:cubicBezTo>
                <a:cubicBezTo>
                  <a:pt x="4200297" y="-16965"/>
                  <a:pt x="4282746" y="6295"/>
                  <a:pt x="4560274" y="0"/>
                </a:cubicBezTo>
                <a:cubicBezTo>
                  <a:pt x="4837802" y="-6295"/>
                  <a:pt x="5036714" y="-16276"/>
                  <a:pt x="5168777" y="0"/>
                </a:cubicBezTo>
                <a:cubicBezTo>
                  <a:pt x="5300840" y="16276"/>
                  <a:pt x="5647264" y="10663"/>
                  <a:pt x="5959131" y="0"/>
                </a:cubicBezTo>
                <a:cubicBezTo>
                  <a:pt x="6270998" y="-10663"/>
                  <a:pt x="6446604" y="40650"/>
                  <a:pt x="6840411" y="0"/>
                </a:cubicBezTo>
                <a:cubicBezTo>
                  <a:pt x="7234218" y="-40650"/>
                  <a:pt x="7250511" y="-2847"/>
                  <a:pt x="7357988" y="0"/>
                </a:cubicBezTo>
                <a:cubicBezTo>
                  <a:pt x="7465465" y="2847"/>
                  <a:pt x="7891521" y="-20522"/>
                  <a:pt x="8057417" y="0"/>
                </a:cubicBezTo>
                <a:cubicBezTo>
                  <a:pt x="8223313" y="20522"/>
                  <a:pt x="8670067" y="-19200"/>
                  <a:pt x="9092571" y="0"/>
                </a:cubicBezTo>
                <a:cubicBezTo>
                  <a:pt x="9079519" y="137167"/>
                  <a:pt x="9108956" y="250172"/>
                  <a:pt x="9092571" y="477362"/>
                </a:cubicBezTo>
                <a:cubicBezTo>
                  <a:pt x="9076186" y="704552"/>
                  <a:pt x="9119242" y="807178"/>
                  <a:pt x="9092571" y="1015663"/>
                </a:cubicBezTo>
                <a:cubicBezTo>
                  <a:pt x="8931064" y="1001597"/>
                  <a:pt x="8829049" y="1004733"/>
                  <a:pt x="8665920" y="1015663"/>
                </a:cubicBezTo>
                <a:cubicBezTo>
                  <a:pt x="8502791" y="1026593"/>
                  <a:pt x="8050214" y="1052379"/>
                  <a:pt x="7784640" y="1015663"/>
                </a:cubicBezTo>
                <a:cubicBezTo>
                  <a:pt x="7519066" y="978947"/>
                  <a:pt x="7124958" y="1041859"/>
                  <a:pt x="6903360" y="1015663"/>
                </a:cubicBezTo>
                <a:cubicBezTo>
                  <a:pt x="6681762" y="989467"/>
                  <a:pt x="6644342" y="1004340"/>
                  <a:pt x="6476708" y="1015663"/>
                </a:cubicBezTo>
                <a:cubicBezTo>
                  <a:pt x="6309074" y="1026986"/>
                  <a:pt x="5807509" y="1014484"/>
                  <a:pt x="5595428" y="1015663"/>
                </a:cubicBezTo>
                <a:cubicBezTo>
                  <a:pt x="5383347" y="1016842"/>
                  <a:pt x="5328446" y="1036438"/>
                  <a:pt x="5168777" y="1015663"/>
                </a:cubicBezTo>
                <a:cubicBezTo>
                  <a:pt x="5009108" y="994888"/>
                  <a:pt x="4664267" y="1048498"/>
                  <a:pt x="4378423" y="1015663"/>
                </a:cubicBezTo>
                <a:cubicBezTo>
                  <a:pt x="4092579" y="982828"/>
                  <a:pt x="3945753" y="1041779"/>
                  <a:pt x="3678994" y="1015663"/>
                </a:cubicBezTo>
                <a:cubicBezTo>
                  <a:pt x="3412235" y="989547"/>
                  <a:pt x="3254644" y="1013357"/>
                  <a:pt x="3070491" y="1015663"/>
                </a:cubicBezTo>
                <a:cubicBezTo>
                  <a:pt x="2886338" y="1017969"/>
                  <a:pt x="2710984" y="1029405"/>
                  <a:pt x="2552914" y="1015663"/>
                </a:cubicBezTo>
                <a:cubicBezTo>
                  <a:pt x="2394844" y="1001921"/>
                  <a:pt x="1954394" y="1000053"/>
                  <a:pt x="1671634" y="1015663"/>
                </a:cubicBezTo>
                <a:cubicBezTo>
                  <a:pt x="1388874" y="1031273"/>
                  <a:pt x="1136115" y="996773"/>
                  <a:pt x="881280" y="1015663"/>
                </a:cubicBezTo>
                <a:cubicBezTo>
                  <a:pt x="626445" y="1034553"/>
                  <a:pt x="289035" y="1040083"/>
                  <a:pt x="0" y="1015663"/>
                </a:cubicBezTo>
                <a:cubicBezTo>
                  <a:pt x="-22869" y="908076"/>
                  <a:pt x="19231" y="671001"/>
                  <a:pt x="0" y="538301"/>
                </a:cubicBezTo>
                <a:cubicBezTo>
                  <a:pt x="-19231" y="405601"/>
                  <a:pt x="10126" y="216132"/>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000" b="1" i="0" u="none" strike="noStrike" kern="1200" cap="none" spc="0" normalizeH="0" baseline="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Xác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định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được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khả</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năng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suy</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nghĩ</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tích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cực</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của</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bản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thân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trong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một</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số</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tình</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huống</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đơn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 </a:t>
            </a:r>
            <a:r>
              <a:rPr kumimoji="0" lang="en-US" altLang="zh-CN" sz="3000" b="1" i="0" u="none" strike="noStrike" kern="1200" cap="none" spc="0" normalizeH="0" noProof="0" dirty="0" err="1">
                <a:ln>
                  <a:noFill/>
                </a:ln>
                <a:solidFill>
                  <a:srgbClr val="C00000"/>
                </a:solidFill>
                <a:effectLst/>
                <a:uLnTx/>
                <a:uFillTx/>
                <a:latin typeface="#9Slide03 Sofia Pro Soft" panose="020B0000000000000000" pitchFamily="34" charset="0"/>
                <a:ea typeface="微软雅黑" panose="020B0503020204020204" pitchFamily="34" charset="-122"/>
                <a:cs typeface="+mn-cs"/>
              </a:rPr>
              <a:t>giản</a:t>
            </a:r>
            <a:r>
              <a:rPr kumimoji="0" lang="en-US" altLang="zh-CN" sz="3000" b="1" i="0" u="none" strike="noStrike" kern="1200" cap="none" spc="0" normalizeH="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rPr>
              <a:t>.</a:t>
            </a:r>
            <a:endParaRPr kumimoji="0" lang="zh-CN" altLang="en-US" sz="3000" b="1" i="0" u="none" strike="noStrike" kern="1200" cap="none" spc="0" normalizeH="0" baseline="0" noProof="0" dirty="0">
              <a:ln>
                <a:noFill/>
              </a:ln>
              <a:solidFill>
                <a:srgbClr val="C00000"/>
              </a:solidFill>
              <a:effectLst/>
              <a:uLnTx/>
              <a:uFillTx/>
              <a:latin typeface="#9Slide03 Sofia Pro Soft" panose="020B0000000000000000" pitchFamily="34" charset="0"/>
              <a:ea typeface="微软雅黑" panose="020B0503020204020204" pitchFamily="34" charset="-122"/>
              <a:cs typeface="+mn-cs"/>
            </a:endParaRPr>
          </a:p>
        </p:txBody>
      </p:sp>
      <p:pic>
        <p:nvPicPr>
          <p:cNvPr id="6" name="Picture 5" descr="A group of people in clothing&#10;&#10;Description automatically generated with low confidence">
            <a:extLst>
              <a:ext uri="{FF2B5EF4-FFF2-40B4-BE49-F238E27FC236}">
                <a16:creationId xmlns:a16="http://schemas.microsoft.com/office/drawing/2014/main" xmlns="" id="{8F6C1A34-996D-4BCF-A82A-EA4644314A5C}"/>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0145" y="3566345"/>
            <a:ext cx="4099568" cy="3368047"/>
          </a:xfrm>
          <a:prstGeom prst="rect">
            <a:avLst/>
          </a:prstGeom>
        </p:spPr>
      </p:pic>
      <p:pic>
        <p:nvPicPr>
          <p:cNvPr id="2" name="Picture 1">
            <a:extLst>
              <a:ext uri="{FF2B5EF4-FFF2-40B4-BE49-F238E27FC236}">
                <a16:creationId xmlns:a16="http://schemas.microsoft.com/office/drawing/2014/main" xmlns="" id="{5F76BA1B-46C7-E342-FF62-0E607E4C7292}"/>
              </a:ext>
            </a:extLst>
          </p:cNvPr>
          <p:cNvPicPr>
            <a:picLocks noChangeAspect="1"/>
          </p:cNvPicPr>
          <p:nvPr/>
        </p:nvPicPr>
        <p:blipFill>
          <a:blip r:embed="rId6"/>
          <a:stretch>
            <a:fillRect/>
          </a:stretch>
        </p:blipFill>
        <p:spPr>
          <a:xfrm>
            <a:off x="2939592" y="511936"/>
            <a:ext cx="7163421" cy="1304657"/>
          </a:xfrm>
          <a:prstGeom prst="rect">
            <a:avLst/>
          </a:prstGeom>
        </p:spPr>
      </p:pic>
    </p:spTree>
    <p:extLst>
      <p:ext uri="{BB962C8B-B14F-4D97-AF65-F5344CB8AC3E}">
        <p14:creationId xmlns:p14="http://schemas.microsoft.com/office/powerpoint/2010/main" val="289748264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iterate type="lt">
                                    <p:tmPct val="14000"/>
                                  </p:iterate>
                                  <p:childTnLst>
                                    <p:set>
                                      <p:cBhvr>
                                        <p:cTn id="6" dur="1" fill="hold">
                                          <p:stCondLst>
                                            <p:cond delay="0"/>
                                          </p:stCondLst>
                                        </p:cTn>
                                        <p:tgtEl>
                                          <p:spTgt spid="26"/>
                                        </p:tgtEl>
                                        <p:attrNameLst>
                                          <p:attrName>style.visibility</p:attrName>
                                        </p:attrNameLst>
                                      </p:cBhvr>
                                      <p:to>
                                        <p:strVal val="visible"/>
                                      </p:to>
                                    </p:set>
                                    <p:animEffect transition="in" filter="fade">
                                      <p:cBhvr>
                                        <p:cTn id="7"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5000" b="-5000"/>
          </a:stretch>
        </a:blip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xmlns="" id="{BF29E558-19A0-735E-CB03-2A94C25E16AF}"/>
              </a:ext>
            </a:extLst>
          </p:cNvPr>
          <p:cNvSpPr txBox="1"/>
          <p:nvPr/>
        </p:nvSpPr>
        <p:spPr>
          <a:xfrm>
            <a:off x="495299" y="1342854"/>
            <a:ext cx="8066315" cy="83099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srgbClr val="C00000"/>
                </a:solidFill>
                <a:effectLst/>
                <a:uLnTx/>
                <a:uFillTx/>
                <a:ea typeface="字魂59号-创粗黑"/>
                <a:cs typeface="+mn-cs"/>
              </a:rPr>
              <a:t>Chúc</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mừng</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sinh</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nhật</a:t>
            </a:r>
            <a:r>
              <a:rPr kumimoji="0" lang="en-US" sz="4800" b="0" i="0" u="none" strike="noStrike" kern="1200" cap="none" spc="0" normalizeH="0" baseline="0" noProof="0" dirty="0">
                <a:ln>
                  <a:noFill/>
                </a:ln>
                <a:solidFill>
                  <a:srgbClr val="C00000"/>
                </a:solidFill>
                <a:effectLst/>
                <a:uLnTx/>
                <a:uFillTx/>
                <a:ea typeface="字魂59号-创粗黑"/>
                <a:cs typeface="+mn-cs"/>
              </a:rPr>
              <a:t> </a:t>
            </a:r>
            <a:r>
              <a:rPr kumimoji="0" lang="en-US" sz="4800" b="0" i="0" u="none" strike="noStrike" kern="1200" cap="none" spc="0" normalizeH="0" baseline="0" noProof="0" dirty="0" err="1">
                <a:ln>
                  <a:noFill/>
                </a:ln>
                <a:solidFill>
                  <a:srgbClr val="C00000"/>
                </a:solidFill>
                <a:effectLst/>
                <a:uLnTx/>
                <a:uFillTx/>
                <a:ea typeface="字魂59号-创粗黑"/>
                <a:cs typeface="+mn-cs"/>
              </a:rPr>
              <a:t>Tháng</a:t>
            </a:r>
            <a:r>
              <a:rPr kumimoji="0" lang="en-US" sz="4800" b="0" i="0" u="none" strike="noStrike" kern="1200" cap="none" spc="0" normalizeH="0" baseline="0" noProof="0" dirty="0">
                <a:ln>
                  <a:noFill/>
                </a:ln>
                <a:solidFill>
                  <a:srgbClr val="C00000"/>
                </a:solidFill>
                <a:effectLst/>
                <a:uLnTx/>
                <a:uFillTx/>
                <a:ea typeface="字魂59号-创粗黑"/>
                <a:cs typeface="+mn-cs"/>
              </a:rPr>
              <a:t>…</a:t>
            </a:r>
          </a:p>
        </p:txBody>
      </p:sp>
      <p:sp>
        <p:nvSpPr>
          <p:cNvPr id="6" name="Rectangle: Rounded Corners 5">
            <a:extLst>
              <a:ext uri="{FF2B5EF4-FFF2-40B4-BE49-F238E27FC236}">
                <a16:creationId xmlns:a16="http://schemas.microsoft.com/office/drawing/2014/main" xmlns="" id="{3AC3CCA5-6DB1-2B44-923C-5032ABC40001}"/>
              </a:ext>
            </a:extLst>
          </p:cNvPr>
          <p:cNvSpPr/>
          <p:nvPr/>
        </p:nvSpPr>
        <p:spPr>
          <a:xfrm>
            <a:off x="849086" y="2266184"/>
            <a:ext cx="6879771" cy="2738182"/>
          </a:xfrm>
          <a:prstGeom prst="roundRect">
            <a:avLst/>
          </a:prstGeom>
          <a:noFill/>
          <a:ln w="57150">
            <a:solidFill>
              <a:srgbClr val="F98F9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字魂59号-创粗黑"/>
              <a:cs typeface="+mn-cs"/>
            </a:endParaRPr>
          </a:p>
        </p:txBody>
      </p:sp>
      <p:pic>
        <p:nvPicPr>
          <p:cNvPr id="2050" name="Picture 2" descr="Cartoon Birthday Cake Wallpapers - Top Free Cartoon Birthday Cake  Backgrounds - WallpaperAccess">
            <a:extLst>
              <a:ext uri="{FF2B5EF4-FFF2-40B4-BE49-F238E27FC236}">
                <a16:creationId xmlns:a16="http://schemas.microsoft.com/office/drawing/2014/main" xmlns="" id="{B3C38EB9-889F-3FBA-9A05-61046586B43C}"/>
              </a:ext>
            </a:extLst>
          </p:cNvPr>
          <p:cNvPicPr>
            <a:picLocks noChangeAspect="1" noChangeArrowheads="1"/>
          </p:cNvPicPr>
          <p:nvPr/>
        </p:nvPicPr>
        <p:blipFill>
          <a:blip r:embed="rId3" cstate="print">
            <a:extLst>
              <a:ext uri="{BEBA8EAE-BF5A-486C-A8C5-ECC9F3942E4B}">
                <a14:imgProps xmlns:a14="http://schemas.microsoft.com/office/drawing/2010/main">
                  <a14:imgLayer r:embed="rId4">
                    <a14:imgEffect>
                      <a14:backgroundRemoval t="6500" b="90000" l="10000" r="90000">
                        <a14:foregroundMark x1="41367" y1="10313" x2="41367" y2="10313"/>
                        <a14:foregroundMark x1="41055" y1="10313" x2="41055" y2="10313"/>
                        <a14:foregroundMark x1="41289" y1="17125" x2="41289" y2="17125"/>
                        <a14:foregroundMark x1="41758" y1="14750" x2="41758" y2="14750"/>
                        <a14:foregroundMark x1="41758" y1="12687" x2="41758" y2="12687"/>
                        <a14:foregroundMark x1="41289" y1="14125" x2="41289" y2="14125"/>
                        <a14:foregroundMark x1="43750" y1="9813" x2="43750" y2="9813"/>
                        <a14:foregroundMark x1="45742" y1="7750" x2="45742" y2="7750"/>
                        <a14:foregroundMark x1="51875" y1="7938" x2="51875" y2="7938"/>
                        <a14:foregroundMark x1="51992" y1="13313" x2="51992" y2="13313"/>
                        <a14:foregroundMark x1="51992" y1="13313" x2="51289" y2="16688"/>
                        <a14:foregroundMark x1="52578" y1="6813" x2="52578" y2="6813"/>
                        <a14:foregroundMark x1="45742" y1="6500" x2="45742" y2="6500"/>
                        <a14:foregroundMark x1="22813" y1="81875" x2="22813" y2="84625"/>
                      </a14:backgroundRemoval>
                    </a14:imgEffect>
                  </a14:imgLayer>
                </a14:imgProps>
              </a:ext>
              <a:ext uri="{28A0092B-C50C-407E-A947-70E740481C1C}">
                <a14:useLocalDpi xmlns:a14="http://schemas.microsoft.com/office/drawing/2010/main" val="0"/>
              </a:ext>
            </a:extLst>
          </a:blip>
          <a:srcRect/>
          <a:stretch>
            <a:fillRect/>
          </a:stretch>
        </p:blipFill>
        <p:spPr bwMode="auto">
          <a:xfrm>
            <a:off x="-870856" y="3866809"/>
            <a:ext cx="4931228" cy="3082018"/>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purple teddy bear cartoon symbol Stock Vector Image &amp; Art - Alamy">
            <a:extLst>
              <a:ext uri="{FF2B5EF4-FFF2-40B4-BE49-F238E27FC236}">
                <a16:creationId xmlns:a16="http://schemas.microsoft.com/office/drawing/2014/main" xmlns="" id="{30382451-E7E7-3118-62DB-F20A83A0B3F7}"/>
              </a:ext>
            </a:extLst>
          </p:cNvPr>
          <p:cNvPicPr>
            <a:picLocks noChangeAspect="1" noChangeArrowheads="1"/>
          </p:cNvPicPr>
          <p:nvPr/>
        </p:nvPicPr>
        <p:blipFill rotWithShape="1">
          <a:blip r:embed="rId5">
            <a:extLst>
              <a:ext uri="{BEBA8EAE-BF5A-486C-A8C5-ECC9F3942E4B}">
                <a14:imgProps xmlns:a14="http://schemas.microsoft.com/office/drawing/2010/main">
                  <a14:imgLayer r:embed="rId6">
                    <a14:imgEffect>
                      <a14:backgroundRemoval t="6852" b="90185" l="10000" r="90000">
                        <a14:foregroundMark x1="44231" y1="10370" x2="44231" y2="10370"/>
                        <a14:foregroundMark x1="44423" y1="7222" x2="44423" y2="7222"/>
                        <a14:foregroundMark x1="47308" y1="86111" x2="47308" y2="86111"/>
                        <a14:foregroundMark x1="46731" y1="90185" x2="46731" y2="90185"/>
                      </a14:backgroundRemoval>
                    </a14:imgEffect>
                  </a14:imgLayer>
                </a14:imgProps>
              </a:ext>
              <a:ext uri="{28A0092B-C50C-407E-A947-70E740481C1C}">
                <a14:useLocalDpi xmlns:a14="http://schemas.microsoft.com/office/drawing/2010/main" val="0"/>
              </a:ext>
            </a:extLst>
          </a:blip>
          <a:srcRect b="5344"/>
          <a:stretch/>
        </p:blipFill>
        <p:spPr bwMode="auto">
          <a:xfrm rot="820571" flipH="1">
            <a:off x="8240938" y="3419133"/>
            <a:ext cx="3488418" cy="342900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hristmas present, creative christmas book, christmas, christmas gift png |  PNGWing">
            <a:extLst>
              <a:ext uri="{FF2B5EF4-FFF2-40B4-BE49-F238E27FC236}">
                <a16:creationId xmlns:a16="http://schemas.microsoft.com/office/drawing/2014/main" xmlns="" id="{0B5D6892-F6BA-B445-D232-D97AC79231F7}"/>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3628" b="97461" l="7935" r="93370">
                        <a14:foregroundMark x1="50109" y1="6046" x2="50326" y2="8585"/>
                        <a14:foregroundMark x1="59022" y1="3869" x2="59022" y2="3869"/>
                        <a14:foregroundMark x1="92935" y1="35429" x2="92935" y2="35429"/>
                        <a14:foregroundMark x1="77500" y1="39420" x2="74022" y2="51632"/>
                        <a14:foregroundMark x1="59022" y1="36155" x2="59891" y2="42080"/>
                        <a14:foregroundMark x1="75217" y1="49577" x2="80000" y2="54776"/>
                        <a14:foregroundMark x1="93261" y1="51149" x2="93261" y2="51149"/>
                        <a14:foregroundMark x1="93043" y1="35429" x2="93043" y2="35429"/>
                        <a14:foregroundMark x1="93478" y1="35913" x2="93478" y2="35913"/>
                        <a14:foregroundMark x1="50000" y1="51391" x2="55109" y2="58283"/>
                        <a14:foregroundMark x1="8152" y1="46796" x2="8152" y2="46796"/>
                        <a14:foregroundMark x1="42609" y1="92503" x2="42609" y2="92503"/>
                        <a14:foregroundMark x1="68696" y1="94438" x2="68696" y2="94438"/>
                        <a14:foregroundMark x1="44022" y1="95042" x2="44022" y2="95042"/>
                        <a14:foregroundMark x1="68370" y1="97461" x2="68370" y2="97461"/>
                        <a14:foregroundMark x1="80652" y1="21282" x2="80652" y2="21282"/>
                      </a14:backgroundRemoval>
                    </a14:imgEffect>
                  </a14:imgLayer>
                </a14:imgProps>
              </a:ext>
              <a:ext uri="{28A0092B-C50C-407E-A947-70E740481C1C}">
                <a14:useLocalDpi xmlns:a14="http://schemas.microsoft.com/office/drawing/2010/main" val="0"/>
              </a:ext>
            </a:extLst>
          </a:blip>
          <a:srcRect/>
          <a:stretch>
            <a:fillRect/>
          </a:stretch>
        </p:blipFill>
        <p:spPr bwMode="auto">
          <a:xfrm>
            <a:off x="5895703" y="3984602"/>
            <a:ext cx="3166654" cy="2846431"/>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Hình ảnh Trái Tim Và Máy Bay Giấy PNG , Máy Bay Giấy, Tim, Yêu Và Quý PNG  và Vector với nền trong suốt để tải xuống miễn phí">
            <a:extLst>
              <a:ext uri="{FF2B5EF4-FFF2-40B4-BE49-F238E27FC236}">
                <a16:creationId xmlns:a16="http://schemas.microsoft.com/office/drawing/2014/main" xmlns="" id="{52E27AFA-36FB-635D-EDCA-0191993B1AA2}"/>
              </a:ext>
            </a:extLst>
          </p:cNvPr>
          <p:cNvPicPr>
            <a:picLocks noChangeAspect="1" noChangeArrowheads="1"/>
          </p:cNvPicPr>
          <p:nvPr/>
        </p:nvPicPr>
        <p:blipFill rotWithShape="1">
          <a:blip r:embed="rId9">
            <a:extLst>
              <a:ext uri="{BEBA8EAE-BF5A-486C-A8C5-ECC9F3942E4B}">
                <a14:imgProps xmlns:a14="http://schemas.microsoft.com/office/drawing/2010/main">
                  <a14:imgLayer r:embed="rId10">
                    <a14:imgEffect>
                      <a14:backgroundRemoval t="10000" b="90000" l="10000" r="91146">
                        <a14:foregroundMark x1="91146" y1="11250" x2="91146" y2="11250"/>
                        <a14:foregroundMark x1="60625" y1="59219" x2="60625" y2="59219"/>
                        <a14:foregroundMark x1="37396" y1="67344" x2="37396" y2="67344"/>
                        <a14:foregroundMark x1="12188" y1="75938" x2="12188" y2="75938"/>
                        <a14:foregroundMark x1="45104" y1="59531" x2="45104" y2="59531"/>
                        <a14:foregroundMark x1="49896" y1="52812" x2="49896" y2="52812"/>
                        <a14:foregroundMark x1="47292" y1="50313" x2="47292" y2="50313"/>
                        <a14:foregroundMark x1="47188" y1="54531" x2="47188" y2="54531"/>
                        <a14:foregroundMark x1="12708" y1="85781" x2="12708" y2="85781"/>
                        <a14:backgroundMark x1="48438" y1="52656" x2="48438" y2="52656"/>
                        <a14:backgroundMark x1="14688" y1="86094" x2="14688" y2="86094"/>
                      </a14:backgroundRemoval>
                    </a14:imgEffect>
                  </a14:imgLayer>
                </a14:imgProps>
              </a:ext>
              <a:ext uri="{28A0092B-C50C-407E-A947-70E740481C1C}">
                <a14:useLocalDpi xmlns:a14="http://schemas.microsoft.com/office/drawing/2010/main" val="0"/>
              </a:ext>
            </a:extLst>
          </a:blip>
          <a:srcRect t="33426" r="35481"/>
          <a:stretch/>
        </p:blipFill>
        <p:spPr bwMode="auto">
          <a:xfrm rot="1376686">
            <a:off x="7328425" y="-933208"/>
            <a:ext cx="3991011" cy="27454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87164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pic>
        <p:nvPicPr>
          <p:cNvPr id="15" name="图片 3" descr="C:\Users\Am'be'r\Desktop\千库网_小学生排队放学_元素编号13058370.png千库网_小学生排队放学_元素编号13058370"/>
          <p:cNvPicPr>
            <a:picLocks noChangeAspect="1"/>
          </p:cNvPicPr>
          <p:nvPr/>
        </p:nvPicPr>
        <p:blipFill>
          <a:blip r:embed="rId5"/>
          <a:srcRect/>
          <a:stretch>
            <a:fillRect/>
          </a:stretch>
        </p:blipFill>
        <p:spPr>
          <a:xfrm>
            <a:off x="-87029" y="5210822"/>
            <a:ext cx="2655417" cy="1647177"/>
          </a:xfrm>
          <a:prstGeom prst="rect">
            <a:avLst/>
          </a:prstGeom>
        </p:spPr>
      </p:pic>
      <p:sp>
        <p:nvSpPr>
          <p:cNvPr id="19" name="矩形 12">
            <a:extLst>
              <a:ext uri="{FF2B5EF4-FFF2-40B4-BE49-F238E27FC236}">
                <a16:creationId xmlns:a16="http://schemas.microsoft.com/office/drawing/2014/main" xmlns=""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xmlns="" id="{AE821D81-CA24-49B9-BAA7-1CAC32A1DC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xmlns=""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xmlns="" id="{9F9AC201-14E9-48A4-BCD3-03520F814E1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xmlns="" id="{444CE738-EA8F-4D49-B5C2-4310EE35C75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8" action="ppaction://hlinksldjump"/>
            <a:extLst>
              <a:ext uri="{FF2B5EF4-FFF2-40B4-BE49-F238E27FC236}">
                <a16:creationId xmlns:a16="http://schemas.microsoft.com/office/drawing/2014/main" xmlns="" id="{183C79EC-0C75-4B4D-AB23-82680B2606E9}"/>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TextBox 27">
            <a:extLst>
              <a:ext uri="{FF2B5EF4-FFF2-40B4-BE49-F238E27FC236}">
                <a16:creationId xmlns:a16="http://schemas.microsoft.com/office/drawing/2014/main" xmlns="" id="{8EE0BC6D-1AB1-4CBF-88C6-665C1A8DEDFB}"/>
              </a:ext>
            </a:extLst>
          </p:cNvPr>
          <p:cNvSpPr txBox="1"/>
          <p:nvPr/>
        </p:nvSpPr>
        <p:spPr>
          <a:xfrm>
            <a:off x="1516625" y="3259565"/>
            <a:ext cx="932905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Arial" panose="020B0604020202020204" pitchFamily="34" charset="0"/>
                <a:cs typeface="Arial" panose="020B0604020202020204" pitchFamily="34" charset="0"/>
              </a:rPr>
              <a:t>Nghĩ</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tích</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cực</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Sống</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vui</a:t>
            </a:r>
            <a:r>
              <a:rPr kumimoji="0" lang="en-US" sz="4400" b="1" i="0" u="none" strike="noStrike" kern="1200" cap="none" spc="0" normalizeH="0" noProof="0" dirty="0">
                <a:ln>
                  <a:noFill/>
                </a:ln>
                <a:solidFill>
                  <a:prstClr val="black"/>
                </a:solidFill>
                <a:effectLst/>
                <a:uLnTx/>
                <a:uFillTx/>
                <a:latin typeface="Arial" panose="020B0604020202020204" pitchFamily="34" charset="0"/>
                <a:cs typeface="Arial" panose="020B0604020202020204" pitchFamily="34" charset="0"/>
              </a:rPr>
              <a:t> </a:t>
            </a:r>
            <a:r>
              <a:rPr kumimoji="0" lang="en-US" sz="4400" b="1" i="0" u="none" strike="noStrike" kern="1200" cap="none" spc="0" normalizeH="0" noProof="0" dirty="0" err="1">
                <a:ln>
                  <a:noFill/>
                </a:ln>
                <a:solidFill>
                  <a:prstClr val="black"/>
                </a:solidFill>
                <a:effectLst/>
                <a:uLnTx/>
                <a:uFillTx/>
                <a:latin typeface="Arial" panose="020B0604020202020204" pitchFamily="34" charset="0"/>
                <a:cs typeface="Arial" panose="020B0604020202020204" pitchFamily="34" charset="0"/>
              </a:rPr>
              <a:t>tươi</a:t>
            </a:r>
            <a:endParaRPr kumimoji="0" lang="en-US" sz="4400" b="1" i="0" u="none" strike="noStrike" kern="1200" cap="none" spc="0" normalizeH="0" baseline="0" noProof="0" dirty="0">
              <a:ln>
                <a:noFill/>
              </a:ln>
              <a:solidFill>
                <a:prstClr val="black"/>
              </a:solidFill>
              <a:effectLst/>
              <a:uLnTx/>
              <a:uFillTx/>
              <a:latin typeface="Arial" panose="020B0604020202020204" pitchFamily="34" charset="0"/>
              <a:ea typeface="字魂59号-创粗黑"/>
              <a:cs typeface="Arial" panose="020B0604020202020204" pitchFamily="34" charset="0"/>
            </a:endParaRPr>
          </a:p>
        </p:txBody>
      </p:sp>
      <p:pic>
        <p:nvPicPr>
          <p:cNvPr id="29" name="图片 15" descr="图片包含 玩偶, 玩具, 室内, 天空&#10;&#10;已生成极高可信度的说明">
            <a:extLst>
              <a:ext uri="{FF2B5EF4-FFF2-40B4-BE49-F238E27FC236}">
                <a16:creationId xmlns:a16="http://schemas.microsoft.com/office/drawing/2014/main" xmlns="" id="{4DB7D66D-EA91-4987-B5D7-C9A6ACC0F90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438269">
            <a:off x="4380813" y="573570"/>
            <a:ext cx="3542059" cy="3542059"/>
          </a:xfrm>
          <a:prstGeom prst="rect">
            <a:avLst/>
          </a:prstGeom>
        </p:spPr>
      </p:pic>
    </p:spTree>
    <p:extLst>
      <p:ext uri="{BB962C8B-B14F-4D97-AF65-F5344CB8AC3E}">
        <p14:creationId xmlns:p14="http://schemas.microsoft.com/office/powerpoint/2010/main" val="103645075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ipe(down)">
                                      <p:cBhvr>
                                        <p:cTn id="7" dur="500"/>
                                        <p:tgtEl>
                                          <p:spTgt spid="28"/>
                                        </p:tgtEl>
                                      </p:cBhvr>
                                    </p:animEffect>
                                  </p:childTnLst>
                                </p:cTn>
                              </p:par>
                              <p:par>
                                <p:cTn id="8" presetID="42" presetClass="entr" presetSubtype="0" fill="hold" nodeType="withEffect">
                                  <p:stCondLst>
                                    <p:cond delay="0"/>
                                  </p:stCondLst>
                                  <p:childTnLst>
                                    <p:set>
                                      <p:cBhvr>
                                        <p:cTn id="9" dur="1" fill="hold">
                                          <p:stCondLst>
                                            <p:cond delay="0"/>
                                          </p:stCondLst>
                                        </p:cTn>
                                        <p:tgtEl>
                                          <p:spTgt spid="29"/>
                                        </p:tgtEl>
                                        <p:attrNameLst>
                                          <p:attrName>style.visibility</p:attrName>
                                        </p:attrNameLst>
                                      </p:cBhvr>
                                      <p:to>
                                        <p:strVal val="visible"/>
                                      </p:to>
                                    </p:set>
                                    <p:animEffect transition="in" filter="fade">
                                      <p:cBhvr>
                                        <p:cTn id="10" dur="1000"/>
                                        <p:tgtEl>
                                          <p:spTgt spid="29"/>
                                        </p:tgtEl>
                                      </p:cBhvr>
                                    </p:animEffect>
                                    <p:anim calcmode="lin" valueType="num">
                                      <p:cBhvr>
                                        <p:cTn id="11" dur="1000" fill="hold"/>
                                        <p:tgtEl>
                                          <p:spTgt spid="29"/>
                                        </p:tgtEl>
                                        <p:attrNameLst>
                                          <p:attrName>ppt_x</p:attrName>
                                        </p:attrNameLst>
                                      </p:cBhvr>
                                      <p:tavLst>
                                        <p:tav tm="0">
                                          <p:val>
                                            <p:strVal val="#ppt_x"/>
                                          </p:val>
                                        </p:tav>
                                        <p:tav tm="100000">
                                          <p:val>
                                            <p:strVal val="#ppt_x"/>
                                          </p:val>
                                        </p:tav>
                                      </p:tavLst>
                                    </p:anim>
                                    <p:anim calcmode="lin" valueType="num">
                                      <p:cBhvr>
                                        <p:cTn id="12"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Lst>
  </p:timing>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sp>
        <p:nvSpPr>
          <p:cNvPr id="14" name="矩形 17"/>
          <p:cNvSpPr/>
          <p:nvPr/>
        </p:nvSpPr>
        <p:spPr>
          <a:xfrm>
            <a:off x="447040" y="426720"/>
            <a:ext cx="11298555" cy="6004560"/>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sp>
        <p:nvSpPr>
          <p:cNvPr id="19" name="矩形 12">
            <a:extLst>
              <a:ext uri="{FF2B5EF4-FFF2-40B4-BE49-F238E27FC236}">
                <a16:creationId xmlns:a16="http://schemas.microsoft.com/office/drawing/2014/main" xmlns=""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sp>
        <p:nvSpPr>
          <p:cNvPr id="21" name="矩形 14">
            <a:extLst>
              <a:ext uri="{FF2B5EF4-FFF2-40B4-BE49-F238E27FC236}">
                <a16:creationId xmlns:a16="http://schemas.microsoft.com/office/drawing/2014/main" xmlns=""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6" name="Group 5">
            <a:extLst>
              <a:ext uri="{FF2B5EF4-FFF2-40B4-BE49-F238E27FC236}">
                <a16:creationId xmlns:a16="http://schemas.microsoft.com/office/drawing/2014/main" xmlns="" id="{94C8D86B-D286-A88F-DDFD-A5E5940FF3CB}"/>
              </a:ext>
            </a:extLst>
          </p:cNvPr>
          <p:cNvGrpSpPr/>
          <p:nvPr/>
        </p:nvGrpSpPr>
        <p:grpSpPr>
          <a:xfrm>
            <a:off x="419743" y="3871454"/>
            <a:ext cx="4278451" cy="2175001"/>
            <a:chOff x="892354" y="3758439"/>
            <a:chExt cx="4278451" cy="2175001"/>
          </a:xfrm>
        </p:grpSpPr>
        <p:pic>
          <p:nvPicPr>
            <p:cNvPr id="7" name="Picture 9">
              <a:extLst>
                <a:ext uri="{FF2B5EF4-FFF2-40B4-BE49-F238E27FC236}">
                  <a16:creationId xmlns:a16="http://schemas.microsoft.com/office/drawing/2014/main" xmlns="" id="{2867BDD9-DBF4-D1EA-5851-340085ADBFD5}"/>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2354" y="3758439"/>
              <a:ext cx="4278451" cy="2171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Rounded Corners 7">
              <a:extLst>
                <a:ext uri="{FF2B5EF4-FFF2-40B4-BE49-F238E27FC236}">
                  <a16:creationId xmlns:a16="http://schemas.microsoft.com/office/drawing/2014/main" xmlns="" id="{3C5B27E8-5856-231A-80A9-75C3A9F61C7D}"/>
                </a:ext>
              </a:extLst>
            </p:cNvPr>
            <p:cNvSpPr/>
            <p:nvPr/>
          </p:nvSpPr>
          <p:spPr>
            <a:xfrm>
              <a:off x="1442720" y="5405120"/>
              <a:ext cx="3169920" cy="52832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b="1" dirty="0">
                  <a:latin typeface="Arial" panose="020B0604020202020204" pitchFamily="34" charset="0"/>
                  <a:cs typeface="Arial" panose="020B0604020202020204" pitchFamily="34" charset="0"/>
                </a:rPr>
                <a:t>Chia </a:t>
              </a:r>
              <a:r>
                <a:rPr lang="en-US" sz="2400" b="1" dirty="0" err="1">
                  <a:latin typeface="Arial" panose="020B0604020202020204" pitchFamily="34" charset="0"/>
                  <a:cs typeface="Arial" panose="020B0604020202020204" pitchFamily="34" charset="0"/>
                </a:rPr>
                <a:t>sẻ</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trong</a:t>
              </a:r>
              <a:r>
                <a:rPr lang="en-US" sz="2400" b="1" dirty="0">
                  <a:latin typeface="Arial" panose="020B0604020202020204" pitchFamily="34" charset="0"/>
                  <a:cs typeface="Arial" panose="020B0604020202020204" pitchFamily="34" charset="0"/>
                </a:rPr>
                <a:t> </a:t>
              </a:r>
              <a:r>
                <a:rPr lang="en-US" sz="2400" b="1" dirty="0" err="1">
                  <a:latin typeface="Arial" panose="020B0604020202020204" pitchFamily="34" charset="0"/>
                  <a:cs typeface="Arial" panose="020B0604020202020204" pitchFamily="34" charset="0"/>
                </a:rPr>
                <a:t>nhóm</a:t>
              </a:r>
              <a:endParaRPr lang="en-US" sz="2400" b="1" dirty="0">
                <a:latin typeface="Arial" panose="020B0604020202020204" pitchFamily="34" charset="0"/>
                <a:cs typeface="Arial" panose="020B0604020202020204" pitchFamily="34" charset="0"/>
              </a:endParaRPr>
            </a:p>
          </p:txBody>
        </p:sp>
      </p:grpSp>
      <p:sp>
        <p:nvSpPr>
          <p:cNvPr id="9" name="Speech Bubble: Rectangle with Corners Rounded 4">
            <a:extLst>
              <a:ext uri="{FF2B5EF4-FFF2-40B4-BE49-F238E27FC236}">
                <a16:creationId xmlns:a16="http://schemas.microsoft.com/office/drawing/2014/main" xmlns="" id="{5CAD2B37-BBD4-7795-5CCE-AD11082756B6}"/>
              </a:ext>
            </a:extLst>
          </p:cNvPr>
          <p:cNvSpPr/>
          <p:nvPr/>
        </p:nvSpPr>
        <p:spPr>
          <a:xfrm flipH="1">
            <a:off x="3820909" y="719192"/>
            <a:ext cx="7552579" cy="1561672"/>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vượt qua được cảm xúc tiêu cực, suy nghĩ tích cực hơn qua những tình huống nào?</a:t>
            </a:r>
            <a:endParaRPr kumimoji="0" lang="en-US" sz="32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10" name="Speech Bubble: Rectangle with Corners Rounded 4">
            <a:extLst>
              <a:ext uri="{FF2B5EF4-FFF2-40B4-BE49-F238E27FC236}">
                <a16:creationId xmlns:a16="http://schemas.microsoft.com/office/drawing/2014/main" xmlns="" id="{BED09466-62C3-A0A1-9B26-17455CF2E521}"/>
              </a:ext>
            </a:extLst>
          </p:cNvPr>
          <p:cNvSpPr/>
          <p:nvPr/>
        </p:nvSpPr>
        <p:spPr>
          <a:xfrm flipH="1">
            <a:off x="4252423" y="2681557"/>
            <a:ext cx="7552579" cy="1212349"/>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Em đã suy nghĩ tích cực như thế nào trong tình huống?</a:t>
            </a:r>
          </a:p>
        </p:txBody>
      </p:sp>
      <p:sp>
        <p:nvSpPr>
          <p:cNvPr id="11" name="Speech Bubble: Rectangle with Corners Rounded 4">
            <a:extLst>
              <a:ext uri="{FF2B5EF4-FFF2-40B4-BE49-F238E27FC236}">
                <a16:creationId xmlns:a16="http://schemas.microsoft.com/office/drawing/2014/main" xmlns="" id="{BE0F2C06-12B5-5497-D2D7-2B54CB28C495}"/>
              </a:ext>
            </a:extLst>
          </p:cNvPr>
          <p:cNvSpPr/>
          <p:nvPr/>
        </p:nvSpPr>
        <p:spPr>
          <a:xfrm flipH="1">
            <a:off x="4909967" y="4274051"/>
            <a:ext cx="6823119" cy="1438380"/>
          </a:xfrm>
          <a:prstGeom prst="wedgeRoundRectCallout">
            <a:avLst>
              <a:gd name="adj1" fmla="val 42483"/>
              <a:gd name="adj2" fmla="val 58854"/>
              <a:gd name="adj3" fmla="val 16667"/>
            </a:avLst>
          </a:prstGeom>
          <a:solidFill>
            <a:schemeClr val="accent4">
              <a:lumMod val="20000"/>
              <a:lumOff val="80000"/>
            </a:schemeClr>
          </a:solidFill>
          <a:ln w="28575">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vi-VN" sz="3200" b="1" dirty="0">
                <a:solidFill>
                  <a:srgbClr val="FF0000"/>
                </a:solidFill>
                <a:latin typeface="Calibri" panose="020F0502020204030204" pitchFamily="34" charset="0"/>
                <a:cs typeface="Calibri" panose="020F0502020204030204" pitchFamily="34" charset="0"/>
              </a:rPr>
              <a:t> Em đã thể hiện suy nghĩ ấy qua lời nói, hành động như thế nào?</a:t>
            </a:r>
            <a:r>
              <a:rPr lang="en-US" sz="3200" b="1" dirty="0">
                <a:solidFill>
                  <a:srgbClr val="FF0000"/>
                </a:solidFill>
                <a:latin typeface="Calibri" panose="020F0502020204030204" pitchFamily="34" charset="0"/>
                <a:cs typeface="Calibri" panose="020F0502020204030204" pitchFamily="34" charset="0"/>
              </a:rPr>
              <a:t> </a:t>
            </a:r>
            <a:r>
              <a:rPr lang="pt-BR" sz="3200" b="1" dirty="0">
                <a:solidFill>
                  <a:srgbClr val="FF0000"/>
                </a:solidFill>
                <a:latin typeface="Calibri" panose="020F0502020204030204" pitchFamily="34" charset="0"/>
                <a:cs typeface="Calibri" panose="020F0502020204030204" pitchFamily="34" charset="0"/>
              </a:rPr>
              <a:t>Cảm xúc của em khi đó</a:t>
            </a:r>
          </a:p>
        </p:txBody>
      </p:sp>
    </p:spTree>
    <p:extLst>
      <p:ext uri="{BB962C8B-B14F-4D97-AF65-F5344CB8AC3E}">
        <p14:creationId xmlns:p14="http://schemas.microsoft.com/office/powerpoint/2010/main" val="23676976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wipe(down)">
                                      <p:cBhvr>
                                        <p:cTn id="18" dur="500"/>
                                        <p:tgtEl>
                                          <p:spTgt spid="10"/>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down)">
                                      <p:cBhvr>
                                        <p:cTn id="2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pic>
        <p:nvPicPr>
          <p:cNvPr id="17" name="图片 18" descr="46"/>
          <p:cNvPicPr>
            <a:picLocks noChangeAspect="1"/>
          </p:cNvPicPr>
          <p:nvPr/>
        </p:nvPicPr>
        <p:blipFill>
          <a:blip r:embed="rId4"/>
          <a:stretch>
            <a:fillRect/>
          </a:stretch>
        </p:blipFill>
        <p:spPr>
          <a:xfrm>
            <a:off x="-86360" y="4399280"/>
            <a:ext cx="12192000" cy="2458720"/>
          </a:xfrm>
          <a:prstGeom prst="rect">
            <a:avLst/>
          </a:prstGeom>
        </p:spPr>
      </p:pic>
      <p:sp>
        <p:nvSpPr>
          <p:cNvPr id="19" name="矩形 12">
            <a:extLst>
              <a:ext uri="{FF2B5EF4-FFF2-40B4-BE49-F238E27FC236}">
                <a16:creationId xmlns:a16="http://schemas.microsoft.com/office/drawing/2014/main" xmlns="" id="{A4EFF30D-566E-44C0-AB3D-FDDFD2E1A742}"/>
              </a:ext>
            </a:extLst>
          </p:cNvPr>
          <p:cNvSpPr/>
          <p:nvPr/>
        </p:nvSpPr>
        <p:spPr>
          <a:xfrm>
            <a:off x="628337" y="2173502"/>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1200" cap="none" spc="0" normalizeH="0" baseline="0" noProof="0">
              <a:ln>
                <a:noFill/>
              </a:ln>
              <a:solidFill>
                <a:prstClr val="white"/>
              </a:solidFill>
              <a:effectLst/>
              <a:uLnTx/>
              <a:uFillTx/>
              <a:latin typeface="Arial" panose="020B0604020202020204" pitchFamily="34" charset="0"/>
              <a:ea typeface="包图简圆体" panose="02010601030101010101" pitchFamily="2" charset="-122"/>
              <a:cs typeface="Arial" panose="020B0604020202020204" pitchFamily="34" charset="0"/>
            </a:endParaRPr>
          </a:p>
        </p:txBody>
      </p:sp>
      <p:pic>
        <p:nvPicPr>
          <p:cNvPr id="20" name="图片 13">
            <a:extLst>
              <a:ext uri="{FF2B5EF4-FFF2-40B4-BE49-F238E27FC236}">
                <a16:creationId xmlns:a16="http://schemas.microsoft.com/office/drawing/2014/main" xmlns="" id="{AE821D81-CA24-49B9-BAA7-1CAC32A1DC2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915748" y="5940962"/>
            <a:ext cx="1338262" cy="780299"/>
          </a:xfrm>
          <a:prstGeom prst="rect">
            <a:avLst/>
          </a:prstGeom>
        </p:spPr>
      </p:pic>
      <p:sp>
        <p:nvSpPr>
          <p:cNvPr id="21" name="矩形 14">
            <a:extLst>
              <a:ext uri="{FF2B5EF4-FFF2-40B4-BE49-F238E27FC236}">
                <a16:creationId xmlns:a16="http://schemas.microsoft.com/office/drawing/2014/main" xmlns="" id="{0B204D69-0F62-499A-B99D-377F91EAAEDC}"/>
              </a:ext>
            </a:extLst>
          </p:cNvPr>
          <p:cNvSpPr/>
          <p:nvPr/>
        </p:nvSpPr>
        <p:spPr>
          <a:xfrm>
            <a:off x="11112383" y="4354349"/>
            <a:ext cx="505931" cy="780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22" name="图片 15">
            <a:extLst>
              <a:ext uri="{FF2B5EF4-FFF2-40B4-BE49-F238E27FC236}">
                <a16:creationId xmlns:a16="http://schemas.microsoft.com/office/drawing/2014/main" xmlns="" id="{9F9AC201-14E9-48A4-BCD3-03520F814E1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994360" y="4315966"/>
            <a:ext cx="1338262" cy="780299"/>
          </a:xfrm>
          <a:prstGeom prst="rect">
            <a:avLst/>
          </a:prstGeom>
        </p:spPr>
      </p:pic>
      <p:pic>
        <p:nvPicPr>
          <p:cNvPr id="23" name="Picture 2">
            <a:extLst>
              <a:ext uri="{FF2B5EF4-FFF2-40B4-BE49-F238E27FC236}">
                <a16:creationId xmlns:a16="http://schemas.microsoft.com/office/drawing/2014/main" xmlns="" id="{444CE738-EA8F-4D49-B5C2-4310EE35C75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083006" y="247994"/>
            <a:ext cx="2236787" cy="284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11">
            <a:hlinkClick r:id="rId7" action="ppaction://hlinksldjump"/>
            <a:extLst>
              <a:ext uri="{FF2B5EF4-FFF2-40B4-BE49-F238E27FC236}">
                <a16:creationId xmlns:a16="http://schemas.microsoft.com/office/drawing/2014/main" xmlns="" id="{183C79EC-0C75-4B4D-AB23-82680B2606E9}"/>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627541" y="558800"/>
            <a:ext cx="777936" cy="6651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 name="Group 1">
            <a:extLst>
              <a:ext uri="{FF2B5EF4-FFF2-40B4-BE49-F238E27FC236}">
                <a16:creationId xmlns:a16="http://schemas.microsoft.com/office/drawing/2014/main" xmlns="" id="{20F836F5-49E9-7584-E560-CF885B2981DB}"/>
              </a:ext>
            </a:extLst>
          </p:cNvPr>
          <p:cNvGrpSpPr/>
          <p:nvPr/>
        </p:nvGrpSpPr>
        <p:grpSpPr>
          <a:xfrm>
            <a:off x="1152656" y="1356189"/>
            <a:ext cx="7574794" cy="4038836"/>
            <a:chOff x="4144021" y="1484380"/>
            <a:chExt cx="7574794" cy="4840220"/>
          </a:xfrm>
        </p:grpSpPr>
        <p:grpSp>
          <p:nvGrpSpPr>
            <p:cNvPr id="4" name="Group 3">
              <a:extLst>
                <a:ext uri="{FF2B5EF4-FFF2-40B4-BE49-F238E27FC236}">
                  <a16:creationId xmlns:a16="http://schemas.microsoft.com/office/drawing/2014/main" xmlns="" id="{155223DD-FC11-73A0-2882-0C6A7C407A57}"/>
                </a:ext>
              </a:extLst>
            </p:cNvPr>
            <p:cNvGrpSpPr/>
            <p:nvPr/>
          </p:nvGrpSpPr>
          <p:grpSpPr>
            <a:xfrm>
              <a:off x="4144021" y="1484380"/>
              <a:ext cx="7574794" cy="4840220"/>
              <a:chOff x="4436414" y="1551563"/>
              <a:chExt cx="7327378" cy="4327762"/>
            </a:xfrm>
          </p:grpSpPr>
          <p:sp>
            <p:nvSpPr>
              <p:cNvPr id="7" name="Rectangle: Diagonal Corners Rounded 4">
                <a:extLst>
                  <a:ext uri="{FF2B5EF4-FFF2-40B4-BE49-F238E27FC236}">
                    <a16:creationId xmlns:a16="http://schemas.microsoft.com/office/drawing/2014/main" xmlns="" id="{177F335C-9DFF-31EF-122D-C80AD8D84A32}"/>
                  </a:ext>
                </a:extLst>
              </p:cNvPr>
              <p:cNvSpPr/>
              <p:nvPr/>
            </p:nvSpPr>
            <p:spPr>
              <a:xfrm flipH="1">
                <a:off x="4572001" y="1676401"/>
                <a:ext cx="7191791" cy="4202924"/>
              </a:xfrm>
              <a:prstGeom prst="round2DiagRect">
                <a:avLst>
                  <a:gd name="adj1" fmla="val 34172"/>
                  <a:gd name="adj2" fmla="val 7179"/>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Rectangle: Diagonal Corners Rounded 30">
                <a:extLst>
                  <a:ext uri="{FF2B5EF4-FFF2-40B4-BE49-F238E27FC236}">
                    <a16:creationId xmlns:a16="http://schemas.microsoft.com/office/drawing/2014/main" xmlns="" id="{8B919FCD-11E9-6711-5C37-C082A9B2BFF9}"/>
                  </a:ext>
                </a:extLst>
              </p:cNvPr>
              <p:cNvSpPr/>
              <p:nvPr/>
            </p:nvSpPr>
            <p:spPr>
              <a:xfrm flipH="1">
                <a:off x="4436414" y="1551563"/>
                <a:ext cx="7155053" cy="4133089"/>
              </a:xfrm>
              <a:prstGeom prst="round2DiagRect">
                <a:avLst>
                  <a:gd name="adj1" fmla="val 30812"/>
                  <a:gd name="adj2" fmla="val 7179"/>
                </a:avLst>
              </a:prstGeom>
              <a:noFill/>
              <a:ln w="76200">
                <a:solidFill>
                  <a:srgbClr val="FFC233"/>
                </a:solid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6" name="TextBox 5">
              <a:extLst>
                <a:ext uri="{FF2B5EF4-FFF2-40B4-BE49-F238E27FC236}">
                  <a16:creationId xmlns:a16="http://schemas.microsoft.com/office/drawing/2014/main" xmlns="" id="{BD5DE03D-4496-F27C-AB5B-0617028AC87B}"/>
                </a:ext>
              </a:extLst>
            </p:cNvPr>
            <p:cNvSpPr txBox="1"/>
            <p:nvPr/>
          </p:nvSpPr>
          <p:spPr>
            <a:xfrm>
              <a:off x="4306458" y="1840327"/>
              <a:ext cx="7123372" cy="4020954"/>
            </a:xfrm>
            <a:prstGeom prst="rect">
              <a:avLst/>
            </a:prstGeom>
            <a:noFill/>
          </p:spPr>
          <p:txBody>
            <a:bodyPr wrap="square" rtlCol="0">
              <a:spAutoFit/>
            </a:bodyPr>
            <a:lstStyle/>
            <a:p>
              <a:pPr marL="457200" marR="0" lvl="0" indent="-457200" algn="just"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rèn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luyện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suy</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nghĩ</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tích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trong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các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tình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huống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thực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tế</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rất</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quan</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trọng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giúp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chúng</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ta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có</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được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cảm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xúc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và</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hành</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vi,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việc</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làm</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phù</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 </a:t>
              </a:r>
              <a:r>
                <a:rPr lang="en-US" sz="3600" i="1" dirty="0" err="1">
                  <a:solidFill>
                    <a:prstClr val="black"/>
                  </a:solidFill>
                  <a:latin typeface="Arial" panose="020B0604020202020204" pitchFamily="34" charset="0"/>
                  <a:ea typeface="Times New Roman" panose="02020603050405020304" pitchFamily="18" charset="0"/>
                  <a:cs typeface="Arial" panose="020B0604020202020204" pitchFamily="34" charset="0"/>
                </a:rPr>
                <a:t>hợp</a:t>
              </a:r>
              <a:r>
                <a:rPr lang="en-US" sz="3600" i="1" dirty="0">
                  <a:solidFill>
                    <a:prstClr val="black"/>
                  </a:solidFill>
                  <a:latin typeface="Arial" panose="020B0604020202020204" pitchFamily="34" charset="0"/>
                  <a:ea typeface="Times New Roman" panose="02020603050405020304" pitchFamily="18" charset="0"/>
                  <a:cs typeface="Arial" panose="020B0604020202020204" pitchFamily="34" charset="0"/>
                </a:rPr>
                <a:t>.</a:t>
              </a:r>
              <a:endParaRPr kumimoji="0" lang="en-US" sz="3600" b="0" i="0" u="none" strike="noStrike" kern="1200" cap="none" spc="0" normalizeH="0" baseline="0" noProof="0" dirty="0">
                <a:ln>
                  <a:noFill/>
                </a:ln>
                <a:solidFill>
                  <a:prstClr val="black"/>
                </a:solidFill>
                <a:effectLst/>
                <a:uLnTx/>
                <a:uFillTx/>
                <a:latin typeface="Arial" panose="020B0604020202020204" pitchFamily="34" charset="0"/>
                <a:ea typeface="Times New Roman" panose="02020603050405020304" pitchFamily="18" charset="0"/>
                <a:cs typeface="Arial" panose="020B0604020202020204" pitchFamily="34" charset="0"/>
              </a:endParaRPr>
            </a:p>
          </p:txBody>
        </p:sp>
      </p:grpSp>
      <p:pic>
        <p:nvPicPr>
          <p:cNvPr id="9" name="Picture 2" descr="Feliz Menino Bonitinho Garoto Com Idéia De Luz | Art drawings for kids,  School art activities, Back to school art activity">
            <a:extLst>
              <a:ext uri="{FF2B5EF4-FFF2-40B4-BE49-F238E27FC236}">
                <a16:creationId xmlns:a16="http://schemas.microsoft.com/office/drawing/2014/main" xmlns="" id="{0C7368BC-637D-5004-51BE-DE3CFB915F70}"/>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869" b="100000" l="9904" r="89936">
                        <a14:foregroundMark x1="44569" y1="44702" x2="44569" y2="44702"/>
                        <a14:foregroundMark x1="45687" y1="45283" x2="46006" y2="53266"/>
                        <a14:foregroundMark x1="59425" y1="45283" x2="58147" y2="54572"/>
                        <a14:foregroundMark x1="54633" y1="79390" x2="57508" y2="85341"/>
                        <a14:foregroundMark x1="48243" y1="79826" x2="43291" y2="88824"/>
                        <a14:foregroundMark x1="57029" y1="86938" x2="65335" y2="90131"/>
                      </a14:backgroundRemoval>
                    </a14:imgEffect>
                  </a14:imgLayer>
                </a14:imgProps>
              </a:ext>
              <a:ext uri="{28A0092B-C50C-407E-A947-70E740481C1C}">
                <a14:useLocalDpi xmlns:a14="http://schemas.microsoft.com/office/drawing/2010/main" val="0"/>
              </a:ext>
            </a:extLst>
          </a:blip>
          <a:srcRect/>
          <a:stretch>
            <a:fillRect/>
          </a:stretch>
        </p:blipFill>
        <p:spPr bwMode="auto">
          <a:xfrm>
            <a:off x="7388999" y="2311247"/>
            <a:ext cx="3849227" cy="42366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1441622"/>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2"/>
          <a:stretch>
            <a:fillRect l="-26000"/>
          </a:stretch>
        </a:blipFill>
        <a:effectLst/>
      </p:bgPr>
    </p:bg>
    <p:spTree>
      <p:nvGrpSpPr>
        <p:cNvPr id="1" name=""/>
        <p:cNvGrpSpPr/>
        <p:nvPr/>
      </p:nvGrpSpPr>
      <p:grpSpPr>
        <a:xfrm>
          <a:off x="0" y="0"/>
          <a:ext cx="0" cy="0"/>
          <a:chOff x="0" y="0"/>
          <a:chExt cx="0" cy="0"/>
        </a:xfrm>
      </p:grpSpPr>
      <p:grpSp>
        <p:nvGrpSpPr>
          <p:cNvPr id="3" name="组合 2"/>
          <p:cNvGrpSpPr/>
          <p:nvPr/>
        </p:nvGrpSpPr>
        <p:grpSpPr>
          <a:xfrm>
            <a:off x="0" y="0"/>
            <a:ext cx="11745595" cy="6431280"/>
            <a:chOff x="0" y="0"/>
            <a:chExt cx="18497" cy="10128"/>
          </a:xfrm>
        </p:grpSpPr>
        <p:sp>
          <p:nvSpPr>
            <p:cNvPr id="14" name="矩形 17"/>
            <p:cNvSpPr/>
            <p:nvPr/>
          </p:nvSpPr>
          <p:spPr>
            <a:xfrm>
              <a:off x="704" y="672"/>
              <a:ext cx="17793" cy="9456"/>
            </a:xfrm>
            <a:custGeom>
              <a:avLst/>
              <a:gdLst>
                <a:gd name="connsiteX0" fmla="*/ 0 w 8217127"/>
                <a:gd name="connsiteY0" fmla="*/ 0 h 2082968"/>
                <a:gd name="connsiteX1" fmla="*/ 438247 w 8217127"/>
                <a:gd name="connsiteY1" fmla="*/ 0 h 2082968"/>
                <a:gd name="connsiteX2" fmla="*/ 1205179 w 8217127"/>
                <a:gd name="connsiteY2" fmla="*/ 0 h 2082968"/>
                <a:gd name="connsiteX3" fmla="*/ 1807768 w 8217127"/>
                <a:gd name="connsiteY3" fmla="*/ 0 h 2082968"/>
                <a:gd name="connsiteX4" fmla="*/ 2492529 w 8217127"/>
                <a:gd name="connsiteY4" fmla="*/ 0 h 2082968"/>
                <a:gd name="connsiteX5" fmla="*/ 3341632 w 8217127"/>
                <a:gd name="connsiteY5" fmla="*/ 0 h 2082968"/>
                <a:gd name="connsiteX6" fmla="*/ 3862050 w 8217127"/>
                <a:gd name="connsiteY6" fmla="*/ 0 h 2082968"/>
                <a:gd name="connsiteX7" fmla="*/ 4628982 w 8217127"/>
                <a:gd name="connsiteY7" fmla="*/ 0 h 2082968"/>
                <a:gd name="connsiteX8" fmla="*/ 5149400 w 8217127"/>
                <a:gd name="connsiteY8" fmla="*/ 0 h 2082968"/>
                <a:gd name="connsiteX9" fmla="*/ 5834160 w 8217127"/>
                <a:gd name="connsiteY9" fmla="*/ 0 h 2082968"/>
                <a:gd name="connsiteX10" fmla="*/ 6601092 w 8217127"/>
                <a:gd name="connsiteY10" fmla="*/ 0 h 2082968"/>
                <a:gd name="connsiteX11" fmla="*/ 7039339 w 8217127"/>
                <a:gd name="connsiteY11" fmla="*/ 0 h 2082968"/>
                <a:gd name="connsiteX12" fmla="*/ 7477586 w 8217127"/>
                <a:gd name="connsiteY12" fmla="*/ 0 h 2082968"/>
                <a:gd name="connsiteX13" fmla="*/ 8217127 w 8217127"/>
                <a:gd name="connsiteY13" fmla="*/ 0 h 2082968"/>
                <a:gd name="connsiteX14" fmla="*/ 8217127 w 8217127"/>
                <a:gd name="connsiteY14" fmla="*/ 694323 h 2082968"/>
                <a:gd name="connsiteX15" fmla="*/ 8217127 w 8217127"/>
                <a:gd name="connsiteY15" fmla="*/ 1409475 h 2082968"/>
                <a:gd name="connsiteX16" fmla="*/ 8217127 w 8217127"/>
                <a:gd name="connsiteY16" fmla="*/ 2082968 h 2082968"/>
                <a:gd name="connsiteX17" fmla="*/ 7450195 w 8217127"/>
                <a:gd name="connsiteY17" fmla="*/ 2082968 h 2082968"/>
                <a:gd name="connsiteX18" fmla="*/ 6683263 w 8217127"/>
                <a:gd name="connsiteY18" fmla="*/ 2082968 h 2082968"/>
                <a:gd name="connsiteX19" fmla="*/ 5998503 w 8217127"/>
                <a:gd name="connsiteY19" fmla="*/ 2082968 h 2082968"/>
                <a:gd name="connsiteX20" fmla="*/ 5149400 w 8217127"/>
                <a:gd name="connsiteY20" fmla="*/ 2082968 h 2082968"/>
                <a:gd name="connsiteX21" fmla="*/ 4300296 w 8217127"/>
                <a:gd name="connsiteY21" fmla="*/ 2082968 h 2082968"/>
                <a:gd name="connsiteX22" fmla="*/ 3533365 w 8217127"/>
                <a:gd name="connsiteY22" fmla="*/ 2082968 h 2082968"/>
                <a:gd name="connsiteX23" fmla="*/ 2766433 w 8217127"/>
                <a:gd name="connsiteY23" fmla="*/ 2082968 h 2082968"/>
                <a:gd name="connsiteX24" fmla="*/ 1999501 w 8217127"/>
                <a:gd name="connsiteY24" fmla="*/ 2082968 h 2082968"/>
                <a:gd name="connsiteX25" fmla="*/ 1479083 w 8217127"/>
                <a:gd name="connsiteY25" fmla="*/ 2082968 h 2082968"/>
                <a:gd name="connsiteX26" fmla="*/ 629980 w 8217127"/>
                <a:gd name="connsiteY26" fmla="*/ 2082968 h 2082968"/>
                <a:gd name="connsiteX27" fmla="*/ 0 w 8217127"/>
                <a:gd name="connsiteY27" fmla="*/ 2082968 h 2082968"/>
                <a:gd name="connsiteX28" fmla="*/ 0 w 8217127"/>
                <a:gd name="connsiteY28" fmla="*/ 1451134 h 2082968"/>
                <a:gd name="connsiteX29" fmla="*/ 0 w 8217127"/>
                <a:gd name="connsiteY29" fmla="*/ 735982 h 2082968"/>
                <a:gd name="connsiteX30" fmla="*/ 0 w 8217127"/>
                <a:gd name="connsiteY30" fmla="*/ 0 h 20829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8217127" h="2082968" fill="none" extrusionOk="0">
                  <a:moveTo>
                    <a:pt x="0" y="0"/>
                  </a:moveTo>
                  <a:cubicBezTo>
                    <a:pt x="165807" y="-11351"/>
                    <a:pt x="335355" y="-18385"/>
                    <a:pt x="438247" y="0"/>
                  </a:cubicBezTo>
                  <a:cubicBezTo>
                    <a:pt x="541139" y="18385"/>
                    <a:pt x="941177" y="5216"/>
                    <a:pt x="1205179" y="0"/>
                  </a:cubicBezTo>
                  <a:cubicBezTo>
                    <a:pt x="1469181" y="-5216"/>
                    <a:pt x="1632811" y="-76"/>
                    <a:pt x="1807768" y="0"/>
                  </a:cubicBezTo>
                  <a:cubicBezTo>
                    <a:pt x="1982725" y="76"/>
                    <a:pt x="2226002" y="-18539"/>
                    <a:pt x="2492529" y="0"/>
                  </a:cubicBezTo>
                  <a:cubicBezTo>
                    <a:pt x="2759056" y="18539"/>
                    <a:pt x="3152301" y="-36213"/>
                    <a:pt x="3341632" y="0"/>
                  </a:cubicBezTo>
                  <a:cubicBezTo>
                    <a:pt x="3530963" y="36213"/>
                    <a:pt x="3604474" y="10004"/>
                    <a:pt x="3862050" y="0"/>
                  </a:cubicBezTo>
                  <a:cubicBezTo>
                    <a:pt x="4119626" y="-10004"/>
                    <a:pt x="4349913" y="-23535"/>
                    <a:pt x="4628982" y="0"/>
                  </a:cubicBezTo>
                  <a:cubicBezTo>
                    <a:pt x="4908051" y="23535"/>
                    <a:pt x="5032886" y="-20516"/>
                    <a:pt x="5149400" y="0"/>
                  </a:cubicBezTo>
                  <a:cubicBezTo>
                    <a:pt x="5265914" y="20516"/>
                    <a:pt x="5509209" y="21396"/>
                    <a:pt x="5834160" y="0"/>
                  </a:cubicBezTo>
                  <a:cubicBezTo>
                    <a:pt x="6159111" y="-21396"/>
                    <a:pt x="6330349" y="2551"/>
                    <a:pt x="6601092" y="0"/>
                  </a:cubicBezTo>
                  <a:cubicBezTo>
                    <a:pt x="6871835" y="-2551"/>
                    <a:pt x="6902166" y="-12371"/>
                    <a:pt x="7039339" y="0"/>
                  </a:cubicBezTo>
                  <a:cubicBezTo>
                    <a:pt x="7176512" y="12371"/>
                    <a:pt x="7381142" y="3983"/>
                    <a:pt x="7477586" y="0"/>
                  </a:cubicBezTo>
                  <a:cubicBezTo>
                    <a:pt x="7574030" y="-3983"/>
                    <a:pt x="7982421" y="10778"/>
                    <a:pt x="8217127" y="0"/>
                  </a:cubicBezTo>
                  <a:cubicBezTo>
                    <a:pt x="8188520" y="146386"/>
                    <a:pt x="8199076" y="474205"/>
                    <a:pt x="8217127" y="694323"/>
                  </a:cubicBezTo>
                  <a:cubicBezTo>
                    <a:pt x="8235178" y="914441"/>
                    <a:pt x="8197971" y="1208093"/>
                    <a:pt x="8217127" y="1409475"/>
                  </a:cubicBezTo>
                  <a:cubicBezTo>
                    <a:pt x="8236283" y="1610857"/>
                    <a:pt x="8246131" y="1868827"/>
                    <a:pt x="8217127" y="2082968"/>
                  </a:cubicBezTo>
                  <a:cubicBezTo>
                    <a:pt x="8004395" y="2088476"/>
                    <a:pt x="7779173" y="2088059"/>
                    <a:pt x="7450195" y="2082968"/>
                  </a:cubicBezTo>
                  <a:cubicBezTo>
                    <a:pt x="7121217" y="2077877"/>
                    <a:pt x="6915516" y="2091793"/>
                    <a:pt x="6683263" y="2082968"/>
                  </a:cubicBezTo>
                  <a:cubicBezTo>
                    <a:pt x="6451010" y="2074143"/>
                    <a:pt x="6220862" y="2072168"/>
                    <a:pt x="5998503" y="2082968"/>
                  </a:cubicBezTo>
                  <a:cubicBezTo>
                    <a:pt x="5776144" y="2093768"/>
                    <a:pt x="5535617" y="2093861"/>
                    <a:pt x="5149400" y="2082968"/>
                  </a:cubicBezTo>
                  <a:cubicBezTo>
                    <a:pt x="4763183" y="2072075"/>
                    <a:pt x="4482481" y="2059538"/>
                    <a:pt x="4300296" y="2082968"/>
                  </a:cubicBezTo>
                  <a:cubicBezTo>
                    <a:pt x="4118111" y="2106398"/>
                    <a:pt x="3811430" y="2105950"/>
                    <a:pt x="3533365" y="2082968"/>
                  </a:cubicBezTo>
                  <a:cubicBezTo>
                    <a:pt x="3255300" y="2059986"/>
                    <a:pt x="3004863" y="2087443"/>
                    <a:pt x="2766433" y="2082968"/>
                  </a:cubicBezTo>
                  <a:cubicBezTo>
                    <a:pt x="2528003" y="2078493"/>
                    <a:pt x="2259600" y="2088318"/>
                    <a:pt x="1999501" y="2082968"/>
                  </a:cubicBezTo>
                  <a:cubicBezTo>
                    <a:pt x="1739402" y="2077618"/>
                    <a:pt x="1642132" y="2057842"/>
                    <a:pt x="1479083" y="2082968"/>
                  </a:cubicBezTo>
                  <a:cubicBezTo>
                    <a:pt x="1316034" y="2108094"/>
                    <a:pt x="1042108" y="2096383"/>
                    <a:pt x="629980" y="2082968"/>
                  </a:cubicBezTo>
                  <a:cubicBezTo>
                    <a:pt x="217852" y="2069553"/>
                    <a:pt x="211415" y="2065280"/>
                    <a:pt x="0" y="2082968"/>
                  </a:cubicBezTo>
                  <a:cubicBezTo>
                    <a:pt x="18302" y="1771738"/>
                    <a:pt x="13700" y="1586819"/>
                    <a:pt x="0" y="1451134"/>
                  </a:cubicBezTo>
                  <a:cubicBezTo>
                    <a:pt x="-13700" y="1315449"/>
                    <a:pt x="-25792" y="953296"/>
                    <a:pt x="0" y="735982"/>
                  </a:cubicBezTo>
                  <a:cubicBezTo>
                    <a:pt x="25792" y="518668"/>
                    <a:pt x="-2570" y="160513"/>
                    <a:pt x="0" y="0"/>
                  </a:cubicBezTo>
                  <a:close/>
                </a:path>
                <a:path w="8217127" h="2082968" stroke="0" extrusionOk="0">
                  <a:moveTo>
                    <a:pt x="0" y="0"/>
                  </a:moveTo>
                  <a:cubicBezTo>
                    <a:pt x="141477" y="25393"/>
                    <a:pt x="325336" y="25499"/>
                    <a:pt x="602589" y="0"/>
                  </a:cubicBezTo>
                  <a:cubicBezTo>
                    <a:pt x="879842" y="-25499"/>
                    <a:pt x="923946" y="-16545"/>
                    <a:pt x="1040836" y="0"/>
                  </a:cubicBezTo>
                  <a:cubicBezTo>
                    <a:pt x="1157726" y="16545"/>
                    <a:pt x="1496800" y="34351"/>
                    <a:pt x="1889939" y="0"/>
                  </a:cubicBezTo>
                  <a:cubicBezTo>
                    <a:pt x="2283078" y="-34351"/>
                    <a:pt x="2316137" y="-6160"/>
                    <a:pt x="2492529" y="0"/>
                  </a:cubicBezTo>
                  <a:cubicBezTo>
                    <a:pt x="2668921" y="6160"/>
                    <a:pt x="2958116" y="442"/>
                    <a:pt x="3095118" y="0"/>
                  </a:cubicBezTo>
                  <a:cubicBezTo>
                    <a:pt x="3232120" y="-442"/>
                    <a:pt x="3609253" y="-24588"/>
                    <a:pt x="3944221" y="0"/>
                  </a:cubicBezTo>
                  <a:cubicBezTo>
                    <a:pt x="4279189" y="24588"/>
                    <a:pt x="4236165" y="-22617"/>
                    <a:pt x="4464639" y="0"/>
                  </a:cubicBezTo>
                  <a:cubicBezTo>
                    <a:pt x="4693113" y="22617"/>
                    <a:pt x="5117640" y="-39846"/>
                    <a:pt x="5313742" y="0"/>
                  </a:cubicBezTo>
                  <a:cubicBezTo>
                    <a:pt x="5509844" y="39846"/>
                    <a:pt x="5848307" y="-14511"/>
                    <a:pt x="6162845" y="0"/>
                  </a:cubicBezTo>
                  <a:cubicBezTo>
                    <a:pt x="6477383" y="14511"/>
                    <a:pt x="6525207" y="-19172"/>
                    <a:pt x="6847606" y="0"/>
                  </a:cubicBezTo>
                  <a:cubicBezTo>
                    <a:pt x="7170005" y="19172"/>
                    <a:pt x="7631187" y="-32623"/>
                    <a:pt x="8217127" y="0"/>
                  </a:cubicBezTo>
                  <a:cubicBezTo>
                    <a:pt x="8216139" y="321265"/>
                    <a:pt x="8191967" y="434936"/>
                    <a:pt x="8217127" y="673493"/>
                  </a:cubicBezTo>
                  <a:cubicBezTo>
                    <a:pt x="8242287" y="912050"/>
                    <a:pt x="8223218" y="1145314"/>
                    <a:pt x="8217127" y="1305327"/>
                  </a:cubicBezTo>
                  <a:cubicBezTo>
                    <a:pt x="8211036" y="1465340"/>
                    <a:pt x="8214463" y="1884299"/>
                    <a:pt x="8217127" y="2082968"/>
                  </a:cubicBezTo>
                  <a:cubicBezTo>
                    <a:pt x="8017538" y="2103313"/>
                    <a:pt x="7738561" y="2057107"/>
                    <a:pt x="7532366" y="2082968"/>
                  </a:cubicBezTo>
                  <a:cubicBezTo>
                    <a:pt x="7326171" y="2108829"/>
                    <a:pt x="7101841" y="2114235"/>
                    <a:pt x="6847606" y="2082968"/>
                  </a:cubicBezTo>
                  <a:cubicBezTo>
                    <a:pt x="6593371" y="2051701"/>
                    <a:pt x="6281648" y="2066742"/>
                    <a:pt x="5998503" y="2082968"/>
                  </a:cubicBezTo>
                  <a:cubicBezTo>
                    <a:pt x="5715358" y="2099194"/>
                    <a:pt x="5654370" y="2116098"/>
                    <a:pt x="5313742" y="2082968"/>
                  </a:cubicBezTo>
                  <a:cubicBezTo>
                    <a:pt x="4973114" y="2049838"/>
                    <a:pt x="5033007" y="2065466"/>
                    <a:pt x="4875495" y="2082968"/>
                  </a:cubicBezTo>
                  <a:cubicBezTo>
                    <a:pt x="4717983" y="2100470"/>
                    <a:pt x="4522994" y="2060464"/>
                    <a:pt x="4355077" y="2082968"/>
                  </a:cubicBezTo>
                  <a:cubicBezTo>
                    <a:pt x="4187160" y="2105472"/>
                    <a:pt x="3774603" y="2115582"/>
                    <a:pt x="3505974" y="2082968"/>
                  </a:cubicBezTo>
                  <a:cubicBezTo>
                    <a:pt x="3237345" y="2050354"/>
                    <a:pt x="3006356" y="2092643"/>
                    <a:pt x="2821214" y="2082968"/>
                  </a:cubicBezTo>
                  <a:cubicBezTo>
                    <a:pt x="2636072" y="2073293"/>
                    <a:pt x="2427983" y="2078359"/>
                    <a:pt x="2300796" y="2082968"/>
                  </a:cubicBezTo>
                  <a:cubicBezTo>
                    <a:pt x="2173609" y="2087577"/>
                    <a:pt x="1938306" y="2062093"/>
                    <a:pt x="1616035" y="2082968"/>
                  </a:cubicBezTo>
                  <a:cubicBezTo>
                    <a:pt x="1293764" y="2103843"/>
                    <a:pt x="1392761" y="2076539"/>
                    <a:pt x="1177788" y="2082968"/>
                  </a:cubicBezTo>
                  <a:cubicBezTo>
                    <a:pt x="962815" y="2089397"/>
                    <a:pt x="899823" y="2100686"/>
                    <a:pt x="739541" y="2082968"/>
                  </a:cubicBezTo>
                  <a:cubicBezTo>
                    <a:pt x="579259" y="2065250"/>
                    <a:pt x="149113" y="2084780"/>
                    <a:pt x="0" y="2082968"/>
                  </a:cubicBezTo>
                  <a:cubicBezTo>
                    <a:pt x="-8846" y="1832357"/>
                    <a:pt x="-29383" y="1612072"/>
                    <a:pt x="0" y="1430305"/>
                  </a:cubicBezTo>
                  <a:cubicBezTo>
                    <a:pt x="29383" y="1248538"/>
                    <a:pt x="-28255" y="949635"/>
                    <a:pt x="0" y="694323"/>
                  </a:cubicBezTo>
                  <a:cubicBezTo>
                    <a:pt x="28255" y="439011"/>
                    <a:pt x="5768" y="188081"/>
                    <a:pt x="0" y="0"/>
                  </a:cubicBezTo>
                  <a:close/>
                </a:path>
              </a:pathLst>
            </a:custGeom>
            <a:solidFill>
              <a:schemeClr val="bg1">
                <a:alpha val="90000"/>
              </a:schemeClr>
            </a:solidFill>
            <a:ln w="38100">
              <a:solidFill>
                <a:srgbClr val="19A1C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字魂64号-萌趣软糖体"/>
                <a:cs typeface="+mn-cs"/>
              </a:endParaRPr>
            </a:p>
          </p:txBody>
        </p:sp>
        <p:pic>
          <p:nvPicPr>
            <p:cNvPr id="5" name="图片 4" descr="43"/>
            <p:cNvPicPr>
              <a:picLocks noChangeAspect="1"/>
            </p:cNvPicPr>
            <p:nvPr/>
          </p:nvPicPr>
          <p:blipFill>
            <a:blip r:embed="rId3"/>
            <a:stretch>
              <a:fillRect/>
            </a:stretch>
          </p:blipFill>
          <p:spPr>
            <a:xfrm>
              <a:off x="0" y="0"/>
              <a:ext cx="2260" cy="3031"/>
            </a:xfrm>
            <a:prstGeom prst="rect">
              <a:avLst/>
            </a:prstGeom>
          </p:spPr>
        </p:pic>
      </p:grpSp>
      <p:grpSp>
        <p:nvGrpSpPr>
          <p:cNvPr id="10" name="Group 9">
            <a:extLst>
              <a:ext uri="{FF2B5EF4-FFF2-40B4-BE49-F238E27FC236}">
                <a16:creationId xmlns:a16="http://schemas.microsoft.com/office/drawing/2014/main" xmlns="" id="{2C2246C2-834A-9912-AE96-CEEC5D9A78B0}"/>
              </a:ext>
            </a:extLst>
          </p:cNvPr>
          <p:cNvGrpSpPr/>
          <p:nvPr/>
        </p:nvGrpSpPr>
        <p:grpSpPr>
          <a:xfrm rot="727752" flipH="1">
            <a:off x="3375308" y="655055"/>
            <a:ext cx="8204410" cy="3755663"/>
            <a:chOff x="8599614" y="1959266"/>
            <a:chExt cx="3829418" cy="2407020"/>
          </a:xfrm>
        </p:grpSpPr>
        <p:grpSp>
          <p:nvGrpSpPr>
            <p:cNvPr id="11" name="Group 10">
              <a:extLst>
                <a:ext uri="{FF2B5EF4-FFF2-40B4-BE49-F238E27FC236}">
                  <a16:creationId xmlns:a16="http://schemas.microsoft.com/office/drawing/2014/main" xmlns="" id="{C5B2A328-2B5D-15FD-BB91-1848E80DC8B1}"/>
                </a:ext>
              </a:extLst>
            </p:cNvPr>
            <p:cNvGrpSpPr/>
            <p:nvPr/>
          </p:nvGrpSpPr>
          <p:grpSpPr>
            <a:xfrm>
              <a:off x="8599614" y="1959266"/>
              <a:ext cx="3829418" cy="2407020"/>
              <a:chOff x="7562960" y="2029855"/>
              <a:chExt cx="2844356" cy="2037887"/>
            </a:xfrm>
          </p:grpSpPr>
          <p:sp>
            <p:nvSpPr>
              <p:cNvPr id="13" name="ïsḻîdé">
                <a:extLst>
                  <a:ext uri="{FF2B5EF4-FFF2-40B4-BE49-F238E27FC236}">
                    <a16:creationId xmlns:a16="http://schemas.microsoft.com/office/drawing/2014/main" xmlns="" id="{B32D578F-BFFB-FCE5-008F-4F60F1C66A30}"/>
                  </a:ext>
                </a:extLst>
              </p:cNvPr>
              <p:cNvSpPr/>
              <p:nvPr/>
            </p:nvSpPr>
            <p:spPr bwMode="auto">
              <a:xfrm>
                <a:off x="7671479" y="2075243"/>
                <a:ext cx="2615461" cy="1947112"/>
              </a:xfrm>
              <a:custGeom>
                <a:avLst/>
                <a:gdLst>
                  <a:gd name="T0" fmla="*/ 1263 w 1300"/>
                  <a:gd name="T1" fmla="*/ 334 h 892"/>
                  <a:gd name="T2" fmla="*/ 1095 w 1300"/>
                  <a:gd name="T3" fmla="*/ 267 h 892"/>
                  <a:gd name="T4" fmla="*/ 1070 w 1300"/>
                  <a:gd name="T5" fmla="*/ 268 h 892"/>
                  <a:gd name="T6" fmla="*/ 1000 w 1300"/>
                  <a:gd name="T7" fmla="*/ 123 h 892"/>
                  <a:gd name="T8" fmla="*/ 880 w 1300"/>
                  <a:gd name="T9" fmla="*/ 82 h 892"/>
                  <a:gd name="T10" fmla="*/ 782 w 1300"/>
                  <a:gd name="T11" fmla="*/ 100 h 892"/>
                  <a:gd name="T12" fmla="*/ 573 w 1300"/>
                  <a:gd name="T13" fmla="*/ 0 h 892"/>
                  <a:gd name="T14" fmla="*/ 561 w 1300"/>
                  <a:gd name="T15" fmla="*/ 1 h 892"/>
                  <a:gd name="T16" fmla="*/ 346 w 1300"/>
                  <a:gd name="T17" fmla="*/ 165 h 892"/>
                  <a:gd name="T18" fmla="*/ 307 w 1300"/>
                  <a:gd name="T19" fmla="*/ 161 h 892"/>
                  <a:gd name="T20" fmla="*/ 183 w 1300"/>
                  <a:gd name="T21" fmla="*/ 245 h 892"/>
                  <a:gd name="T22" fmla="*/ 168 w 1300"/>
                  <a:gd name="T23" fmla="*/ 244 h 892"/>
                  <a:gd name="T24" fmla="*/ 38 w 1300"/>
                  <a:gd name="T25" fmla="*/ 320 h 892"/>
                  <a:gd name="T26" fmla="*/ 33 w 1300"/>
                  <a:gd name="T27" fmla="*/ 496 h 892"/>
                  <a:gd name="T28" fmla="*/ 214 w 1300"/>
                  <a:gd name="T29" fmla="*/ 587 h 892"/>
                  <a:gd name="T30" fmla="*/ 283 w 1300"/>
                  <a:gd name="T31" fmla="*/ 580 h 892"/>
                  <a:gd name="T32" fmla="*/ 405 w 1300"/>
                  <a:gd name="T33" fmla="*/ 685 h 892"/>
                  <a:gd name="T34" fmla="*/ 437 w 1300"/>
                  <a:gd name="T35" fmla="*/ 687 h 892"/>
                  <a:gd name="T36" fmla="*/ 576 w 1300"/>
                  <a:gd name="T37" fmla="*/ 627 h 892"/>
                  <a:gd name="T38" fmla="*/ 792 w 1300"/>
                  <a:gd name="T39" fmla="*/ 752 h 892"/>
                  <a:gd name="T40" fmla="*/ 702 w 1300"/>
                  <a:gd name="T41" fmla="*/ 892 h 892"/>
                  <a:gd name="T42" fmla="*/ 983 w 1300"/>
                  <a:gd name="T43" fmla="*/ 619 h 892"/>
                  <a:gd name="T44" fmla="*/ 985 w 1300"/>
                  <a:gd name="T45" fmla="*/ 616 h 892"/>
                  <a:gd name="T46" fmla="*/ 1039 w 1300"/>
                  <a:gd name="T47" fmla="*/ 623 h 892"/>
                  <a:gd name="T48" fmla="*/ 1149 w 1300"/>
                  <a:gd name="T49" fmla="*/ 570 h 892"/>
                  <a:gd name="T50" fmla="*/ 1270 w 1300"/>
                  <a:gd name="T51" fmla="*/ 489 h 892"/>
                  <a:gd name="T52" fmla="*/ 1263 w 1300"/>
                  <a:gd name="T53" fmla="*/ 334 h 8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300" h="892">
                    <a:moveTo>
                      <a:pt x="1263" y="334"/>
                    </a:moveTo>
                    <a:cubicBezTo>
                      <a:pt x="1215" y="275"/>
                      <a:pt x="1137" y="267"/>
                      <a:pt x="1095" y="267"/>
                    </a:cubicBezTo>
                    <a:cubicBezTo>
                      <a:pt x="1085" y="267"/>
                      <a:pt x="1077" y="267"/>
                      <a:pt x="1070" y="268"/>
                    </a:cubicBezTo>
                    <a:cubicBezTo>
                      <a:pt x="1074" y="242"/>
                      <a:pt x="1073" y="183"/>
                      <a:pt x="1000" y="123"/>
                    </a:cubicBezTo>
                    <a:cubicBezTo>
                      <a:pt x="968" y="96"/>
                      <a:pt x="927" y="82"/>
                      <a:pt x="880" y="82"/>
                    </a:cubicBezTo>
                    <a:cubicBezTo>
                      <a:pt x="836" y="82"/>
                      <a:pt x="799" y="94"/>
                      <a:pt x="782" y="100"/>
                    </a:cubicBezTo>
                    <a:cubicBezTo>
                      <a:pt x="768" y="75"/>
                      <a:pt x="714" y="0"/>
                      <a:pt x="573" y="0"/>
                    </a:cubicBezTo>
                    <a:cubicBezTo>
                      <a:pt x="569" y="0"/>
                      <a:pt x="565" y="0"/>
                      <a:pt x="561" y="1"/>
                    </a:cubicBezTo>
                    <a:cubicBezTo>
                      <a:pt x="391" y="6"/>
                      <a:pt x="353" y="129"/>
                      <a:pt x="346" y="165"/>
                    </a:cubicBezTo>
                    <a:cubicBezTo>
                      <a:pt x="332" y="162"/>
                      <a:pt x="319" y="161"/>
                      <a:pt x="307" y="161"/>
                    </a:cubicBezTo>
                    <a:cubicBezTo>
                      <a:pt x="220" y="161"/>
                      <a:pt x="191" y="222"/>
                      <a:pt x="183" y="245"/>
                    </a:cubicBezTo>
                    <a:cubicBezTo>
                      <a:pt x="178" y="244"/>
                      <a:pt x="173" y="244"/>
                      <a:pt x="168" y="244"/>
                    </a:cubicBezTo>
                    <a:cubicBezTo>
                      <a:pt x="118" y="244"/>
                      <a:pt x="68" y="273"/>
                      <a:pt x="38" y="320"/>
                    </a:cubicBezTo>
                    <a:cubicBezTo>
                      <a:pt x="2" y="376"/>
                      <a:pt x="0" y="442"/>
                      <a:pt x="33" y="496"/>
                    </a:cubicBezTo>
                    <a:cubicBezTo>
                      <a:pt x="78" y="571"/>
                      <a:pt x="157" y="587"/>
                      <a:pt x="214" y="587"/>
                    </a:cubicBezTo>
                    <a:cubicBezTo>
                      <a:pt x="245" y="587"/>
                      <a:pt x="270" y="582"/>
                      <a:pt x="283" y="580"/>
                    </a:cubicBezTo>
                    <a:cubicBezTo>
                      <a:pt x="288" y="605"/>
                      <a:pt x="310" y="669"/>
                      <a:pt x="405" y="685"/>
                    </a:cubicBezTo>
                    <a:cubicBezTo>
                      <a:pt x="416" y="686"/>
                      <a:pt x="426" y="687"/>
                      <a:pt x="437" y="687"/>
                    </a:cubicBezTo>
                    <a:cubicBezTo>
                      <a:pt x="508" y="687"/>
                      <a:pt x="555" y="649"/>
                      <a:pt x="576" y="627"/>
                    </a:cubicBezTo>
                    <a:cubicBezTo>
                      <a:pt x="586" y="650"/>
                      <a:pt x="654" y="737"/>
                      <a:pt x="792" y="752"/>
                    </a:cubicBezTo>
                    <a:cubicBezTo>
                      <a:pt x="780" y="798"/>
                      <a:pt x="763" y="849"/>
                      <a:pt x="702" y="892"/>
                    </a:cubicBezTo>
                    <a:cubicBezTo>
                      <a:pt x="702" y="892"/>
                      <a:pt x="864" y="847"/>
                      <a:pt x="983" y="619"/>
                    </a:cubicBezTo>
                    <a:cubicBezTo>
                      <a:pt x="984" y="618"/>
                      <a:pt x="984" y="617"/>
                      <a:pt x="985" y="616"/>
                    </a:cubicBezTo>
                    <a:cubicBezTo>
                      <a:pt x="1004" y="621"/>
                      <a:pt x="1022" y="623"/>
                      <a:pt x="1039" y="623"/>
                    </a:cubicBezTo>
                    <a:cubicBezTo>
                      <a:pt x="1107" y="623"/>
                      <a:pt x="1139" y="584"/>
                      <a:pt x="1149" y="570"/>
                    </a:cubicBezTo>
                    <a:cubicBezTo>
                      <a:pt x="1197" y="569"/>
                      <a:pt x="1243" y="538"/>
                      <a:pt x="1270" y="489"/>
                    </a:cubicBezTo>
                    <a:cubicBezTo>
                      <a:pt x="1300" y="435"/>
                      <a:pt x="1297" y="375"/>
                      <a:pt x="1263" y="334"/>
                    </a:cubicBezTo>
                  </a:path>
                </a:pathLst>
              </a:custGeom>
              <a:solidFill>
                <a:srgbClr val="FFF4D1"/>
              </a:solidFill>
              <a:ln>
                <a:noFill/>
              </a:ln>
              <a:effectLst>
                <a:outerShdw blurRad="50800" dist="38100" dir="5400000" algn="t" rotWithShape="0">
                  <a:prstClr val="black">
                    <a:alpha val="40000"/>
                  </a:prstClr>
                </a:outerShdw>
              </a:effectLst>
            </p:spPr>
            <p:txBody>
              <a:bodyPr vert="horz" wrap="square" lIns="68580" tIns="34290" rIns="68580" bIns="34290" anchor="b" anchorCtr="1" compatLnSpc="1">
                <a:prstTxWarp prst="textNoShape">
                  <a:avLst/>
                </a:prstTxWarp>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1" i="0" u="none" strike="noStrike" kern="1200" cap="none" spc="0" normalizeH="0" baseline="0" noProof="0" dirty="0">
                  <a:ln>
                    <a:noFill/>
                  </a:ln>
                  <a:solidFill>
                    <a:srgbClr val="768395"/>
                  </a:solidFill>
                  <a:effectLst/>
                  <a:uLnTx/>
                  <a:uFillTx/>
                  <a:latin typeface="+mj-lt"/>
                  <a:ea typeface="Microsoft YaHei"/>
                  <a:cs typeface="+mn-cs"/>
                </a:endParaRPr>
              </a:p>
            </p:txBody>
          </p:sp>
          <p:sp>
            <p:nvSpPr>
              <p:cNvPr id="15" name="iŝ1iḍe">
                <a:extLst>
                  <a:ext uri="{FF2B5EF4-FFF2-40B4-BE49-F238E27FC236}">
                    <a16:creationId xmlns:a16="http://schemas.microsoft.com/office/drawing/2014/main" xmlns="" id="{7969D934-3AE7-78FE-3F30-962C55AF1526}"/>
                  </a:ext>
                </a:extLst>
              </p:cNvPr>
              <p:cNvSpPr/>
              <p:nvPr/>
            </p:nvSpPr>
            <p:spPr bwMode="auto">
              <a:xfrm>
                <a:off x="7562960" y="2029855"/>
                <a:ext cx="2844356" cy="2037887"/>
              </a:xfrm>
              <a:custGeom>
                <a:avLst/>
                <a:gdLst>
                  <a:gd name="T0" fmla="*/ 1413 w 1454"/>
                  <a:gd name="T1" fmla="*/ 410 h 1042"/>
                  <a:gd name="T2" fmla="*/ 1224 w 1454"/>
                  <a:gd name="T3" fmla="*/ 327 h 1042"/>
                  <a:gd name="T4" fmla="*/ 1197 w 1454"/>
                  <a:gd name="T5" fmla="*/ 328 h 1042"/>
                  <a:gd name="T6" fmla="*/ 1119 w 1454"/>
                  <a:gd name="T7" fmla="*/ 150 h 1042"/>
                  <a:gd name="T8" fmla="*/ 984 w 1454"/>
                  <a:gd name="T9" fmla="*/ 101 h 1042"/>
                  <a:gd name="T10" fmla="*/ 875 w 1454"/>
                  <a:gd name="T11" fmla="*/ 122 h 1042"/>
                  <a:gd name="T12" fmla="*/ 641 w 1454"/>
                  <a:gd name="T13" fmla="*/ 0 h 1042"/>
                  <a:gd name="T14" fmla="*/ 627 w 1454"/>
                  <a:gd name="T15" fmla="*/ 0 h 1042"/>
                  <a:gd name="T16" fmla="*/ 386 w 1454"/>
                  <a:gd name="T17" fmla="*/ 202 h 1042"/>
                  <a:gd name="T18" fmla="*/ 343 w 1454"/>
                  <a:gd name="T19" fmla="*/ 198 h 1042"/>
                  <a:gd name="T20" fmla="*/ 205 w 1454"/>
                  <a:gd name="T21" fmla="*/ 300 h 1042"/>
                  <a:gd name="T22" fmla="*/ 188 w 1454"/>
                  <a:gd name="T23" fmla="*/ 299 h 1042"/>
                  <a:gd name="T24" fmla="*/ 42 w 1454"/>
                  <a:gd name="T25" fmla="*/ 393 h 1042"/>
                  <a:gd name="T26" fmla="*/ 37 w 1454"/>
                  <a:gd name="T27" fmla="*/ 610 h 1042"/>
                  <a:gd name="T28" fmla="*/ 240 w 1454"/>
                  <a:gd name="T29" fmla="*/ 721 h 1042"/>
                  <a:gd name="T30" fmla="*/ 317 w 1454"/>
                  <a:gd name="T31" fmla="*/ 712 h 1042"/>
                  <a:gd name="T32" fmla="*/ 453 w 1454"/>
                  <a:gd name="T33" fmla="*/ 841 h 1042"/>
                  <a:gd name="T34" fmla="*/ 489 w 1454"/>
                  <a:gd name="T35" fmla="*/ 844 h 1042"/>
                  <a:gd name="T36" fmla="*/ 644 w 1454"/>
                  <a:gd name="T37" fmla="*/ 770 h 1042"/>
                  <a:gd name="T38" fmla="*/ 791 w 1454"/>
                  <a:gd name="T39" fmla="*/ 873 h 1042"/>
                  <a:gd name="T40" fmla="*/ 673 w 1454"/>
                  <a:gd name="T41" fmla="*/ 1042 h 1042"/>
                  <a:gd name="T42" fmla="*/ 1099 w 1454"/>
                  <a:gd name="T43" fmla="*/ 761 h 1042"/>
                  <a:gd name="T44" fmla="*/ 1102 w 1454"/>
                  <a:gd name="T45" fmla="*/ 757 h 1042"/>
                  <a:gd name="T46" fmla="*/ 1162 w 1454"/>
                  <a:gd name="T47" fmla="*/ 766 h 1042"/>
                  <a:gd name="T48" fmla="*/ 1285 w 1454"/>
                  <a:gd name="T49" fmla="*/ 700 h 1042"/>
                  <a:gd name="T50" fmla="*/ 1420 w 1454"/>
                  <a:gd name="T51" fmla="*/ 601 h 1042"/>
                  <a:gd name="T52" fmla="*/ 1413 w 1454"/>
                  <a:gd name="T53" fmla="*/ 410 h 10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54" h="1042">
                    <a:moveTo>
                      <a:pt x="1413" y="410"/>
                    </a:moveTo>
                    <a:cubicBezTo>
                      <a:pt x="1359" y="338"/>
                      <a:pt x="1272" y="327"/>
                      <a:pt x="1224" y="327"/>
                    </a:cubicBezTo>
                    <a:cubicBezTo>
                      <a:pt x="1214" y="327"/>
                      <a:pt x="1204" y="328"/>
                      <a:pt x="1197" y="328"/>
                    </a:cubicBezTo>
                    <a:cubicBezTo>
                      <a:pt x="1201" y="297"/>
                      <a:pt x="1200" y="224"/>
                      <a:pt x="1119" y="150"/>
                    </a:cubicBezTo>
                    <a:cubicBezTo>
                      <a:pt x="1082" y="117"/>
                      <a:pt x="1037" y="101"/>
                      <a:pt x="984" y="101"/>
                    </a:cubicBezTo>
                    <a:cubicBezTo>
                      <a:pt x="935" y="101"/>
                      <a:pt x="893" y="115"/>
                      <a:pt x="875" y="122"/>
                    </a:cubicBezTo>
                    <a:cubicBezTo>
                      <a:pt x="859" y="91"/>
                      <a:pt x="799" y="0"/>
                      <a:pt x="641" y="0"/>
                    </a:cubicBezTo>
                    <a:cubicBezTo>
                      <a:pt x="637" y="0"/>
                      <a:pt x="632" y="0"/>
                      <a:pt x="627" y="0"/>
                    </a:cubicBezTo>
                    <a:cubicBezTo>
                      <a:pt x="437" y="6"/>
                      <a:pt x="395" y="158"/>
                      <a:pt x="386" y="202"/>
                    </a:cubicBezTo>
                    <a:cubicBezTo>
                      <a:pt x="371" y="199"/>
                      <a:pt x="357" y="198"/>
                      <a:pt x="343" y="198"/>
                    </a:cubicBezTo>
                    <a:cubicBezTo>
                      <a:pt x="246" y="198"/>
                      <a:pt x="214" y="273"/>
                      <a:pt x="205" y="300"/>
                    </a:cubicBezTo>
                    <a:cubicBezTo>
                      <a:pt x="200" y="300"/>
                      <a:pt x="194" y="299"/>
                      <a:pt x="188" y="299"/>
                    </a:cubicBezTo>
                    <a:cubicBezTo>
                      <a:pt x="132" y="299"/>
                      <a:pt x="76" y="335"/>
                      <a:pt x="42" y="393"/>
                    </a:cubicBezTo>
                    <a:cubicBezTo>
                      <a:pt x="2" y="461"/>
                      <a:pt x="0" y="542"/>
                      <a:pt x="37" y="610"/>
                    </a:cubicBezTo>
                    <a:cubicBezTo>
                      <a:pt x="88" y="702"/>
                      <a:pt x="175" y="721"/>
                      <a:pt x="240" y="721"/>
                    </a:cubicBezTo>
                    <a:cubicBezTo>
                      <a:pt x="274" y="721"/>
                      <a:pt x="302" y="716"/>
                      <a:pt x="317" y="712"/>
                    </a:cubicBezTo>
                    <a:cubicBezTo>
                      <a:pt x="322" y="744"/>
                      <a:pt x="347" y="823"/>
                      <a:pt x="453" y="841"/>
                    </a:cubicBezTo>
                    <a:cubicBezTo>
                      <a:pt x="465" y="843"/>
                      <a:pt x="477" y="844"/>
                      <a:pt x="489" y="844"/>
                    </a:cubicBezTo>
                    <a:cubicBezTo>
                      <a:pt x="568" y="844"/>
                      <a:pt x="621" y="797"/>
                      <a:pt x="644" y="770"/>
                    </a:cubicBezTo>
                    <a:cubicBezTo>
                      <a:pt x="655" y="799"/>
                      <a:pt x="689" y="847"/>
                      <a:pt x="791" y="873"/>
                    </a:cubicBezTo>
                    <a:cubicBezTo>
                      <a:pt x="778" y="928"/>
                      <a:pt x="746" y="1003"/>
                      <a:pt x="673" y="1042"/>
                    </a:cubicBezTo>
                    <a:cubicBezTo>
                      <a:pt x="673" y="1042"/>
                      <a:pt x="966" y="1042"/>
                      <a:pt x="1099" y="761"/>
                    </a:cubicBezTo>
                    <a:cubicBezTo>
                      <a:pt x="1100" y="760"/>
                      <a:pt x="1101" y="758"/>
                      <a:pt x="1102" y="757"/>
                    </a:cubicBezTo>
                    <a:cubicBezTo>
                      <a:pt x="1123" y="763"/>
                      <a:pt x="1143" y="766"/>
                      <a:pt x="1162" y="766"/>
                    </a:cubicBezTo>
                    <a:cubicBezTo>
                      <a:pt x="1238" y="766"/>
                      <a:pt x="1274" y="717"/>
                      <a:pt x="1285" y="700"/>
                    </a:cubicBezTo>
                    <a:cubicBezTo>
                      <a:pt x="1339" y="699"/>
                      <a:pt x="1390" y="661"/>
                      <a:pt x="1420" y="601"/>
                    </a:cubicBezTo>
                    <a:cubicBezTo>
                      <a:pt x="1454" y="534"/>
                      <a:pt x="1451" y="461"/>
                      <a:pt x="1413" y="410"/>
                    </a:cubicBezTo>
                  </a:path>
                </a:pathLst>
              </a:custGeom>
              <a:noFill/>
              <a:ln w="38100" cap="rnd" cmpd="thickThin">
                <a:solidFill>
                  <a:srgbClr val="7A4E48"/>
                </a:solidFill>
                <a:prstDash val="sysDash"/>
                <a:round/>
                <a:headEnd/>
                <a:tailEnd/>
              </a:ln>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2800" b="0" i="0" u="none" strike="noStrike" kern="1200" cap="none" spc="0" normalizeH="0" baseline="0" noProof="0" dirty="0">
                  <a:ln>
                    <a:noFill/>
                  </a:ln>
                  <a:solidFill>
                    <a:srgbClr val="000000"/>
                  </a:solidFill>
                  <a:effectLst/>
                  <a:uLnTx/>
                  <a:uFillTx/>
                  <a:latin typeface="+mj-lt"/>
                  <a:ea typeface="Microsoft YaHei"/>
                  <a:cs typeface="+mn-cs"/>
                </a:endParaRPr>
              </a:p>
            </p:txBody>
          </p:sp>
        </p:grpSp>
        <p:sp>
          <p:nvSpPr>
            <p:cNvPr id="12" name="Speech Bubble: Rectangle with Corners Rounded 11">
              <a:extLst>
                <a:ext uri="{FF2B5EF4-FFF2-40B4-BE49-F238E27FC236}">
                  <a16:creationId xmlns:a16="http://schemas.microsoft.com/office/drawing/2014/main" xmlns="" id="{0287640B-B06F-D0AD-0851-9079FAEC1C02}"/>
                </a:ext>
              </a:extLst>
            </p:cNvPr>
            <p:cNvSpPr/>
            <p:nvPr/>
          </p:nvSpPr>
          <p:spPr>
            <a:xfrm rot="9134">
              <a:off x="8647250" y="2536358"/>
              <a:ext cx="3682345" cy="1303180"/>
            </a:xfrm>
            <a:prstGeom prst="wedgeRoundRectCallout">
              <a:avLst>
                <a:gd name="adj1" fmla="val -20935"/>
                <a:gd name="adj2" fmla="val 23304"/>
                <a:gd name="adj3" fmla="val 16667"/>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33020" algn="ctr">
                <a:lnSpc>
                  <a:spcPct val="107000"/>
                </a:lnSpc>
                <a:spcBef>
                  <a:spcPts val="0"/>
                </a:spcBef>
                <a:spcAft>
                  <a:spcPts val="0"/>
                </a:spcAft>
              </a:pP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Về</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b="1"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nhà</a:t>
              </a:r>
              <a:r>
                <a:rPr lang="en-US" sz="3000" b="1"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Tiếp</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tục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rèn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luyện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khả</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năng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điều</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chỉnh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suy</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nghĩ</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và</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cảm</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xúc</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của</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bản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thân</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theo</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hướng</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tích</a:t>
              </a:r>
              <a:r>
                <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rPr>
                <a:t> </a:t>
              </a:r>
              <a:r>
                <a:rPr lang="en-US" sz="3000" dirty="0" err="1">
                  <a:solidFill>
                    <a:srgbClr val="FF0000"/>
                  </a:solidFill>
                  <a:effectLst/>
                  <a:latin typeface="Arial" panose="020B0604020202020204" pitchFamily="34" charset="0"/>
                  <a:ea typeface="Calibri" panose="020F0502020204030204" pitchFamily="34" charset="0"/>
                  <a:cs typeface="Arial" panose="020B0604020202020204" pitchFamily="34" charset="0"/>
                </a:rPr>
                <a:t>cực</a:t>
              </a:r>
              <a:endParaRPr lang="en-US" sz="30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p:txBody>
        </p:sp>
      </p:grpSp>
      <p:pic>
        <p:nvPicPr>
          <p:cNvPr id="16" name="Picture 5">
            <a:extLst>
              <a:ext uri="{FF2B5EF4-FFF2-40B4-BE49-F238E27FC236}">
                <a16:creationId xmlns:a16="http://schemas.microsoft.com/office/drawing/2014/main" xmlns="" id="{9F79818D-DF54-5683-0F40-D3421D09F329}"/>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tretch>
            <a:fillRect/>
          </a:stretch>
        </p:blipFill>
        <p:spPr bwMode="auto">
          <a:xfrm flipH="1">
            <a:off x="420498" y="1508403"/>
            <a:ext cx="4390390" cy="5431790"/>
          </a:xfrm>
          <a:prstGeom prst="rect">
            <a:avLst/>
          </a:prstGeom>
          <a:noFill/>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294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1250" fill="hold"/>
                                        <p:tgtEl>
                                          <p:spTgt spid="16"/>
                                        </p:tgtEl>
                                        <p:attrNameLst>
                                          <p:attrName>ppt_x</p:attrName>
                                        </p:attrNameLst>
                                      </p:cBhvr>
                                      <p:tavLst>
                                        <p:tav tm="0">
                                          <p:val>
                                            <p:strVal val="0-#ppt_w/2"/>
                                          </p:val>
                                        </p:tav>
                                        <p:tav tm="100000">
                                          <p:val>
                                            <p:strVal val="#ppt_x"/>
                                          </p:val>
                                        </p:tav>
                                      </p:tavLst>
                                    </p:anim>
                                    <p:anim calcmode="lin" valueType="num">
                                      <p:cBhvr additive="base">
                                        <p:cTn id="8" dur="1250" fill="hold"/>
                                        <p:tgtEl>
                                          <p:spTgt spid="16"/>
                                        </p:tgtEl>
                                        <p:attrNameLst>
                                          <p:attrName>ppt_y</p:attrName>
                                        </p:attrNameLst>
                                      </p:cBhvr>
                                      <p:tavLst>
                                        <p:tav tm="0">
                                          <p:val>
                                            <p:strVal val="#ppt_y"/>
                                          </p:val>
                                        </p:tav>
                                        <p:tav tm="100000">
                                          <p:val>
                                            <p:strVal val="#ppt_y"/>
                                          </p:val>
                                        </p:tav>
                                      </p:tavLst>
                                    </p:anim>
                                  </p:childTnLst>
                                </p:cTn>
                              </p:par>
                              <p:par>
                                <p:cTn id="9" presetID="32" presetClass="emph" presetSubtype="0" fill="hold" nodeType="withEffect">
                                  <p:stCondLst>
                                    <p:cond delay="0"/>
                                  </p:stCondLst>
                                  <p:childTnLst>
                                    <p:animRot by="120000">
                                      <p:cBhvr>
                                        <p:cTn id="10" dur="100" fill="hold">
                                          <p:stCondLst>
                                            <p:cond delay="0"/>
                                          </p:stCondLst>
                                        </p:cTn>
                                        <p:tgtEl>
                                          <p:spTgt spid="16"/>
                                        </p:tgtEl>
                                        <p:attrNameLst>
                                          <p:attrName>r</p:attrName>
                                        </p:attrNameLst>
                                      </p:cBhvr>
                                    </p:animRot>
                                    <p:animRot by="-240000">
                                      <p:cBhvr>
                                        <p:cTn id="11" dur="200" fill="hold">
                                          <p:stCondLst>
                                            <p:cond delay="200"/>
                                          </p:stCondLst>
                                        </p:cTn>
                                        <p:tgtEl>
                                          <p:spTgt spid="16"/>
                                        </p:tgtEl>
                                        <p:attrNameLst>
                                          <p:attrName>r</p:attrName>
                                        </p:attrNameLst>
                                      </p:cBhvr>
                                    </p:animRot>
                                    <p:animRot by="240000">
                                      <p:cBhvr>
                                        <p:cTn id="12" dur="200" fill="hold">
                                          <p:stCondLst>
                                            <p:cond delay="400"/>
                                          </p:stCondLst>
                                        </p:cTn>
                                        <p:tgtEl>
                                          <p:spTgt spid="16"/>
                                        </p:tgtEl>
                                        <p:attrNameLst>
                                          <p:attrName>r</p:attrName>
                                        </p:attrNameLst>
                                      </p:cBhvr>
                                    </p:animRot>
                                    <p:animRot by="-240000">
                                      <p:cBhvr>
                                        <p:cTn id="13" dur="200" fill="hold">
                                          <p:stCondLst>
                                            <p:cond delay="600"/>
                                          </p:stCondLst>
                                        </p:cTn>
                                        <p:tgtEl>
                                          <p:spTgt spid="16"/>
                                        </p:tgtEl>
                                        <p:attrNameLst>
                                          <p:attrName>r</p:attrName>
                                        </p:attrNameLst>
                                      </p:cBhvr>
                                    </p:animRot>
                                    <p:animRot by="120000">
                                      <p:cBhvr>
                                        <p:cTn id="14" dur="200" fill="hold">
                                          <p:stCondLst>
                                            <p:cond delay="800"/>
                                          </p:stCondLst>
                                        </p:cTn>
                                        <p:tgtEl>
                                          <p:spTgt spid="16"/>
                                        </p:tgtEl>
                                        <p:attrNameLst>
                                          <p:attrName>r</p:attrName>
                                        </p:attrNameLst>
                                      </p:cBhvr>
                                    </p:animRot>
                                  </p:childTnLst>
                                </p:cTn>
                              </p:par>
                            </p:childTnLst>
                          </p:cTn>
                        </p:par>
                        <p:par>
                          <p:cTn id="15" fill="hold">
                            <p:stCondLst>
                              <p:cond delay="1250"/>
                            </p:stCondLst>
                            <p:childTnLst>
                              <p:par>
                                <p:cTn id="16" presetID="53" presetClass="entr" presetSubtype="16" fill="hold" nodeType="afterEffect">
                                  <p:stCondLst>
                                    <p:cond delay="0"/>
                                  </p:stCondLst>
                                  <p:childTnLst>
                                    <p:set>
                                      <p:cBhvr>
                                        <p:cTn id="17" dur="1" fill="hold">
                                          <p:stCondLst>
                                            <p:cond delay="0"/>
                                          </p:stCondLst>
                                        </p:cTn>
                                        <p:tgtEl>
                                          <p:spTgt spid="10"/>
                                        </p:tgtEl>
                                        <p:attrNameLst>
                                          <p:attrName>style.visibility</p:attrName>
                                        </p:attrNameLst>
                                      </p:cBhvr>
                                      <p:to>
                                        <p:strVal val="visible"/>
                                      </p:to>
                                    </p:set>
                                    <p:anim calcmode="lin" valueType="num">
                                      <p:cBhvr>
                                        <p:cTn id="18" dur="500" fill="hold"/>
                                        <p:tgtEl>
                                          <p:spTgt spid="10"/>
                                        </p:tgtEl>
                                        <p:attrNameLst>
                                          <p:attrName>ppt_w</p:attrName>
                                        </p:attrNameLst>
                                      </p:cBhvr>
                                      <p:tavLst>
                                        <p:tav tm="0">
                                          <p:val>
                                            <p:fltVal val="0"/>
                                          </p:val>
                                        </p:tav>
                                        <p:tav tm="100000">
                                          <p:val>
                                            <p:strVal val="#ppt_w"/>
                                          </p:val>
                                        </p:tav>
                                      </p:tavLst>
                                    </p:anim>
                                    <p:anim calcmode="lin" valueType="num">
                                      <p:cBhvr>
                                        <p:cTn id="19" dur="500" fill="hold"/>
                                        <p:tgtEl>
                                          <p:spTgt spid="10"/>
                                        </p:tgtEl>
                                        <p:attrNameLst>
                                          <p:attrName>ppt_h</p:attrName>
                                        </p:attrNameLst>
                                      </p:cBhvr>
                                      <p:tavLst>
                                        <p:tav tm="0">
                                          <p:val>
                                            <p:fltVal val="0"/>
                                          </p:val>
                                        </p:tav>
                                        <p:tav tm="100000">
                                          <p:val>
                                            <p:strVal val="#ppt_h"/>
                                          </p:val>
                                        </p:tav>
                                      </p:tavLst>
                                    </p:anim>
                                    <p:animEffect transition="in" filter="fade">
                                      <p:cBhvr>
                                        <p:cTn id="2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0"/>
            <a:ext cx="12192000" cy="6858000"/>
          </a:xfrm>
          <a:prstGeom prst="rect">
            <a:avLst/>
          </a:prstGeom>
        </p:spPr>
      </p:pic>
      <p:pic>
        <p:nvPicPr>
          <p:cNvPr id="12" name="Picture 11">
            <a:extLst>
              <a:ext uri="{FF2B5EF4-FFF2-40B4-BE49-F238E27FC236}">
                <a16:creationId xmlns:a16="http://schemas.microsoft.com/office/drawing/2014/main" xmlns="" id="{77CEFD4A-CDE0-4C57-9E1E-5F5C7FD23EDD}"/>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3117837"/>
            <a:ext cx="4616045" cy="3750537"/>
          </a:xfrm>
          <a:prstGeom prst="rect">
            <a:avLst/>
          </a:prstGeom>
        </p:spPr>
      </p:pic>
      <p:pic>
        <p:nvPicPr>
          <p:cNvPr id="3" name="Picture 2">
            <a:extLst>
              <a:ext uri="{FF2B5EF4-FFF2-40B4-BE49-F238E27FC236}">
                <a16:creationId xmlns:a16="http://schemas.microsoft.com/office/drawing/2014/main" xmlns="" id="{E0E8E3A8-8A9D-A194-F31F-43CF270E10CC}"/>
              </a:ext>
            </a:extLst>
          </p:cNvPr>
          <p:cNvPicPr>
            <a:picLocks noChangeAspect="1"/>
          </p:cNvPicPr>
          <p:nvPr/>
        </p:nvPicPr>
        <p:blipFill>
          <a:blip r:embed="rId5"/>
          <a:stretch>
            <a:fillRect/>
          </a:stretch>
        </p:blipFill>
        <p:spPr>
          <a:xfrm>
            <a:off x="842895" y="1542891"/>
            <a:ext cx="11059102" cy="2432515"/>
          </a:xfrm>
          <a:prstGeom prst="rect">
            <a:avLst/>
          </a:prstGeom>
        </p:spPr>
      </p:pic>
    </p:spTree>
    <p:custDataLst>
      <p:tags r:id="rId1"/>
    </p:custDataLst>
    <p:extLst>
      <p:ext uri="{BB962C8B-B14F-4D97-AF65-F5344CB8AC3E}">
        <p14:creationId xmlns:p14="http://schemas.microsoft.com/office/powerpoint/2010/main" val="2910795843"/>
      </p:ext>
    </p:extLst>
  </p:cSld>
  <p:clrMapOvr>
    <a:masterClrMapping/>
  </p:clrMapOvr>
  <mc:AlternateContent xmlns:mc="http://schemas.openxmlformats.org/markup-compatibility/2006" xmlns:p14="http://schemas.microsoft.com/office/powerpoint/2010/main">
    <mc:Choice Requires="p14">
      <p:transition spd="slow" p14:dur="1500" advTm="996">
        <p:random/>
      </p:transition>
    </mc:Choice>
    <mc:Fallback xmlns="">
      <p:transition spd="slow" advTm="996">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xmlns="" id="{9CC7F24C-9365-4352-A5C9-AE39248E415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556" r="5556"/>
          <a:stretch/>
        </p:blipFill>
        <p:spPr>
          <a:xfrm>
            <a:off x="0" y="87376"/>
            <a:ext cx="12192000" cy="6858000"/>
          </a:xfrm>
          <a:prstGeom prst="rect">
            <a:avLst/>
          </a:prstGeom>
        </p:spPr>
      </p:pic>
      <p:sp>
        <p:nvSpPr>
          <p:cNvPr id="3" name="思想气泡: 云 2">
            <a:extLst>
              <a:ext uri="{FF2B5EF4-FFF2-40B4-BE49-F238E27FC236}">
                <a16:creationId xmlns:a16="http://schemas.microsoft.com/office/drawing/2014/main" xmlns="" id="{3D47A29A-702C-4DCE-A39E-C03F82B68443}"/>
              </a:ext>
            </a:extLst>
          </p:cNvPr>
          <p:cNvSpPr/>
          <p:nvPr/>
        </p:nvSpPr>
        <p:spPr>
          <a:xfrm>
            <a:off x="2248583" y="504738"/>
            <a:ext cx="7694831" cy="4464303"/>
          </a:xfrm>
          <a:prstGeom prst="cloudCallout">
            <a:avLst>
              <a:gd name="adj1" fmla="val 33446"/>
              <a:gd name="adj2" fmla="val 50280"/>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6" name="Picture 5">
            <a:extLst>
              <a:ext uri="{FF2B5EF4-FFF2-40B4-BE49-F238E27FC236}">
                <a16:creationId xmlns:a16="http://schemas.microsoft.com/office/drawing/2014/main" xmlns="" id="{9AE01F09-EE21-4F31-BA80-E8A6BEAD438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78099" y="3718441"/>
            <a:ext cx="3917445" cy="3182924"/>
          </a:xfrm>
          <a:prstGeom prst="rect">
            <a:avLst/>
          </a:prstGeom>
        </p:spPr>
      </p:pic>
      <p:pic>
        <p:nvPicPr>
          <p:cNvPr id="4" name="Picture 3">
            <a:extLst>
              <a:ext uri="{FF2B5EF4-FFF2-40B4-BE49-F238E27FC236}">
                <a16:creationId xmlns:a16="http://schemas.microsoft.com/office/drawing/2014/main" xmlns="" id="{119B069D-1285-4169-A7C8-9393AB8AD70A}"/>
              </a:ext>
            </a:extLst>
          </p:cNvPr>
          <p:cNvPicPr>
            <a:picLocks noChangeAspect="1"/>
          </p:cNvPicPr>
          <p:nvPr/>
        </p:nvPicPr>
        <p:blipFill>
          <a:blip r:embed="rId5"/>
          <a:stretch>
            <a:fillRect/>
          </a:stretch>
        </p:blipFill>
        <p:spPr>
          <a:xfrm>
            <a:off x="2898880" y="829306"/>
            <a:ext cx="6096528" cy="4029805"/>
          </a:xfrm>
          <a:prstGeom prst="rect">
            <a:avLst/>
          </a:prstGeom>
        </p:spPr>
      </p:pic>
    </p:spTree>
    <p:custDataLst>
      <p:tags r:id="rId1"/>
    </p:custDataLst>
    <p:extLst>
      <p:ext uri="{BB962C8B-B14F-4D97-AF65-F5344CB8AC3E}">
        <p14:creationId xmlns:p14="http://schemas.microsoft.com/office/powerpoint/2010/main" val="2919450081"/>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思想气泡: 云 2">
            <a:extLst>
              <a:ext uri="{FF2B5EF4-FFF2-40B4-BE49-F238E27FC236}">
                <a16:creationId xmlns:a16="http://schemas.microsoft.com/office/drawing/2014/main" xmlns="" id="{3D47A29A-702C-4DCE-A39E-C03F82B68443}"/>
              </a:ext>
            </a:extLst>
          </p:cNvPr>
          <p:cNvSpPr/>
          <p:nvPr/>
        </p:nvSpPr>
        <p:spPr>
          <a:xfrm>
            <a:off x="3776441" y="181571"/>
            <a:ext cx="7694831" cy="4464303"/>
          </a:xfrm>
          <a:prstGeom prst="cloudCallout">
            <a:avLst>
              <a:gd name="adj1" fmla="val -56356"/>
              <a:gd name="adj2" fmla="val 37057"/>
            </a:avLst>
          </a:prstGeom>
          <a:solidFill>
            <a:schemeClr val="bg1"/>
          </a:solidFill>
          <a:ln w="63500">
            <a:solidFill>
              <a:srgbClr val="F5B552"/>
            </a:solid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微软雅黑" panose="020B0503020204020204" pitchFamily="34" charset="-122"/>
              <a:cs typeface="+mn-cs"/>
            </a:endParaRPr>
          </a:p>
        </p:txBody>
      </p:sp>
      <p:pic>
        <p:nvPicPr>
          <p:cNvPr id="9" name="Picture 8">
            <a:extLst>
              <a:ext uri="{FF2B5EF4-FFF2-40B4-BE49-F238E27FC236}">
                <a16:creationId xmlns:a16="http://schemas.microsoft.com/office/drawing/2014/main" xmlns="" id="{6E7445D7-EAA5-4556-BCBA-9832FAB0285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flipH="1">
            <a:off x="-205451" y="2294247"/>
            <a:ext cx="3238018" cy="4703253"/>
          </a:xfrm>
          <a:prstGeom prst="rect">
            <a:avLst/>
          </a:prstGeom>
        </p:spPr>
      </p:pic>
      <p:grpSp>
        <p:nvGrpSpPr>
          <p:cNvPr id="10" name="组合 1">
            <a:extLst>
              <a:ext uri="{FF2B5EF4-FFF2-40B4-BE49-F238E27FC236}">
                <a16:creationId xmlns:a16="http://schemas.microsoft.com/office/drawing/2014/main" xmlns="" id="{BEB71E0E-F7B4-4536-BC3B-80A8262FC93D}"/>
              </a:ext>
            </a:extLst>
          </p:cNvPr>
          <p:cNvGrpSpPr/>
          <p:nvPr/>
        </p:nvGrpSpPr>
        <p:grpSpPr>
          <a:xfrm>
            <a:off x="3021934" y="2753589"/>
            <a:ext cx="2098113" cy="1892284"/>
            <a:chOff x="885782" y="584200"/>
            <a:chExt cx="635000" cy="609600"/>
          </a:xfrm>
        </p:grpSpPr>
        <p:sp>
          <p:nvSpPr>
            <p:cNvPr id="12" name="椭圆 2">
              <a:extLst>
                <a:ext uri="{FF2B5EF4-FFF2-40B4-BE49-F238E27FC236}">
                  <a16:creationId xmlns:a16="http://schemas.microsoft.com/office/drawing/2014/main" xmlns="" id="{AD6B7AAE-770A-4E05-8B1E-5C36DC453F0E}"/>
                </a:ext>
              </a:extLst>
            </p:cNvPr>
            <p:cNvSpPr/>
            <p:nvPr/>
          </p:nvSpPr>
          <p:spPr>
            <a:xfrm>
              <a:off x="889000" y="584200"/>
              <a:ext cx="609600" cy="609600"/>
            </a:xfrm>
            <a:prstGeom prst="ellipse">
              <a:avLst/>
            </a:prstGeom>
            <a:solidFill>
              <a:srgbClr val="F5B552"/>
            </a:solidFill>
            <a:ln>
              <a:noFill/>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dirty="0">
                <a:ln>
                  <a:noFill/>
                </a:ln>
                <a:solidFill>
                  <a:prstClr val="white"/>
                </a:solidFill>
                <a:effectLst/>
                <a:uLnTx/>
                <a:uFillTx/>
                <a:latin typeface="字魂6号-日记插画体" panose="00000500000000000000" pitchFamily="2" charset="-122"/>
                <a:ea typeface="字魂6号-日记插画体" panose="00000500000000000000" pitchFamily="2" charset="-122"/>
                <a:cs typeface="+mn-cs"/>
              </a:endParaRPr>
            </a:p>
          </p:txBody>
        </p:sp>
        <p:sp>
          <p:nvSpPr>
            <p:cNvPr id="14" name="文本框 3">
              <a:extLst>
                <a:ext uri="{FF2B5EF4-FFF2-40B4-BE49-F238E27FC236}">
                  <a16:creationId xmlns:a16="http://schemas.microsoft.com/office/drawing/2014/main" xmlns="" id="{4147DC0A-015C-4E54-97AD-BC26E71E4CB9}"/>
                </a:ext>
              </a:extLst>
            </p:cNvPr>
            <p:cNvSpPr txBox="1"/>
            <p:nvPr/>
          </p:nvSpPr>
          <p:spPr>
            <a:xfrm>
              <a:off x="885782" y="707510"/>
              <a:ext cx="635000" cy="3083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rPr>
                <a:t>01</a:t>
              </a:r>
              <a:endParaRPr kumimoji="0" lang="zh-CN" altLang="en-US" sz="8000" b="0" i="0" u="none" strike="noStrike" kern="1200" cap="none" spc="0" normalizeH="0" baseline="0" noProof="0" dirty="0">
                <a:ln>
                  <a:noFill/>
                </a:ln>
                <a:solidFill>
                  <a:prstClr val="white"/>
                </a:solidFill>
                <a:effectLst>
                  <a:outerShdw blurRad="38100" dist="38100" dir="2700000" algn="tl">
                    <a:srgbClr val="000000">
                      <a:alpha val="43137"/>
                    </a:srgbClr>
                  </a:outerShdw>
                </a:effectLst>
                <a:uLnTx/>
                <a:uFillTx/>
                <a:latin typeface="字魂6号-日记插画体" panose="00000500000000000000" pitchFamily="2" charset="-122"/>
                <a:ea typeface="字魂6号-日记插画体" panose="00000500000000000000" pitchFamily="2" charset="-122"/>
                <a:cs typeface="+mn-cs"/>
              </a:endParaRPr>
            </a:p>
          </p:txBody>
        </p:sp>
      </p:grpSp>
      <p:pic>
        <p:nvPicPr>
          <p:cNvPr id="2" name="Picture 1">
            <a:extLst>
              <a:ext uri="{FF2B5EF4-FFF2-40B4-BE49-F238E27FC236}">
                <a16:creationId xmlns:a16="http://schemas.microsoft.com/office/drawing/2014/main" xmlns="" id="{6AFF83D8-5A20-0908-50C3-6D333C239E7D}"/>
              </a:ext>
            </a:extLst>
          </p:cNvPr>
          <p:cNvPicPr>
            <a:picLocks noChangeAspect="1"/>
          </p:cNvPicPr>
          <p:nvPr/>
        </p:nvPicPr>
        <p:blipFill>
          <a:blip r:embed="rId4"/>
          <a:stretch>
            <a:fillRect/>
          </a:stretch>
        </p:blipFill>
        <p:spPr>
          <a:xfrm>
            <a:off x="3861067" y="1295148"/>
            <a:ext cx="7468247" cy="2523963"/>
          </a:xfrm>
          <a:prstGeom prst="rect">
            <a:avLst/>
          </a:prstGeom>
        </p:spPr>
      </p:pic>
    </p:spTree>
    <p:custDataLst>
      <p:tags r:id="rId1"/>
    </p:custDataLst>
    <p:extLst>
      <p:ext uri="{BB962C8B-B14F-4D97-AF65-F5344CB8AC3E}">
        <p14:creationId xmlns:p14="http://schemas.microsoft.com/office/powerpoint/2010/main" val="3933970198"/>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873" y="274865"/>
            <a:ext cx="1641720" cy="2275652"/>
          </a:xfrm>
          <a:prstGeom prst="rect">
            <a:avLst/>
          </a:prstGeom>
        </p:spPr>
      </p:pic>
      <p:sp>
        <p:nvSpPr>
          <p:cNvPr id="29" name="Rectangle 28">
            <a:extLst>
              <a:ext uri="{FF2B5EF4-FFF2-40B4-BE49-F238E27FC236}">
                <a16:creationId xmlns:a16="http://schemas.microsoft.com/office/drawing/2014/main" xmlns="" id="{19D1F443-2F40-482A-9366-D4E911F2A716}"/>
              </a:ext>
            </a:extLst>
          </p:cNvPr>
          <p:cNvSpPr>
            <a:spLocks noGrp="1" noChangeArrowheads="1"/>
          </p:cNvSpPr>
          <p:nvPr/>
        </p:nvSpPr>
        <p:spPr bwMode="auto">
          <a:xfrm>
            <a:off x="476591" y="396379"/>
            <a:ext cx="8840108" cy="2974142"/>
          </a:xfrm>
          <a:prstGeom prst="rect">
            <a:avLst/>
          </a:prstGeom>
          <a:solidFill>
            <a:schemeClr val="bg1"/>
          </a:solidFill>
          <a:ln w="38100">
            <a:solidFill>
              <a:srgbClr val="000000"/>
            </a:solidFill>
            <a:prstDash val="lgDashDot"/>
            <a:miter lim="800000"/>
            <a:headEnd/>
            <a:tailEnd/>
          </a:ln>
        </p:spPr>
        <p:txBody>
          <a:bodyPr vert="horz" wrap="square" lIns="121920" tIns="60960" rIns="121920" bIns="60960" numCol="1" anchor="t" anchorCtr="0" compatLnSpc="1">
            <a:prstTxWarp prst="textNoShape">
              <a:avLst/>
            </a:prstTxWarp>
          </a:bodyPr>
          <a:lst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228600" lvl="0" indent="0" algn="just">
              <a:buNone/>
            </a:pP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hãy</a:t>
            </a:r>
            <a:r>
              <a:rPr lang="en-US" altLang="en-US" sz="4800" b="1" dirty="0">
                <a:solidFill>
                  <a:srgbClr val="002060"/>
                </a:solidFill>
                <a:latin typeface="+mj-lt"/>
              </a:rPr>
              <a:t> </a:t>
            </a:r>
            <a:r>
              <a:rPr lang="en-US" altLang="en-US" sz="4800" b="1" dirty="0" err="1">
                <a:solidFill>
                  <a:srgbClr val="002060"/>
                </a:solidFill>
                <a:latin typeface="+mj-lt"/>
              </a:rPr>
              <a:t>nhớ</a:t>
            </a:r>
            <a:r>
              <a:rPr lang="en-US" altLang="en-US" sz="4800" b="1" dirty="0">
                <a:solidFill>
                  <a:srgbClr val="002060"/>
                </a:solidFill>
                <a:latin typeface="+mj-lt"/>
              </a:rPr>
              <a:t> </a:t>
            </a:r>
            <a:r>
              <a:rPr lang="en-US" altLang="en-US" sz="4800" b="1" dirty="0" err="1">
                <a:solidFill>
                  <a:srgbClr val="002060"/>
                </a:solidFill>
                <a:latin typeface="+mj-lt"/>
              </a:rPr>
              <a:t>lại</a:t>
            </a:r>
            <a:r>
              <a:rPr lang="en-US" altLang="en-US" sz="4800" b="1" dirty="0">
                <a:solidFill>
                  <a:srgbClr val="002060"/>
                </a:solidFill>
                <a:latin typeface="+mj-lt"/>
              </a:rPr>
              <a:t> </a:t>
            </a:r>
            <a:r>
              <a:rPr lang="en-US" altLang="en-US" sz="4800" b="1" dirty="0" err="1">
                <a:solidFill>
                  <a:srgbClr val="002060"/>
                </a:solidFill>
                <a:latin typeface="+mj-lt"/>
              </a:rPr>
              <a:t>xem</a:t>
            </a:r>
            <a:r>
              <a:rPr lang="en-US" altLang="en-US" sz="4800" b="1" dirty="0">
                <a:solidFill>
                  <a:srgbClr val="002060"/>
                </a:solidFill>
                <a:latin typeface="+mj-lt"/>
              </a:rPr>
              <a:t>, </a:t>
            </a:r>
            <a:r>
              <a:rPr lang="en-US" altLang="en-US" sz="4800" b="1" dirty="0" err="1">
                <a:solidFill>
                  <a:srgbClr val="002060"/>
                </a:solidFill>
                <a:latin typeface="+mj-lt"/>
              </a:rPr>
              <a:t>những</a:t>
            </a:r>
            <a:r>
              <a:rPr lang="en-US" altLang="en-US" sz="4800" b="1" dirty="0">
                <a:solidFill>
                  <a:srgbClr val="002060"/>
                </a:solidFill>
                <a:latin typeface="+mj-lt"/>
              </a:rPr>
              <a:t> </a:t>
            </a:r>
            <a:r>
              <a:rPr lang="en-US" altLang="en-US" sz="4800" b="1" dirty="0" err="1">
                <a:solidFill>
                  <a:srgbClr val="002060"/>
                </a:solidFill>
                <a:latin typeface="+mj-lt"/>
              </a:rPr>
              <a:t>tình</a:t>
            </a:r>
            <a:r>
              <a:rPr lang="en-US" altLang="en-US" sz="4800" b="1" dirty="0">
                <a:solidFill>
                  <a:srgbClr val="002060"/>
                </a:solidFill>
                <a:latin typeface="+mj-lt"/>
              </a:rPr>
              <a:t> </a:t>
            </a:r>
            <a:r>
              <a:rPr lang="en-US" altLang="en-US" sz="4800" b="1" dirty="0" err="1">
                <a:solidFill>
                  <a:srgbClr val="002060"/>
                </a:solidFill>
                <a:latin typeface="+mj-lt"/>
              </a:rPr>
              <a:t>huống</a:t>
            </a:r>
            <a:r>
              <a:rPr lang="en-US" altLang="en-US" sz="4800" b="1" dirty="0">
                <a:solidFill>
                  <a:srgbClr val="002060"/>
                </a:solidFill>
                <a:latin typeface="+mj-lt"/>
              </a:rPr>
              <a:t> </a:t>
            </a:r>
            <a:r>
              <a:rPr lang="en-US" altLang="en-US" sz="4800" b="1" dirty="0" err="1">
                <a:solidFill>
                  <a:srgbClr val="002060"/>
                </a:solidFill>
                <a:latin typeface="+mj-lt"/>
              </a:rPr>
              <a:t>từng</a:t>
            </a:r>
            <a:r>
              <a:rPr lang="en-US" altLang="en-US" sz="4800" b="1" dirty="0">
                <a:solidFill>
                  <a:srgbClr val="002060"/>
                </a:solidFill>
                <a:latin typeface="+mj-lt"/>
              </a:rPr>
              <a:t> </a:t>
            </a:r>
            <a:r>
              <a:rPr lang="en-US" altLang="en-US" sz="4800" b="1" dirty="0" err="1">
                <a:solidFill>
                  <a:srgbClr val="002060"/>
                </a:solidFill>
                <a:latin typeface="+mj-lt"/>
              </a:rPr>
              <a:t>gặp</a:t>
            </a:r>
            <a:r>
              <a:rPr lang="en-US" altLang="en-US" sz="4800" b="1" dirty="0">
                <a:solidFill>
                  <a:srgbClr val="002060"/>
                </a:solidFill>
                <a:latin typeface="+mj-lt"/>
              </a:rPr>
              <a:t> </a:t>
            </a:r>
            <a:r>
              <a:rPr lang="en-US" altLang="en-US" sz="4800" b="1" dirty="0" err="1">
                <a:solidFill>
                  <a:srgbClr val="002060"/>
                </a:solidFill>
                <a:latin typeface="+mj-lt"/>
              </a:rPr>
              <a:t>nào</a:t>
            </a:r>
            <a:r>
              <a:rPr lang="en-US" altLang="en-US" sz="4800" b="1" dirty="0">
                <a:solidFill>
                  <a:srgbClr val="002060"/>
                </a:solidFill>
                <a:latin typeface="+mj-lt"/>
              </a:rPr>
              <a:t> </a:t>
            </a:r>
            <a:r>
              <a:rPr lang="en-US" altLang="en-US" sz="4800" b="1" dirty="0" err="1">
                <a:solidFill>
                  <a:srgbClr val="002060"/>
                </a:solidFill>
                <a:latin typeface="+mj-lt"/>
              </a:rPr>
              <a:t>khiến</a:t>
            </a:r>
            <a:r>
              <a:rPr lang="en-US" altLang="en-US" sz="4800" b="1" dirty="0">
                <a:solidFill>
                  <a:srgbClr val="002060"/>
                </a:solidFill>
                <a:latin typeface="+mj-lt"/>
              </a:rPr>
              <a:t> </a:t>
            </a:r>
            <a:r>
              <a:rPr lang="en-US" altLang="en-US" sz="4800" b="1" dirty="0" err="1">
                <a:solidFill>
                  <a:srgbClr val="002060"/>
                </a:solidFill>
                <a:latin typeface="+mj-lt"/>
              </a:rPr>
              <a:t>các</a:t>
            </a:r>
            <a:r>
              <a:rPr lang="en-US" altLang="en-US" sz="4800" b="1" dirty="0">
                <a:solidFill>
                  <a:srgbClr val="002060"/>
                </a:solidFill>
                <a:latin typeface="+mj-lt"/>
              </a:rPr>
              <a:t> </a:t>
            </a:r>
            <a:r>
              <a:rPr lang="en-US" altLang="en-US" sz="4800" b="1" dirty="0" err="1">
                <a:solidFill>
                  <a:srgbClr val="002060"/>
                </a:solidFill>
                <a:latin typeface="+mj-lt"/>
              </a:rPr>
              <a:t>em</a:t>
            </a:r>
            <a:r>
              <a:rPr lang="en-US" altLang="en-US" sz="4800" b="1" dirty="0">
                <a:solidFill>
                  <a:srgbClr val="002060"/>
                </a:solidFill>
                <a:latin typeface="+mj-lt"/>
              </a:rPr>
              <a:t> </a:t>
            </a:r>
            <a:r>
              <a:rPr lang="en-US" altLang="en-US" sz="4800" b="1" dirty="0" err="1">
                <a:solidFill>
                  <a:srgbClr val="002060"/>
                </a:solidFill>
                <a:latin typeface="+mj-lt"/>
              </a:rPr>
              <a:t>thấy</a:t>
            </a:r>
            <a:r>
              <a:rPr lang="en-US" altLang="en-US" sz="4800" b="1" dirty="0">
                <a:solidFill>
                  <a:srgbClr val="002060"/>
                </a:solidFill>
                <a:latin typeface="+mj-lt"/>
              </a:rPr>
              <a:t> </a:t>
            </a:r>
            <a:r>
              <a:rPr lang="en-US" altLang="en-US" sz="4800" b="1" dirty="0" err="1">
                <a:solidFill>
                  <a:srgbClr val="002060"/>
                </a:solidFill>
                <a:latin typeface="+mj-lt"/>
              </a:rPr>
              <a:t>thất</a:t>
            </a:r>
            <a:r>
              <a:rPr lang="en-US" altLang="en-US" sz="4800" b="1" dirty="0">
                <a:solidFill>
                  <a:srgbClr val="002060"/>
                </a:solidFill>
                <a:latin typeface="+mj-lt"/>
              </a:rPr>
              <a:t> </a:t>
            </a:r>
            <a:r>
              <a:rPr lang="en-US" altLang="en-US" sz="4800" b="1" dirty="0" err="1">
                <a:solidFill>
                  <a:srgbClr val="002060"/>
                </a:solidFill>
                <a:latin typeface="+mj-lt"/>
              </a:rPr>
              <a:t>vọng</a:t>
            </a:r>
            <a:r>
              <a:rPr lang="en-US" altLang="en-US" sz="4800" b="1" dirty="0">
                <a:solidFill>
                  <a:srgbClr val="002060"/>
                </a:solidFill>
                <a:latin typeface="+mj-lt"/>
              </a:rPr>
              <a:t>, </a:t>
            </a:r>
            <a:r>
              <a:rPr lang="en-US" altLang="en-US" sz="4800" b="1" dirty="0" err="1">
                <a:solidFill>
                  <a:srgbClr val="002060"/>
                </a:solidFill>
                <a:latin typeface="+mj-lt"/>
              </a:rPr>
              <a:t>giận</a:t>
            </a:r>
            <a:r>
              <a:rPr lang="en-US" altLang="en-US" sz="4800" b="1" dirty="0">
                <a:solidFill>
                  <a:srgbClr val="002060"/>
                </a:solidFill>
                <a:latin typeface="+mj-lt"/>
              </a:rPr>
              <a:t> </a:t>
            </a:r>
            <a:r>
              <a:rPr lang="en-US" altLang="en-US" sz="4800" b="1" dirty="0" err="1">
                <a:solidFill>
                  <a:srgbClr val="002060"/>
                </a:solidFill>
                <a:latin typeface="+mj-lt"/>
              </a:rPr>
              <a:t>dữ</a:t>
            </a:r>
            <a:r>
              <a:rPr lang="en-US" altLang="en-US" sz="4800" b="1" dirty="0">
                <a:solidFill>
                  <a:srgbClr val="002060"/>
                </a:solidFill>
                <a:latin typeface="+mj-lt"/>
              </a:rPr>
              <a:t>, </a:t>
            </a:r>
            <a:r>
              <a:rPr lang="en-US" altLang="en-US" sz="4800" b="1" dirty="0" err="1">
                <a:solidFill>
                  <a:srgbClr val="002060"/>
                </a:solidFill>
                <a:latin typeface="+mj-lt"/>
              </a:rPr>
              <a:t>bực</a:t>
            </a:r>
            <a:r>
              <a:rPr lang="en-US" altLang="en-US" sz="4800" b="1" dirty="0">
                <a:solidFill>
                  <a:srgbClr val="002060"/>
                </a:solidFill>
                <a:latin typeface="+mj-lt"/>
              </a:rPr>
              <a:t> </a:t>
            </a:r>
            <a:r>
              <a:rPr lang="en-US" altLang="en-US" sz="4800" b="1" dirty="0" err="1">
                <a:solidFill>
                  <a:srgbClr val="002060"/>
                </a:solidFill>
                <a:latin typeface="+mj-lt"/>
              </a:rPr>
              <a:t>bội</a:t>
            </a:r>
            <a:r>
              <a:rPr lang="en-US" altLang="en-US" sz="4800" b="1" dirty="0">
                <a:solidFill>
                  <a:srgbClr val="002060"/>
                </a:solidFill>
                <a:latin typeface="+mj-lt"/>
              </a:rPr>
              <a:t>, </a:t>
            </a:r>
            <a:r>
              <a:rPr lang="en-US" altLang="en-US" sz="4800" b="1" dirty="0" err="1">
                <a:solidFill>
                  <a:srgbClr val="002060"/>
                </a:solidFill>
                <a:latin typeface="+mj-lt"/>
              </a:rPr>
              <a:t>khó</a:t>
            </a:r>
            <a:r>
              <a:rPr lang="en-US" altLang="en-US" sz="4800" b="1" dirty="0">
                <a:solidFill>
                  <a:srgbClr val="002060"/>
                </a:solidFill>
                <a:latin typeface="+mj-lt"/>
              </a:rPr>
              <a:t> </a:t>
            </a:r>
            <a:r>
              <a:rPr lang="en-US" altLang="en-US" sz="4800" b="1" dirty="0" err="1">
                <a:solidFill>
                  <a:srgbClr val="002060"/>
                </a:solidFill>
                <a:latin typeface="+mj-lt"/>
              </a:rPr>
              <a:t>chịu</a:t>
            </a:r>
            <a:r>
              <a:rPr lang="en-US" altLang="en-US" sz="4800" b="1" dirty="0">
                <a:solidFill>
                  <a:srgbClr val="002060"/>
                </a:solidFill>
                <a:latin typeface="+mj-lt"/>
              </a:rPr>
              <a:t>,...?</a:t>
            </a:r>
            <a:endParaRPr kumimoji="0" lang="en-US" altLang="en-US" sz="4800" b="1" i="0" u="none" strike="noStrike" kern="1200" cap="none" spc="0" normalizeH="0" baseline="0" noProof="0" dirty="0">
              <a:ln>
                <a:noFill/>
              </a:ln>
              <a:solidFill>
                <a:srgbClr val="002060"/>
              </a:solidFill>
              <a:effectLst/>
              <a:uLnTx/>
              <a:uFillTx/>
              <a:latin typeface="+mj-lt"/>
            </a:endParaRPr>
          </a:p>
        </p:txBody>
      </p:sp>
      <p:pic>
        <p:nvPicPr>
          <p:cNvPr id="6" name="Picture 5">
            <a:extLst>
              <a:ext uri="{FF2B5EF4-FFF2-40B4-BE49-F238E27FC236}">
                <a16:creationId xmlns:a16="http://schemas.microsoft.com/office/drawing/2014/main" xmlns="" id="{CAACCCA9-0D30-4F7D-AE49-216F068F338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554278" y="1406324"/>
            <a:ext cx="3947168" cy="5733300"/>
          </a:xfrm>
          <a:prstGeom prst="rect">
            <a:avLst/>
          </a:prstGeom>
        </p:spPr>
      </p:pic>
      <p:sp>
        <p:nvSpPr>
          <p:cNvPr id="2" name="矩形: 圆顶角 29">
            <a:extLst>
              <a:ext uri="{FF2B5EF4-FFF2-40B4-BE49-F238E27FC236}">
                <a16:creationId xmlns:a16="http://schemas.microsoft.com/office/drawing/2014/main" xmlns="" id="{B5F85B26-161D-0712-755B-A79A28D14EAA}"/>
              </a:ext>
            </a:extLst>
          </p:cNvPr>
          <p:cNvSpPr/>
          <p:nvPr/>
        </p:nvSpPr>
        <p:spPr>
          <a:xfrm rot="5400000" flipH="1">
            <a:off x="3637430" y="859491"/>
            <a:ext cx="1999574" cy="8338768"/>
          </a:xfrm>
          <a:prstGeom prst="round2SameRect">
            <a:avLst>
              <a:gd name="adj1" fmla="val 48829"/>
              <a:gd name="adj2" fmla="val 0"/>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0">
              <a:ln>
                <a:noFill/>
              </a:ln>
              <a:solidFill>
                <a:prstClr val="white"/>
              </a:solidFill>
              <a:effectLst/>
              <a:uLnTx/>
              <a:uFillTx/>
              <a:latin typeface=".黑体-??" panose="02000500000000000000" pitchFamily="2" charset="-122"/>
              <a:ea typeface=".黑体-??" panose="02000500000000000000" pitchFamily="2" charset="-122"/>
              <a:cs typeface=".黑体-??" panose="02000500000000000000" pitchFamily="2" charset="-122"/>
              <a:sym typeface="+mn-lt"/>
            </a:endParaRPr>
          </a:p>
        </p:txBody>
      </p:sp>
      <p:sp>
        <p:nvSpPr>
          <p:cNvPr id="3" name="TextBox 25">
            <a:extLst>
              <a:ext uri="{FF2B5EF4-FFF2-40B4-BE49-F238E27FC236}">
                <a16:creationId xmlns:a16="http://schemas.microsoft.com/office/drawing/2014/main" xmlns="" id="{1C0822E6-83FD-20B1-3C50-7CA06EE013B9}"/>
              </a:ext>
            </a:extLst>
          </p:cNvPr>
          <p:cNvSpPr txBox="1"/>
          <p:nvPr/>
        </p:nvSpPr>
        <p:spPr>
          <a:xfrm flipH="1">
            <a:off x="595422" y="4134273"/>
            <a:ext cx="7825564" cy="1723549"/>
          </a:xfrm>
          <a:prstGeom prst="rect">
            <a:avLst/>
          </a:prstGeom>
          <a:noFill/>
        </p:spPr>
        <p:txBody>
          <a:bodyPr wrap="square" lIns="0" tIns="0" rIns="0" bIns="0" rtlCol="0">
            <a:spAutoFit/>
            <a:scene3d>
              <a:camera prst="orthographicFront"/>
              <a:lightRig rig="threePt" dir="t"/>
            </a:scene3d>
          </a:bodyPr>
          <a:lstStyle/>
          <a:p>
            <a:pPr lvl="0" algn="just" fontAlgn="base"/>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VD: </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T</a:t>
            </a:r>
            <a:r>
              <a:rPr kumimoji="1" lang="vi-VN"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rời mưa không thể đi chơi theo kế hoạch; mẹ giao nấu cơm nhưng cơm bị nhão vì cho nhiều nước quá; bạn chạy xô vào người nên bị ngã</a:t>
            </a:r>
            <a:r>
              <a:rPr kumimoji="1" lang="en-US" altLang="zh-CN" sz="2800" b="1" noProof="1">
                <a:solidFill>
                  <a:prstClr val="white"/>
                </a:solidFill>
                <a:latin typeface="Tahoma" panose="020B0604030504040204" pitchFamily="34" charset="0"/>
                <a:ea typeface="Tahoma" panose="020B0604030504040204" pitchFamily="34" charset="0"/>
                <a:cs typeface="Tahoma" panose="020B0604030504040204" pitchFamily="34" charset="0"/>
                <a:sym typeface="+mn-lt"/>
              </a:rPr>
              <a:t>….</a:t>
            </a:r>
            <a:endParaRPr kumimoji="0" lang="zh-CN" altLang="zh-CN" sz="2800" b="1" i="0" u="none" strike="noStrike" kern="1200" cap="none" spc="0" normalizeH="0" baseline="0" noProof="1">
              <a:ln>
                <a:noFill/>
              </a:ln>
              <a:solidFill>
                <a:prstClr val="white"/>
              </a:solidFill>
              <a:effectLst/>
              <a:uLnTx/>
              <a:uFillTx/>
              <a:latin typeface="Tahoma" panose="020B0604030504040204" pitchFamily="34" charset="0"/>
              <a:ea typeface=".黑体-??" panose="02000500000000000000" pitchFamily="2" charset="-122"/>
              <a:cs typeface="Tahoma" panose="020B0604030504040204" pitchFamily="34" charset="0"/>
              <a:sym typeface="+mn-lt"/>
            </a:endParaRPr>
          </a:p>
        </p:txBody>
      </p:sp>
    </p:spTree>
    <p:extLst>
      <p:ext uri="{BB962C8B-B14F-4D97-AF65-F5344CB8AC3E}">
        <p14:creationId xmlns:p14="http://schemas.microsoft.com/office/powerpoint/2010/main" val="2288877911"/>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 calcmode="lin" valueType="num">
                                      <p:cBhvr additive="base">
                                        <p:cTn id="7" dur="500" fill="hold"/>
                                        <p:tgtEl>
                                          <p:spTgt spid="29"/>
                                        </p:tgtEl>
                                        <p:attrNameLst>
                                          <p:attrName>ppt_x</p:attrName>
                                        </p:attrNameLst>
                                      </p:cBhvr>
                                      <p:tavLst>
                                        <p:tav tm="0">
                                          <p:val>
                                            <p:strVal val="#ppt_x"/>
                                          </p:val>
                                        </p:tav>
                                        <p:tav tm="100000">
                                          <p:val>
                                            <p:strVal val="#ppt_x"/>
                                          </p:val>
                                        </p:tav>
                                      </p:tavLst>
                                    </p:anim>
                                    <p:anim calcmode="lin" valueType="num">
                                      <p:cBhvr additive="base">
                                        <p:cTn id="8"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3"/>
                                        </p:tgtEl>
                                        <p:attrNameLst>
                                          <p:attrName>style.visibility</p:attrName>
                                        </p:attrNameLst>
                                      </p:cBhvr>
                                      <p:to>
                                        <p:strVal val="visible"/>
                                      </p:to>
                                    </p:set>
                                    <p:animEffect transition="in" filter="barn(inVertical)">
                                      <p:cBhvr>
                                        <p:cTn id="16"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2" grpId="0" animBg="1"/>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xmlns="" id="{FBF492F1-0CBC-4A8E-A1BD-AB66B62B8D53}"/>
              </a:ext>
            </a:extLst>
          </p:cNvPr>
          <p:cNvSpPr txBox="1"/>
          <p:nvPr/>
        </p:nvSpPr>
        <p:spPr>
          <a:xfrm>
            <a:off x="4228797" y="638632"/>
            <a:ext cx="7442519" cy="1446550"/>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Ghi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tình</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huống</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em</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vừa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nhớ</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vào</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tờ</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bìa</a:t>
            </a:r>
            <a:r>
              <a:rPr lang="en-US" sz="4400" b="1" dirty="0">
                <a:solidFill>
                  <a:prstClr val="black"/>
                </a:solidFill>
                <a:latin typeface="Cambria" panose="02040503050406030204" pitchFamily="18" charset="0"/>
                <a:ea typeface="Cambria" panose="02040503050406030204" pitchFamily="18" charset="0"/>
              </a:rPr>
              <a:t>.</a:t>
            </a:r>
          </a:p>
        </p:txBody>
      </p:sp>
      <p:pic>
        <p:nvPicPr>
          <p:cNvPr id="4" name="Picture 3" descr="A picture containing text&#10;&#10;Description automatically generated">
            <a:extLst>
              <a:ext uri="{FF2B5EF4-FFF2-40B4-BE49-F238E27FC236}">
                <a16:creationId xmlns:a16="http://schemas.microsoft.com/office/drawing/2014/main" xmlns="" id="{57C9699C-EC34-4674-BDAA-CFC276BB174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463946"/>
            <a:ext cx="3389603" cy="4777418"/>
          </a:xfrm>
          <a:prstGeom prst="rect">
            <a:avLst/>
          </a:prstGeom>
        </p:spPr>
      </p:pic>
      <p:sp>
        <p:nvSpPr>
          <p:cNvPr id="5" name="Speech Bubble: Oval 4">
            <a:extLst>
              <a:ext uri="{FF2B5EF4-FFF2-40B4-BE49-F238E27FC236}">
                <a16:creationId xmlns:a16="http://schemas.microsoft.com/office/drawing/2014/main" xmlns="" id="{5E801206-A6FE-4A10-886C-EE6FF7DDBCF0}"/>
              </a:ext>
            </a:extLst>
          </p:cNvPr>
          <p:cNvSpPr/>
          <p:nvPr/>
        </p:nvSpPr>
        <p:spPr>
          <a:xfrm>
            <a:off x="162047" y="249734"/>
            <a:ext cx="3530278" cy="1822134"/>
          </a:xfrm>
          <a:prstGeom prst="wedgeEllipseCallout">
            <a:avLst>
              <a:gd name="adj1" fmla="val 11129"/>
              <a:gd name="adj2" fmla="val 85559"/>
            </a:avLst>
          </a:prstGeom>
          <a:solidFill>
            <a:schemeClr val="bg1"/>
          </a:solid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6" name="TextBox 5">
            <a:extLst>
              <a:ext uri="{FF2B5EF4-FFF2-40B4-BE49-F238E27FC236}">
                <a16:creationId xmlns:a16="http://schemas.microsoft.com/office/drawing/2014/main" xmlns="" id="{E0D464C5-F208-42AA-A6D3-EF867F6F373D}"/>
              </a:ext>
            </a:extLst>
          </p:cNvPr>
          <p:cNvSpPr txBox="1"/>
          <p:nvPr/>
        </p:nvSpPr>
        <p:spPr>
          <a:xfrm>
            <a:off x="528533" y="319447"/>
            <a:ext cx="2754775" cy="175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rPr>
              <a:t>Cách</a:t>
            </a:r>
            <a:r>
              <a:rPr kumimoji="0" lang="en-US" sz="5400" b="1"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rPr>
              <a:t> </a:t>
            </a:r>
            <a:r>
              <a:rPr kumimoji="0" lang="en-US" sz="5400" b="1"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rPr>
              <a:t>chơi</a:t>
            </a:r>
            <a:endParaRPr kumimoji="0" lang="en-US" sz="54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xmlns="" id="{1493A1B9-41AC-F105-E4B3-9C1DA1208144}"/>
              </a:ext>
            </a:extLst>
          </p:cNvPr>
          <p:cNvSpPr txBox="1"/>
          <p:nvPr/>
        </p:nvSpPr>
        <p:spPr>
          <a:xfrm>
            <a:off x="4292593" y="2552493"/>
            <a:ext cx="7442519" cy="4154984"/>
          </a:xfrm>
          <a:prstGeom prst="rect">
            <a:avLst/>
          </a:prstGeom>
          <a:solidFill>
            <a:schemeClr val="accent4">
              <a:lumMod val="40000"/>
              <a:lumOff val="60000"/>
              <a:alpha val="91000"/>
            </a:schemeClr>
          </a:solidFill>
          <a:ln w="28575">
            <a:solidFill>
              <a:schemeClr val="accent6">
                <a:lumMod val="50000"/>
              </a:schemeClr>
            </a:solidFill>
            <a:prstDash val="dash"/>
          </a:ln>
        </p:spPr>
        <p:txBody>
          <a:bodyPr wrap="square" rtlCol="0">
            <a:spAutoFit/>
          </a:bodyPr>
          <a:lstStyle/>
          <a:p>
            <a:pPr marL="571500" lvl="0" indent="-571500" algn="just">
              <a:buFont typeface="Arial" panose="020B0604020202020204" pitchFamily="34" charset="0"/>
              <a:buChar char="•"/>
            </a:pPr>
            <a:r>
              <a:rPr lang="en-US" sz="4400" b="1" i="1" dirty="0" err="1">
                <a:solidFill>
                  <a:prstClr val="black"/>
                </a:solidFill>
                <a:latin typeface="Cambria" panose="02040503050406030204" pitchFamily="18" charset="0"/>
                <a:ea typeface="Cambria" panose="02040503050406030204" pitchFamily="18" charset="0"/>
              </a:rPr>
              <a:t>Chơi</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theo</a:t>
            </a:r>
            <a:r>
              <a:rPr lang="en-US" sz="4400" b="1" i="1" dirty="0">
                <a:solidFill>
                  <a:prstClr val="black"/>
                </a:solidFill>
                <a:latin typeface="Cambria" panose="02040503050406030204" pitchFamily="18" charset="0"/>
                <a:ea typeface="Cambria" panose="02040503050406030204" pitchFamily="18" charset="0"/>
              </a:rPr>
              <a:t> </a:t>
            </a:r>
            <a:r>
              <a:rPr lang="en-US" sz="4400" b="1" i="1" dirty="0" err="1">
                <a:solidFill>
                  <a:prstClr val="black"/>
                </a:solidFill>
                <a:latin typeface="Cambria" panose="02040503050406030204" pitchFamily="18" charset="0"/>
                <a:ea typeface="Cambria" panose="02040503050406030204" pitchFamily="18" charset="0"/>
              </a:rPr>
              <a:t>nhóm</a:t>
            </a:r>
            <a:r>
              <a:rPr lang="en-US" sz="4400" b="1" i="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Một</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đ</a:t>
            </a:r>
            <a:r>
              <a:rPr lang="vi-VN" sz="4400" b="1" dirty="0">
                <a:solidFill>
                  <a:prstClr val="black"/>
                </a:solidFill>
                <a:latin typeface="Cambria" panose="02040503050406030204" pitchFamily="18" charset="0"/>
                <a:ea typeface="Cambria" panose="02040503050406030204" pitchFamily="18" charset="0"/>
              </a:rPr>
              <a:t>ưa ra tình huống cùng suy nghĩ tiêu cực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các</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bạn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còn</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lại</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suy</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nghĩa</a:t>
            </a:r>
            <a:r>
              <a:rPr lang="en-US" sz="4400" b="1" dirty="0">
                <a:solidFill>
                  <a:prstClr val="black"/>
                </a:solidFill>
                <a:latin typeface="Cambria" panose="02040503050406030204" pitchFamily="18" charset="0"/>
                <a:ea typeface="Cambria" panose="02040503050406030204" pitchFamily="18" charset="0"/>
              </a:rPr>
              <a:t> </a:t>
            </a:r>
            <a:r>
              <a:rPr lang="en-US" sz="4400" b="1" dirty="0" err="1">
                <a:solidFill>
                  <a:prstClr val="black"/>
                </a:solidFill>
                <a:latin typeface="Cambria" panose="02040503050406030204" pitchFamily="18" charset="0"/>
                <a:ea typeface="Cambria" panose="02040503050406030204" pitchFamily="18" charset="0"/>
              </a:rPr>
              <a:t>và</a:t>
            </a:r>
            <a:r>
              <a:rPr lang="en-US" sz="4400" b="1" dirty="0">
                <a:solidFill>
                  <a:prstClr val="black"/>
                </a:solidFill>
                <a:latin typeface="Cambria" panose="02040503050406030204" pitchFamily="18" charset="0"/>
                <a:ea typeface="Cambria" panose="02040503050406030204" pitchFamily="18" charset="0"/>
              </a:rPr>
              <a:t> </a:t>
            </a:r>
            <a:r>
              <a:rPr lang="vi-VN" sz="4400" b="1" dirty="0">
                <a:solidFill>
                  <a:prstClr val="black"/>
                </a:solidFill>
                <a:latin typeface="Cambria" panose="02040503050406030204" pitchFamily="18" charset="0"/>
                <a:ea typeface="Cambria" panose="02040503050406030204" pitchFamily="18" charset="0"/>
              </a:rPr>
              <a:t>đưa ra cách nghĩ tích cực để hoá giải.</a:t>
            </a:r>
          </a:p>
        </p:txBody>
      </p:sp>
    </p:spTree>
    <p:extLst>
      <p:ext uri="{BB962C8B-B14F-4D97-AF65-F5344CB8AC3E}">
        <p14:creationId xmlns:p14="http://schemas.microsoft.com/office/powerpoint/2010/main" val="3522220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wipe(down)">
                                      <p:cBhvr>
                                        <p:cTn id="19" dur="500"/>
                                        <p:tgtEl>
                                          <p:spTgt spid="3"/>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down)">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xmlns="" id="{0A19CA9D-1A4F-4746-00A8-5CAADEFDB7F2}"/>
              </a:ext>
            </a:extLst>
          </p:cNvPr>
          <p:cNvPicPr>
            <a:picLocks noChangeAspect="1"/>
          </p:cNvPicPr>
          <p:nvPr/>
        </p:nvPicPr>
        <p:blipFill>
          <a:blip r:embed="rId3"/>
          <a:stretch>
            <a:fillRect/>
          </a:stretch>
        </p:blipFill>
        <p:spPr>
          <a:xfrm>
            <a:off x="841412" y="948070"/>
            <a:ext cx="10776489" cy="560158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custDataLst>
      <p:tags r:id="rId1"/>
    </p:custDataLst>
    <p:extLst>
      <p:ext uri="{BB962C8B-B14F-4D97-AF65-F5344CB8AC3E}">
        <p14:creationId xmlns:p14="http://schemas.microsoft.com/office/powerpoint/2010/main" val="1039216944"/>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93"/>
        <p:cNvGrpSpPr/>
        <p:nvPr/>
      </p:nvGrpSpPr>
      <p:grpSpPr>
        <a:xfrm>
          <a:off x="0" y="0"/>
          <a:ext cx="0" cy="0"/>
          <a:chOff x="0" y="0"/>
          <a:chExt cx="0" cy="0"/>
        </a:xfrm>
      </p:grpSpPr>
      <p:pic>
        <p:nvPicPr>
          <p:cNvPr id="30" name="Picture 2" descr="Nguyên tắc S.M.A.R.T trong học trực tuyến - VnExpress"/>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10000" b="90000" l="0" r="21000"/>
                    </a14:imgEffect>
                  </a14:imgLayer>
                </a14:imgProps>
              </a:ext>
              <a:ext uri="{28A0092B-C50C-407E-A947-70E740481C1C}">
                <a14:useLocalDpi xmlns:a14="http://schemas.microsoft.com/office/drawing/2010/main" val="0"/>
              </a:ext>
            </a:extLst>
          </a:blip>
          <a:srcRect l="4080" t="42046" r="78231" b="24300"/>
          <a:stretch/>
        </p:blipFill>
        <p:spPr bwMode="auto">
          <a:xfrm>
            <a:off x="419034" y="2264570"/>
            <a:ext cx="1123308" cy="1068512"/>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oogle Shape;564;p42"/>
          <p:cNvGrpSpPr/>
          <p:nvPr/>
        </p:nvGrpSpPr>
        <p:grpSpPr>
          <a:xfrm>
            <a:off x="188301" y="842994"/>
            <a:ext cx="10800424" cy="4263572"/>
            <a:chOff x="426675" y="27383"/>
            <a:chExt cx="8100318" cy="3197679"/>
          </a:xfrm>
        </p:grpSpPr>
        <p:grpSp>
          <p:nvGrpSpPr>
            <p:cNvPr id="38" name="Google Shape;565;p42"/>
            <p:cNvGrpSpPr/>
            <p:nvPr/>
          </p:nvGrpSpPr>
          <p:grpSpPr>
            <a:xfrm>
              <a:off x="426675" y="27383"/>
              <a:ext cx="8100318" cy="3197679"/>
              <a:chOff x="426675" y="27383"/>
              <a:chExt cx="8100318" cy="3197679"/>
            </a:xfrm>
          </p:grpSpPr>
          <p:sp>
            <p:nvSpPr>
              <p:cNvPr id="40" name="Google Shape;566;p42"/>
              <p:cNvSpPr/>
              <p:nvPr/>
            </p:nvSpPr>
            <p:spPr>
              <a:xfrm>
                <a:off x="7060893" y="189656"/>
                <a:ext cx="191321" cy="191321"/>
              </a:xfrm>
              <a:custGeom>
                <a:avLst/>
                <a:gdLst/>
                <a:ahLst/>
                <a:cxnLst/>
                <a:rect l="l" t="t" r="r" b="b"/>
                <a:pathLst>
                  <a:path w="6234"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1" name="Google Shape;567;p42"/>
              <p:cNvSpPr/>
              <p:nvPr/>
            </p:nvSpPr>
            <p:spPr>
              <a:xfrm>
                <a:off x="5291303" y="190362"/>
                <a:ext cx="94617" cy="94955"/>
              </a:xfrm>
              <a:custGeom>
                <a:avLst/>
                <a:gdLst/>
                <a:ahLst/>
                <a:cxnLst/>
                <a:rect l="l" t="t" r="r" b="b"/>
                <a:pathLst>
                  <a:path w="3083" h="3094" extrusionOk="0">
                    <a:moveTo>
                      <a:pt x="1553" y="0"/>
                    </a:moveTo>
                    <a:lnTo>
                      <a:pt x="1553" y="0"/>
                    </a:lnTo>
                    <a:cubicBezTo>
                      <a:pt x="1542" y="1518"/>
                      <a:pt x="46" y="1529"/>
                      <a:pt x="2" y="1529"/>
                    </a:cubicBezTo>
                    <a:cubicBezTo>
                      <a:pt x="1" y="1529"/>
                      <a:pt x="1" y="1529"/>
                      <a:pt x="1" y="1529"/>
                    </a:cubicBezTo>
                    <a:lnTo>
                      <a:pt x="1" y="1529"/>
                    </a:lnTo>
                    <a:cubicBezTo>
                      <a:pt x="1542" y="1541"/>
                      <a:pt x="1530" y="3093"/>
                      <a:pt x="1530" y="3093"/>
                    </a:cubicBezTo>
                    <a:cubicBezTo>
                      <a:pt x="1542" y="1564"/>
                      <a:pt x="3038" y="1552"/>
                      <a:pt x="3082" y="1552"/>
                    </a:cubicBezTo>
                    <a:cubicBezTo>
                      <a:pt x="3082" y="1552"/>
                      <a:pt x="3083" y="1552"/>
                      <a:pt x="3083" y="1552"/>
                    </a:cubicBezTo>
                    <a:cubicBezTo>
                      <a:pt x="1545" y="1541"/>
                      <a:pt x="1553" y="7"/>
                      <a:pt x="1553"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2" name="Google Shape;568;p42"/>
              <p:cNvSpPr/>
              <p:nvPr/>
            </p:nvSpPr>
            <p:spPr>
              <a:xfrm>
                <a:off x="2656825" y="3130445"/>
                <a:ext cx="94587" cy="94617"/>
              </a:xfrm>
              <a:custGeom>
                <a:avLst/>
                <a:gdLst/>
                <a:ahLst/>
                <a:cxnLst/>
                <a:rect l="l" t="t" r="r" b="b"/>
                <a:pathLst>
                  <a:path w="3082" h="3083" extrusionOk="0">
                    <a:moveTo>
                      <a:pt x="1552" y="1"/>
                    </a:moveTo>
                    <a:lnTo>
                      <a:pt x="1552" y="1"/>
                    </a:lnTo>
                    <a:cubicBezTo>
                      <a:pt x="1541" y="1519"/>
                      <a:pt x="45" y="1530"/>
                      <a:pt x="1" y="1530"/>
                    </a:cubicBezTo>
                    <a:cubicBezTo>
                      <a:pt x="0" y="1530"/>
                      <a:pt x="0" y="1530"/>
                      <a:pt x="0" y="1530"/>
                    </a:cubicBezTo>
                    <a:lnTo>
                      <a:pt x="0" y="1530"/>
                    </a:lnTo>
                    <a:cubicBezTo>
                      <a:pt x="1362" y="1540"/>
                      <a:pt x="1520" y="2746"/>
                      <a:pt x="1531" y="3025"/>
                    </a:cubicBezTo>
                    <a:lnTo>
                      <a:pt x="1531" y="3025"/>
                    </a:lnTo>
                    <a:cubicBezTo>
                      <a:pt x="1579" y="1564"/>
                      <a:pt x="3037" y="1553"/>
                      <a:pt x="3081" y="1553"/>
                    </a:cubicBezTo>
                    <a:cubicBezTo>
                      <a:pt x="3082" y="1553"/>
                      <a:pt x="3082" y="1553"/>
                      <a:pt x="3082" y="1553"/>
                    </a:cubicBezTo>
                    <a:cubicBezTo>
                      <a:pt x="1544" y="1542"/>
                      <a:pt x="1552" y="7"/>
                      <a:pt x="1552" y="1"/>
                    </a:cubicBezTo>
                    <a:close/>
                    <a:moveTo>
                      <a:pt x="1531" y="3025"/>
                    </a:moveTo>
                    <a:cubicBezTo>
                      <a:pt x="1530" y="3044"/>
                      <a:pt x="1530" y="3063"/>
                      <a:pt x="1529" y="3083"/>
                    </a:cubicBezTo>
                    <a:cubicBezTo>
                      <a:pt x="1531" y="3083"/>
                      <a:pt x="1532" y="3062"/>
                      <a:pt x="1531" y="3025"/>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3" name="Google Shape;569;p42"/>
              <p:cNvSpPr/>
              <p:nvPr/>
            </p:nvSpPr>
            <p:spPr>
              <a:xfrm>
                <a:off x="957428" y="2693910"/>
                <a:ext cx="94986" cy="94955"/>
              </a:xfrm>
              <a:custGeom>
                <a:avLst/>
                <a:gdLst/>
                <a:ahLst/>
                <a:cxnLst/>
                <a:rect l="l" t="t" r="r" b="b"/>
                <a:pathLst>
                  <a:path w="3095" h="3094" extrusionOk="0">
                    <a:moveTo>
                      <a:pt x="1553" y="0"/>
                    </a:moveTo>
                    <a:cubicBezTo>
                      <a:pt x="1553" y="1553"/>
                      <a:pt x="1" y="1553"/>
                      <a:pt x="1" y="1553"/>
                    </a:cubicBezTo>
                    <a:cubicBezTo>
                      <a:pt x="1553" y="1553"/>
                      <a:pt x="1553" y="3094"/>
                      <a:pt x="1553" y="3094"/>
                    </a:cubicBezTo>
                    <a:cubicBezTo>
                      <a:pt x="1553" y="1553"/>
                      <a:pt x="3094" y="1553"/>
                      <a:pt x="3094" y="1553"/>
                    </a:cubicBezTo>
                    <a:cubicBezTo>
                      <a:pt x="1553" y="1553"/>
                      <a:pt x="1553" y="0"/>
                      <a:pt x="1553"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4" name="Google Shape;570;p42"/>
              <p:cNvSpPr/>
              <p:nvPr/>
            </p:nvSpPr>
            <p:spPr>
              <a:xfrm>
                <a:off x="779637" y="414237"/>
                <a:ext cx="94955" cy="94955"/>
              </a:xfrm>
              <a:custGeom>
                <a:avLst/>
                <a:gdLst/>
                <a:ahLst/>
                <a:cxnLst/>
                <a:rect l="l" t="t" r="r" b="b"/>
                <a:pathLst>
                  <a:path w="3094" h="3094" extrusionOk="0">
                    <a:moveTo>
                      <a:pt x="1552" y="0"/>
                    </a:moveTo>
                    <a:lnTo>
                      <a:pt x="1552" y="0"/>
                    </a:lnTo>
                    <a:cubicBezTo>
                      <a:pt x="1541" y="1518"/>
                      <a:pt x="45" y="1529"/>
                      <a:pt x="1" y="1529"/>
                    </a:cubicBezTo>
                    <a:cubicBezTo>
                      <a:pt x="0" y="1529"/>
                      <a:pt x="0" y="1529"/>
                      <a:pt x="0" y="1529"/>
                    </a:cubicBezTo>
                    <a:lnTo>
                      <a:pt x="0" y="1529"/>
                    </a:lnTo>
                    <a:cubicBezTo>
                      <a:pt x="1541" y="1541"/>
                      <a:pt x="1529" y="3093"/>
                      <a:pt x="1529" y="3093"/>
                    </a:cubicBezTo>
                    <a:cubicBezTo>
                      <a:pt x="1541" y="1564"/>
                      <a:pt x="3048" y="1552"/>
                      <a:pt x="3092" y="1552"/>
                    </a:cubicBezTo>
                    <a:cubicBezTo>
                      <a:pt x="3093" y="1552"/>
                      <a:pt x="3093" y="1552"/>
                      <a:pt x="3093" y="1552"/>
                    </a:cubicBezTo>
                    <a:cubicBezTo>
                      <a:pt x="1542" y="1541"/>
                      <a:pt x="1552" y="3"/>
                      <a:pt x="1552" y="0"/>
                    </a:cubicBezTo>
                    <a:close/>
                  </a:path>
                </a:pathLst>
              </a:custGeom>
              <a:solidFill>
                <a:srgbClr val="8FDFD6"/>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5" name="Google Shape;571;p42"/>
              <p:cNvSpPr/>
              <p:nvPr/>
            </p:nvSpPr>
            <p:spPr>
              <a:xfrm>
                <a:off x="6379006" y="2032181"/>
                <a:ext cx="94955" cy="94955"/>
              </a:xfrm>
              <a:custGeom>
                <a:avLst/>
                <a:gdLst/>
                <a:ahLst/>
                <a:cxnLst/>
                <a:rect l="l" t="t" r="r" b="b"/>
                <a:pathLst>
                  <a:path w="3094" h="3094" extrusionOk="0">
                    <a:moveTo>
                      <a:pt x="1553" y="0"/>
                    </a:moveTo>
                    <a:lnTo>
                      <a:pt x="1553" y="0"/>
                    </a:lnTo>
                    <a:cubicBezTo>
                      <a:pt x="1541" y="1541"/>
                      <a:pt x="0" y="1541"/>
                      <a:pt x="0" y="1541"/>
                    </a:cubicBezTo>
                    <a:cubicBezTo>
                      <a:pt x="1363" y="1541"/>
                      <a:pt x="1521" y="2737"/>
                      <a:pt x="1531" y="3029"/>
                    </a:cubicBezTo>
                    <a:lnTo>
                      <a:pt x="1531" y="3029"/>
                    </a:lnTo>
                    <a:cubicBezTo>
                      <a:pt x="1583" y="1563"/>
                      <a:pt x="3049" y="1552"/>
                      <a:pt x="3093" y="1552"/>
                    </a:cubicBezTo>
                    <a:cubicBezTo>
                      <a:pt x="3093" y="1552"/>
                      <a:pt x="3094" y="1552"/>
                      <a:pt x="3094" y="1552"/>
                    </a:cubicBezTo>
                    <a:cubicBezTo>
                      <a:pt x="1545" y="1541"/>
                      <a:pt x="1553" y="8"/>
                      <a:pt x="1553" y="0"/>
                    </a:cubicBezTo>
                    <a:close/>
                    <a:moveTo>
                      <a:pt x="1531" y="3029"/>
                    </a:moveTo>
                    <a:lnTo>
                      <a:pt x="1531" y="3029"/>
                    </a:lnTo>
                    <a:cubicBezTo>
                      <a:pt x="1530" y="3050"/>
                      <a:pt x="1530" y="3072"/>
                      <a:pt x="1530" y="3093"/>
                    </a:cubicBezTo>
                    <a:cubicBezTo>
                      <a:pt x="1531" y="3093"/>
                      <a:pt x="1533" y="3070"/>
                      <a:pt x="1531" y="3029"/>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6" name="Google Shape;572;p42"/>
              <p:cNvSpPr/>
              <p:nvPr/>
            </p:nvSpPr>
            <p:spPr>
              <a:xfrm>
                <a:off x="2790499" y="1977390"/>
                <a:ext cx="94617" cy="94955"/>
              </a:xfrm>
              <a:custGeom>
                <a:avLst/>
                <a:gdLst/>
                <a:ahLst/>
                <a:cxnLst/>
                <a:rect l="l" t="t" r="r" b="b"/>
                <a:pathLst>
                  <a:path w="3083" h="3094" extrusionOk="0">
                    <a:moveTo>
                      <a:pt x="1542" y="0"/>
                    </a:moveTo>
                    <a:cubicBezTo>
                      <a:pt x="1542" y="1553"/>
                      <a:pt x="1" y="1553"/>
                      <a:pt x="1" y="1553"/>
                    </a:cubicBezTo>
                    <a:cubicBezTo>
                      <a:pt x="1542" y="1553"/>
                      <a:pt x="1542" y="3082"/>
                      <a:pt x="1542" y="3093"/>
                    </a:cubicBezTo>
                    <a:cubicBezTo>
                      <a:pt x="1542" y="1553"/>
                      <a:pt x="3083" y="1553"/>
                      <a:pt x="3083" y="1553"/>
                    </a:cubicBezTo>
                    <a:cubicBezTo>
                      <a:pt x="1542" y="1553"/>
                      <a:pt x="1542" y="0"/>
                      <a:pt x="1542"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7" name="Google Shape;573;p42"/>
              <p:cNvSpPr/>
              <p:nvPr/>
            </p:nvSpPr>
            <p:spPr>
              <a:xfrm>
                <a:off x="1951435" y="1391527"/>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8" name="Google Shape;574;p42"/>
              <p:cNvSpPr/>
              <p:nvPr/>
            </p:nvSpPr>
            <p:spPr>
              <a:xfrm>
                <a:off x="426675" y="2437587"/>
                <a:ext cx="94617" cy="94617"/>
              </a:xfrm>
              <a:custGeom>
                <a:avLst/>
                <a:gdLst/>
                <a:ahLst/>
                <a:cxnLst/>
                <a:rect l="l" t="t" r="r" b="b"/>
                <a:pathLst>
                  <a:path w="3083" h="3083" extrusionOk="0">
                    <a:moveTo>
                      <a:pt x="1541" y="0"/>
                    </a:moveTo>
                    <a:cubicBezTo>
                      <a:pt x="1541" y="1541"/>
                      <a:pt x="0" y="1541"/>
                      <a:pt x="0" y="1541"/>
                    </a:cubicBezTo>
                    <a:cubicBezTo>
                      <a:pt x="1541" y="1541"/>
                      <a:pt x="1541" y="3082"/>
                      <a:pt x="1541" y="3082"/>
                    </a:cubicBezTo>
                    <a:cubicBezTo>
                      <a:pt x="1541" y="1541"/>
                      <a:pt x="3082" y="1541"/>
                      <a:pt x="3082" y="1541"/>
                    </a:cubicBezTo>
                    <a:cubicBezTo>
                      <a:pt x="1541" y="1541"/>
                      <a:pt x="1541" y="0"/>
                      <a:pt x="1541"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49" name="Google Shape;575;p42"/>
              <p:cNvSpPr/>
              <p:nvPr/>
            </p:nvSpPr>
            <p:spPr>
              <a:xfrm>
                <a:off x="521291" y="1240524"/>
                <a:ext cx="94617" cy="94955"/>
              </a:xfrm>
              <a:custGeom>
                <a:avLst/>
                <a:gdLst/>
                <a:ahLst/>
                <a:cxnLst/>
                <a:rect l="l" t="t" r="r" b="b"/>
                <a:pathLst>
                  <a:path w="3083" h="3094" extrusionOk="0">
                    <a:moveTo>
                      <a:pt x="1541" y="0"/>
                    </a:moveTo>
                    <a:cubicBezTo>
                      <a:pt x="1541" y="1541"/>
                      <a:pt x="0" y="1541"/>
                      <a:pt x="0" y="1541"/>
                    </a:cubicBezTo>
                    <a:cubicBezTo>
                      <a:pt x="1541" y="1541"/>
                      <a:pt x="1541" y="3093"/>
                      <a:pt x="1541" y="3093"/>
                    </a:cubicBezTo>
                    <a:cubicBezTo>
                      <a:pt x="1541" y="1541"/>
                      <a:pt x="3082" y="1541"/>
                      <a:pt x="3082" y="1541"/>
                    </a:cubicBezTo>
                    <a:cubicBezTo>
                      <a:pt x="1541" y="1541"/>
                      <a:pt x="1541" y="0"/>
                      <a:pt x="1541"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0" name="Google Shape;576;p42"/>
              <p:cNvSpPr/>
              <p:nvPr/>
            </p:nvSpPr>
            <p:spPr>
              <a:xfrm>
                <a:off x="6426954" y="509207"/>
                <a:ext cx="94986" cy="94617"/>
              </a:xfrm>
              <a:custGeom>
                <a:avLst/>
                <a:gdLst/>
                <a:ahLst/>
                <a:cxnLst/>
                <a:rect l="l" t="t" r="r" b="b"/>
                <a:pathLst>
                  <a:path w="3095" h="3083" extrusionOk="0">
                    <a:moveTo>
                      <a:pt x="1553" y="1"/>
                    </a:moveTo>
                    <a:cubicBezTo>
                      <a:pt x="1553" y="1542"/>
                      <a:pt x="1" y="1542"/>
                      <a:pt x="1" y="1542"/>
                    </a:cubicBezTo>
                    <a:cubicBezTo>
                      <a:pt x="1553" y="1542"/>
                      <a:pt x="1553" y="3082"/>
                      <a:pt x="1553" y="3082"/>
                    </a:cubicBezTo>
                    <a:cubicBezTo>
                      <a:pt x="1553" y="1542"/>
                      <a:pt x="3094" y="1542"/>
                      <a:pt x="3094" y="1542"/>
                    </a:cubicBezTo>
                    <a:cubicBezTo>
                      <a:pt x="1553" y="1542"/>
                      <a:pt x="1553" y="1"/>
                      <a:pt x="1553"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1" name="Google Shape;577;p42"/>
              <p:cNvSpPr/>
              <p:nvPr/>
            </p:nvSpPr>
            <p:spPr>
              <a:xfrm>
                <a:off x="8335702" y="939975"/>
                <a:ext cx="191291" cy="191321"/>
              </a:xfrm>
              <a:custGeom>
                <a:avLst/>
                <a:gdLst/>
                <a:ahLst/>
                <a:cxnLst/>
                <a:rect l="l" t="t" r="r" b="b"/>
                <a:pathLst>
                  <a:path w="6233" h="6234"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2" name="Google Shape;579;p42"/>
              <p:cNvSpPr/>
              <p:nvPr/>
            </p:nvSpPr>
            <p:spPr>
              <a:xfrm>
                <a:off x="1463863" y="2174803"/>
                <a:ext cx="191291" cy="191321"/>
              </a:xfrm>
              <a:custGeom>
                <a:avLst/>
                <a:gdLst/>
                <a:ahLst/>
                <a:cxnLst/>
                <a:rect l="l" t="t" r="r" b="b"/>
                <a:pathLst>
                  <a:path w="6233" h="6234" extrusionOk="0">
                    <a:moveTo>
                      <a:pt x="3139" y="1"/>
                    </a:moveTo>
                    <a:cubicBezTo>
                      <a:pt x="3117" y="3094"/>
                      <a:pt x="46" y="3106"/>
                      <a:pt x="1" y="3106"/>
                    </a:cubicBezTo>
                    <a:cubicBezTo>
                      <a:pt x="0" y="3106"/>
                      <a:pt x="0" y="3106"/>
                      <a:pt x="0" y="3106"/>
                    </a:cubicBezTo>
                    <a:lnTo>
                      <a:pt x="0" y="3106"/>
                    </a:lnTo>
                    <a:cubicBezTo>
                      <a:pt x="3116" y="3117"/>
                      <a:pt x="3093" y="6233"/>
                      <a:pt x="3093" y="6233"/>
                    </a:cubicBezTo>
                    <a:cubicBezTo>
                      <a:pt x="3116" y="3162"/>
                      <a:pt x="6143" y="3140"/>
                      <a:pt x="6231" y="3140"/>
                    </a:cubicBezTo>
                    <a:cubicBezTo>
                      <a:pt x="6232" y="3140"/>
                      <a:pt x="6233" y="3140"/>
                      <a:pt x="6233" y="3140"/>
                    </a:cubicBezTo>
                    <a:cubicBezTo>
                      <a:pt x="3120" y="3117"/>
                      <a:pt x="3139" y="8"/>
                      <a:pt x="3139"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3" name="Google Shape;580;p42"/>
              <p:cNvSpPr/>
              <p:nvPr/>
            </p:nvSpPr>
            <p:spPr>
              <a:xfrm>
                <a:off x="995355" y="593104"/>
                <a:ext cx="191321" cy="191291"/>
              </a:xfrm>
              <a:custGeom>
                <a:avLst/>
                <a:gdLst/>
                <a:ahLst/>
                <a:cxnLst/>
                <a:rect l="l" t="t" r="r" b="b"/>
                <a:pathLst>
                  <a:path w="6234" h="6233" extrusionOk="0">
                    <a:moveTo>
                      <a:pt x="3117" y="1"/>
                    </a:moveTo>
                    <a:cubicBezTo>
                      <a:pt x="3117" y="3117"/>
                      <a:pt x="1" y="3117"/>
                      <a:pt x="1" y="3117"/>
                    </a:cubicBezTo>
                    <a:cubicBezTo>
                      <a:pt x="3117" y="3117"/>
                      <a:pt x="3117" y="6233"/>
                      <a:pt x="3117" y="6233"/>
                    </a:cubicBezTo>
                    <a:cubicBezTo>
                      <a:pt x="3117" y="3117"/>
                      <a:pt x="6233" y="3117"/>
                      <a:pt x="6233" y="3117"/>
                    </a:cubicBezTo>
                    <a:cubicBezTo>
                      <a:pt x="3117" y="3117"/>
                      <a:pt x="3117" y="1"/>
                      <a:pt x="3117" y="1"/>
                    </a:cubicBezTo>
                    <a:close/>
                  </a:path>
                </a:pathLst>
              </a:custGeom>
              <a:solidFill>
                <a:schemeClr val="dk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4" name="Google Shape;578;p42"/>
              <p:cNvSpPr/>
              <p:nvPr/>
            </p:nvSpPr>
            <p:spPr>
              <a:xfrm>
                <a:off x="3312057" y="1528155"/>
                <a:ext cx="191291" cy="191291"/>
              </a:xfrm>
              <a:custGeom>
                <a:avLst/>
                <a:gdLst/>
                <a:ahLst/>
                <a:cxnLst/>
                <a:rect l="l" t="t" r="r" b="b"/>
                <a:pathLst>
                  <a:path w="6233" h="6233" extrusionOk="0">
                    <a:moveTo>
                      <a:pt x="3117" y="0"/>
                    </a:moveTo>
                    <a:cubicBezTo>
                      <a:pt x="3117" y="3117"/>
                      <a:pt x="1" y="3117"/>
                      <a:pt x="1" y="3117"/>
                    </a:cubicBezTo>
                    <a:cubicBezTo>
                      <a:pt x="3117" y="3117"/>
                      <a:pt x="3117" y="6233"/>
                      <a:pt x="3117" y="6233"/>
                    </a:cubicBezTo>
                    <a:cubicBezTo>
                      <a:pt x="3117" y="3117"/>
                      <a:pt x="6233" y="3117"/>
                      <a:pt x="6233" y="3117"/>
                    </a:cubicBezTo>
                    <a:cubicBezTo>
                      <a:pt x="3117" y="3117"/>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5" name="Google Shape;581;p42"/>
              <p:cNvSpPr/>
              <p:nvPr/>
            </p:nvSpPr>
            <p:spPr>
              <a:xfrm>
                <a:off x="2542635" y="569290"/>
                <a:ext cx="191321" cy="191291"/>
              </a:xfrm>
              <a:custGeom>
                <a:avLst/>
                <a:gdLst/>
                <a:ahLst/>
                <a:cxnLst/>
                <a:rect l="l" t="t" r="r" b="b"/>
                <a:pathLst>
                  <a:path w="6234" h="6233" extrusionOk="0">
                    <a:moveTo>
                      <a:pt x="3117" y="0"/>
                    </a:moveTo>
                    <a:cubicBezTo>
                      <a:pt x="3117" y="3116"/>
                      <a:pt x="1" y="3116"/>
                      <a:pt x="1" y="3116"/>
                    </a:cubicBezTo>
                    <a:cubicBezTo>
                      <a:pt x="3117" y="3116"/>
                      <a:pt x="3117" y="6232"/>
                      <a:pt x="3117" y="6232"/>
                    </a:cubicBezTo>
                    <a:cubicBezTo>
                      <a:pt x="3117" y="3116"/>
                      <a:pt x="6233" y="3116"/>
                      <a:pt x="6233" y="3116"/>
                    </a:cubicBezTo>
                    <a:cubicBezTo>
                      <a:pt x="3117" y="3116"/>
                      <a:pt x="3117" y="0"/>
                      <a:pt x="311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6" name="Google Shape;582;p42"/>
              <p:cNvSpPr/>
              <p:nvPr/>
            </p:nvSpPr>
            <p:spPr>
              <a:xfrm>
                <a:off x="3169651" y="27383"/>
                <a:ext cx="191291" cy="190953"/>
              </a:xfrm>
              <a:custGeom>
                <a:avLst/>
                <a:gdLst/>
                <a:ahLst/>
                <a:cxnLst/>
                <a:rect l="l" t="t" r="r" b="b"/>
                <a:pathLst>
                  <a:path w="6233" h="6222" extrusionOk="0">
                    <a:moveTo>
                      <a:pt x="3116" y="0"/>
                    </a:moveTo>
                    <a:cubicBezTo>
                      <a:pt x="3116" y="3117"/>
                      <a:pt x="0" y="3117"/>
                      <a:pt x="0" y="3117"/>
                    </a:cubicBezTo>
                    <a:cubicBezTo>
                      <a:pt x="3116" y="3117"/>
                      <a:pt x="3116" y="6221"/>
                      <a:pt x="3116" y="6221"/>
                    </a:cubicBezTo>
                    <a:cubicBezTo>
                      <a:pt x="3116" y="3117"/>
                      <a:pt x="6233" y="3117"/>
                      <a:pt x="6233" y="3117"/>
                    </a:cubicBezTo>
                    <a:cubicBezTo>
                      <a:pt x="3116" y="3117"/>
                      <a:pt x="3116" y="0"/>
                      <a:pt x="3116"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57" name="Google Shape;583;p42"/>
              <p:cNvSpPr/>
              <p:nvPr/>
            </p:nvSpPr>
            <p:spPr>
              <a:xfrm>
                <a:off x="8199531" y="2044188"/>
                <a:ext cx="191321" cy="190953"/>
              </a:xfrm>
              <a:custGeom>
                <a:avLst/>
                <a:gdLst/>
                <a:ahLst/>
                <a:cxnLst/>
                <a:rect l="l" t="t" r="r" b="b"/>
                <a:pathLst>
                  <a:path w="6234" h="6222" extrusionOk="0">
                    <a:moveTo>
                      <a:pt x="3117" y="0"/>
                    </a:moveTo>
                    <a:cubicBezTo>
                      <a:pt x="3117" y="3117"/>
                      <a:pt x="1" y="3117"/>
                      <a:pt x="1" y="3117"/>
                    </a:cubicBezTo>
                    <a:cubicBezTo>
                      <a:pt x="3117" y="3117"/>
                      <a:pt x="3117" y="6221"/>
                      <a:pt x="3117" y="6221"/>
                    </a:cubicBezTo>
                    <a:cubicBezTo>
                      <a:pt x="3117" y="3117"/>
                      <a:pt x="6233" y="3117"/>
                      <a:pt x="6233" y="3117"/>
                    </a:cubicBezTo>
                    <a:cubicBezTo>
                      <a:pt x="3117" y="3117"/>
                      <a:pt x="3117" y="0"/>
                      <a:pt x="3117"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39" name="Google Shape;584;p42"/>
            <p:cNvSpPr/>
            <p:nvPr/>
          </p:nvSpPr>
          <p:spPr>
            <a:xfrm>
              <a:off x="2925285" y="294252"/>
              <a:ext cx="94617" cy="94955"/>
            </a:xfrm>
            <a:custGeom>
              <a:avLst/>
              <a:gdLst/>
              <a:ahLst/>
              <a:cxnLst/>
              <a:rect l="l" t="t" r="r" b="b"/>
              <a:pathLst>
                <a:path w="3083" h="3094" extrusionOk="0">
                  <a:moveTo>
                    <a:pt x="1541" y="1"/>
                  </a:moveTo>
                  <a:cubicBezTo>
                    <a:pt x="1541" y="1542"/>
                    <a:pt x="0" y="1542"/>
                    <a:pt x="0" y="1542"/>
                  </a:cubicBezTo>
                  <a:cubicBezTo>
                    <a:pt x="1541" y="1542"/>
                    <a:pt x="1541" y="3094"/>
                    <a:pt x="1541" y="3094"/>
                  </a:cubicBezTo>
                  <a:cubicBezTo>
                    <a:pt x="1541" y="1542"/>
                    <a:pt x="3082" y="1542"/>
                    <a:pt x="3082" y="1542"/>
                  </a:cubicBezTo>
                  <a:cubicBezTo>
                    <a:pt x="1541" y="1542"/>
                    <a:pt x="1541" y="1"/>
                    <a:pt x="1541" y="1"/>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grpSp>
      <p:sp>
        <p:nvSpPr>
          <p:cNvPr id="99" name="文本框 4">
            <a:extLst>
              <a:ext uri="{FF2B5EF4-FFF2-40B4-BE49-F238E27FC236}">
                <a16:creationId xmlns:a16="http://schemas.microsoft.com/office/drawing/2014/main" xmlns="" id="{056CC275-411D-42FB-BEB2-46569FA10E65}"/>
              </a:ext>
            </a:extLst>
          </p:cNvPr>
          <p:cNvSpPr txBox="1"/>
          <p:nvPr/>
        </p:nvSpPr>
        <p:spPr>
          <a:xfrm>
            <a:off x="1617001" y="2333009"/>
            <a:ext cx="8935107" cy="3416320"/>
          </a:xfrm>
          <a:custGeom>
            <a:avLst/>
            <a:gdLst>
              <a:gd name="connsiteX0" fmla="*/ 0 w 8935107"/>
              <a:gd name="connsiteY0" fmla="*/ 0 h 3416320"/>
              <a:gd name="connsiteX1" fmla="*/ 508614 w 8935107"/>
              <a:gd name="connsiteY1" fmla="*/ 0 h 3416320"/>
              <a:gd name="connsiteX2" fmla="*/ 1374632 w 8935107"/>
              <a:gd name="connsiteY2" fmla="*/ 0 h 3416320"/>
              <a:gd name="connsiteX3" fmla="*/ 1793895 w 8935107"/>
              <a:gd name="connsiteY3" fmla="*/ 0 h 3416320"/>
              <a:gd name="connsiteX4" fmla="*/ 2391859 w 8935107"/>
              <a:gd name="connsiteY4" fmla="*/ 0 h 3416320"/>
              <a:gd name="connsiteX5" fmla="*/ 3168526 w 8935107"/>
              <a:gd name="connsiteY5" fmla="*/ 0 h 3416320"/>
              <a:gd name="connsiteX6" fmla="*/ 3587789 w 8935107"/>
              <a:gd name="connsiteY6" fmla="*/ 0 h 3416320"/>
              <a:gd name="connsiteX7" fmla="*/ 4185754 w 8935107"/>
              <a:gd name="connsiteY7" fmla="*/ 0 h 3416320"/>
              <a:gd name="connsiteX8" fmla="*/ 4873070 w 8935107"/>
              <a:gd name="connsiteY8" fmla="*/ 0 h 3416320"/>
              <a:gd name="connsiteX9" fmla="*/ 5739088 w 8935107"/>
              <a:gd name="connsiteY9" fmla="*/ 0 h 3416320"/>
              <a:gd name="connsiteX10" fmla="*/ 6337053 w 8935107"/>
              <a:gd name="connsiteY10" fmla="*/ 0 h 3416320"/>
              <a:gd name="connsiteX11" fmla="*/ 7203071 w 8935107"/>
              <a:gd name="connsiteY11" fmla="*/ 0 h 3416320"/>
              <a:gd name="connsiteX12" fmla="*/ 7890387 w 8935107"/>
              <a:gd name="connsiteY12" fmla="*/ 0 h 3416320"/>
              <a:gd name="connsiteX13" fmla="*/ 8935107 w 8935107"/>
              <a:gd name="connsiteY13" fmla="*/ 0 h 3416320"/>
              <a:gd name="connsiteX14" fmla="*/ 8935107 w 8935107"/>
              <a:gd name="connsiteY14" fmla="*/ 683264 h 3416320"/>
              <a:gd name="connsiteX15" fmla="*/ 8935107 w 8935107"/>
              <a:gd name="connsiteY15" fmla="*/ 1400691 h 3416320"/>
              <a:gd name="connsiteX16" fmla="*/ 8935107 w 8935107"/>
              <a:gd name="connsiteY16" fmla="*/ 2049792 h 3416320"/>
              <a:gd name="connsiteX17" fmla="*/ 8935107 w 8935107"/>
              <a:gd name="connsiteY17" fmla="*/ 2733056 h 3416320"/>
              <a:gd name="connsiteX18" fmla="*/ 8935107 w 8935107"/>
              <a:gd name="connsiteY18" fmla="*/ 3416320 h 3416320"/>
              <a:gd name="connsiteX19" fmla="*/ 8247791 w 8935107"/>
              <a:gd name="connsiteY19" fmla="*/ 3416320 h 3416320"/>
              <a:gd name="connsiteX20" fmla="*/ 7381773 w 8935107"/>
              <a:gd name="connsiteY20" fmla="*/ 3416320 h 3416320"/>
              <a:gd name="connsiteX21" fmla="*/ 6783808 w 8935107"/>
              <a:gd name="connsiteY21" fmla="*/ 3416320 h 3416320"/>
              <a:gd name="connsiteX22" fmla="*/ 6185843 w 8935107"/>
              <a:gd name="connsiteY22" fmla="*/ 3416320 h 3416320"/>
              <a:gd name="connsiteX23" fmla="*/ 5766581 w 8935107"/>
              <a:gd name="connsiteY23" fmla="*/ 3416320 h 3416320"/>
              <a:gd name="connsiteX24" fmla="*/ 5257967 w 8935107"/>
              <a:gd name="connsiteY24" fmla="*/ 3416320 h 3416320"/>
              <a:gd name="connsiteX25" fmla="*/ 4570651 w 8935107"/>
              <a:gd name="connsiteY25" fmla="*/ 3416320 h 3416320"/>
              <a:gd name="connsiteX26" fmla="*/ 3793984 w 8935107"/>
              <a:gd name="connsiteY26" fmla="*/ 3416320 h 3416320"/>
              <a:gd name="connsiteX27" fmla="*/ 3374721 w 8935107"/>
              <a:gd name="connsiteY27" fmla="*/ 3416320 h 3416320"/>
              <a:gd name="connsiteX28" fmla="*/ 2866107 w 8935107"/>
              <a:gd name="connsiteY28" fmla="*/ 3416320 h 3416320"/>
              <a:gd name="connsiteX29" fmla="*/ 2446845 w 8935107"/>
              <a:gd name="connsiteY29" fmla="*/ 3416320 h 3416320"/>
              <a:gd name="connsiteX30" fmla="*/ 1938231 w 8935107"/>
              <a:gd name="connsiteY30" fmla="*/ 3416320 h 3416320"/>
              <a:gd name="connsiteX31" fmla="*/ 1518968 w 8935107"/>
              <a:gd name="connsiteY31" fmla="*/ 3416320 h 3416320"/>
              <a:gd name="connsiteX32" fmla="*/ 1099705 w 8935107"/>
              <a:gd name="connsiteY32" fmla="*/ 3416320 h 3416320"/>
              <a:gd name="connsiteX33" fmla="*/ 0 w 8935107"/>
              <a:gd name="connsiteY33" fmla="*/ 3416320 h 3416320"/>
              <a:gd name="connsiteX34" fmla="*/ 0 w 8935107"/>
              <a:gd name="connsiteY34" fmla="*/ 2664730 h 3416320"/>
              <a:gd name="connsiteX35" fmla="*/ 0 w 8935107"/>
              <a:gd name="connsiteY35" fmla="*/ 1947302 h 3416320"/>
              <a:gd name="connsiteX36" fmla="*/ 0 w 8935107"/>
              <a:gd name="connsiteY36" fmla="*/ 1332365 h 3416320"/>
              <a:gd name="connsiteX37" fmla="*/ 0 w 8935107"/>
              <a:gd name="connsiteY37" fmla="*/ 683264 h 3416320"/>
              <a:gd name="connsiteX38" fmla="*/ 0 w 8935107"/>
              <a:gd name="connsiteY38" fmla="*/ 0 h 34163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Lst>
            <a:rect l="l" t="t" r="r" b="b"/>
            <a:pathLst>
              <a:path w="8935107" h="3416320" fill="none" extrusionOk="0">
                <a:moveTo>
                  <a:pt x="0" y="0"/>
                </a:moveTo>
                <a:cubicBezTo>
                  <a:pt x="133090" y="15351"/>
                  <a:pt x="380990" y="10476"/>
                  <a:pt x="508614" y="0"/>
                </a:cubicBezTo>
                <a:cubicBezTo>
                  <a:pt x="636238" y="-10476"/>
                  <a:pt x="1131995" y="8507"/>
                  <a:pt x="1374632" y="0"/>
                </a:cubicBezTo>
                <a:cubicBezTo>
                  <a:pt x="1617269" y="-8507"/>
                  <a:pt x="1689376" y="1483"/>
                  <a:pt x="1793895" y="0"/>
                </a:cubicBezTo>
                <a:cubicBezTo>
                  <a:pt x="1898414" y="-1483"/>
                  <a:pt x="2260346" y="17557"/>
                  <a:pt x="2391859" y="0"/>
                </a:cubicBezTo>
                <a:cubicBezTo>
                  <a:pt x="2523372" y="-17557"/>
                  <a:pt x="2894039" y="19368"/>
                  <a:pt x="3168526" y="0"/>
                </a:cubicBezTo>
                <a:cubicBezTo>
                  <a:pt x="3443013" y="-19368"/>
                  <a:pt x="3495848" y="-5230"/>
                  <a:pt x="3587789" y="0"/>
                </a:cubicBezTo>
                <a:cubicBezTo>
                  <a:pt x="3679730" y="5230"/>
                  <a:pt x="4040451" y="3521"/>
                  <a:pt x="4185754" y="0"/>
                </a:cubicBezTo>
                <a:cubicBezTo>
                  <a:pt x="4331057" y="-3521"/>
                  <a:pt x="4671487" y="33233"/>
                  <a:pt x="4873070" y="0"/>
                </a:cubicBezTo>
                <a:cubicBezTo>
                  <a:pt x="5074653" y="-33233"/>
                  <a:pt x="5559750" y="6048"/>
                  <a:pt x="5739088" y="0"/>
                </a:cubicBezTo>
                <a:cubicBezTo>
                  <a:pt x="5918426" y="-6048"/>
                  <a:pt x="6138684" y="-29092"/>
                  <a:pt x="6337053" y="0"/>
                </a:cubicBezTo>
                <a:cubicBezTo>
                  <a:pt x="6535423" y="29092"/>
                  <a:pt x="6893790" y="17316"/>
                  <a:pt x="7203071" y="0"/>
                </a:cubicBezTo>
                <a:cubicBezTo>
                  <a:pt x="7512352" y="-17316"/>
                  <a:pt x="7672515" y="-4264"/>
                  <a:pt x="7890387" y="0"/>
                </a:cubicBezTo>
                <a:cubicBezTo>
                  <a:pt x="8108259" y="4264"/>
                  <a:pt x="8544571" y="-17147"/>
                  <a:pt x="8935107" y="0"/>
                </a:cubicBezTo>
                <a:cubicBezTo>
                  <a:pt x="8911265" y="308093"/>
                  <a:pt x="8939618" y="500384"/>
                  <a:pt x="8935107" y="683264"/>
                </a:cubicBezTo>
                <a:cubicBezTo>
                  <a:pt x="8930596" y="866144"/>
                  <a:pt x="8902460" y="1147788"/>
                  <a:pt x="8935107" y="1400691"/>
                </a:cubicBezTo>
                <a:cubicBezTo>
                  <a:pt x="8967754" y="1653594"/>
                  <a:pt x="8927831" y="1887839"/>
                  <a:pt x="8935107" y="2049792"/>
                </a:cubicBezTo>
                <a:cubicBezTo>
                  <a:pt x="8942383" y="2211745"/>
                  <a:pt x="8913949" y="2499399"/>
                  <a:pt x="8935107" y="2733056"/>
                </a:cubicBezTo>
                <a:cubicBezTo>
                  <a:pt x="8956265" y="2966713"/>
                  <a:pt x="8927286" y="3146923"/>
                  <a:pt x="8935107" y="3416320"/>
                </a:cubicBezTo>
                <a:cubicBezTo>
                  <a:pt x="8668417" y="3438535"/>
                  <a:pt x="8471305" y="3394790"/>
                  <a:pt x="8247791" y="3416320"/>
                </a:cubicBezTo>
                <a:cubicBezTo>
                  <a:pt x="8024277" y="3437850"/>
                  <a:pt x="7611155" y="3402192"/>
                  <a:pt x="7381773" y="3416320"/>
                </a:cubicBezTo>
                <a:cubicBezTo>
                  <a:pt x="7152391" y="3430448"/>
                  <a:pt x="7022433" y="3419141"/>
                  <a:pt x="6783808" y="3416320"/>
                </a:cubicBezTo>
                <a:cubicBezTo>
                  <a:pt x="6545184" y="3413499"/>
                  <a:pt x="6409006" y="3431903"/>
                  <a:pt x="6185843" y="3416320"/>
                </a:cubicBezTo>
                <a:cubicBezTo>
                  <a:pt x="5962680" y="3400737"/>
                  <a:pt x="5852555" y="3408039"/>
                  <a:pt x="5766581" y="3416320"/>
                </a:cubicBezTo>
                <a:cubicBezTo>
                  <a:pt x="5680607" y="3424601"/>
                  <a:pt x="5369320" y="3424354"/>
                  <a:pt x="5257967" y="3416320"/>
                </a:cubicBezTo>
                <a:cubicBezTo>
                  <a:pt x="5146614" y="3408286"/>
                  <a:pt x="4899699" y="3418586"/>
                  <a:pt x="4570651" y="3416320"/>
                </a:cubicBezTo>
                <a:cubicBezTo>
                  <a:pt x="4241603" y="3414054"/>
                  <a:pt x="4040854" y="3388688"/>
                  <a:pt x="3793984" y="3416320"/>
                </a:cubicBezTo>
                <a:cubicBezTo>
                  <a:pt x="3547114" y="3443952"/>
                  <a:pt x="3470029" y="3430175"/>
                  <a:pt x="3374721" y="3416320"/>
                </a:cubicBezTo>
                <a:cubicBezTo>
                  <a:pt x="3279413" y="3402465"/>
                  <a:pt x="3067919" y="3420397"/>
                  <a:pt x="2866107" y="3416320"/>
                </a:cubicBezTo>
                <a:cubicBezTo>
                  <a:pt x="2664295" y="3412243"/>
                  <a:pt x="2545027" y="3412704"/>
                  <a:pt x="2446845" y="3416320"/>
                </a:cubicBezTo>
                <a:cubicBezTo>
                  <a:pt x="2348663" y="3419936"/>
                  <a:pt x="2156046" y="3398373"/>
                  <a:pt x="1938231" y="3416320"/>
                </a:cubicBezTo>
                <a:cubicBezTo>
                  <a:pt x="1720416" y="3434267"/>
                  <a:pt x="1631014" y="3432863"/>
                  <a:pt x="1518968" y="3416320"/>
                </a:cubicBezTo>
                <a:cubicBezTo>
                  <a:pt x="1406922" y="3399777"/>
                  <a:pt x="1262239" y="3427591"/>
                  <a:pt x="1099705" y="3416320"/>
                </a:cubicBezTo>
                <a:cubicBezTo>
                  <a:pt x="937171" y="3405049"/>
                  <a:pt x="442545" y="3422273"/>
                  <a:pt x="0" y="3416320"/>
                </a:cubicBezTo>
                <a:cubicBezTo>
                  <a:pt x="-31361" y="3127894"/>
                  <a:pt x="14568" y="2945950"/>
                  <a:pt x="0" y="2664730"/>
                </a:cubicBezTo>
                <a:cubicBezTo>
                  <a:pt x="-14568" y="2383510"/>
                  <a:pt x="-792" y="2217814"/>
                  <a:pt x="0" y="1947302"/>
                </a:cubicBezTo>
                <a:cubicBezTo>
                  <a:pt x="792" y="1676790"/>
                  <a:pt x="15228" y="1480671"/>
                  <a:pt x="0" y="1332365"/>
                </a:cubicBezTo>
                <a:cubicBezTo>
                  <a:pt x="-15228" y="1184059"/>
                  <a:pt x="23446" y="834519"/>
                  <a:pt x="0" y="683264"/>
                </a:cubicBezTo>
                <a:cubicBezTo>
                  <a:pt x="-23446" y="532009"/>
                  <a:pt x="5007" y="197814"/>
                  <a:pt x="0" y="0"/>
                </a:cubicBezTo>
                <a:close/>
              </a:path>
              <a:path w="8935107" h="3416320" stroke="0" extrusionOk="0">
                <a:moveTo>
                  <a:pt x="0" y="0"/>
                </a:moveTo>
                <a:cubicBezTo>
                  <a:pt x="189001" y="315"/>
                  <a:pt x="587948" y="30895"/>
                  <a:pt x="866018" y="0"/>
                </a:cubicBezTo>
                <a:cubicBezTo>
                  <a:pt x="1144088" y="-30895"/>
                  <a:pt x="1436449" y="-34163"/>
                  <a:pt x="1732036" y="0"/>
                </a:cubicBezTo>
                <a:cubicBezTo>
                  <a:pt x="2027623" y="34163"/>
                  <a:pt x="2296544" y="-14516"/>
                  <a:pt x="2598054" y="0"/>
                </a:cubicBezTo>
                <a:cubicBezTo>
                  <a:pt x="2899564" y="14516"/>
                  <a:pt x="3189510" y="-11023"/>
                  <a:pt x="3374721" y="0"/>
                </a:cubicBezTo>
                <a:cubicBezTo>
                  <a:pt x="3559932" y="11023"/>
                  <a:pt x="3751547" y="2576"/>
                  <a:pt x="3883335" y="0"/>
                </a:cubicBezTo>
                <a:cubicBezTo>
                  <a:pt x="4015123" y="-2576"/>
                  <a:pt x="4275074" y="-21741"/>
                  <a:pt x="4481300" y="0"/>
                </a:cubicBezTo>
                <a:cubicBezTo>
                  <a:pt x="4687526" y="21741"/>
                  <a:pt x="4782029" y="-1937"/>
                  <a:pt x="5079265" y="0"/>
                </a:cubicBezTo>
                <a:cubicBezTo>
                  <a:pt x="5376501" y="1937"/>
                  <a:pt x="5679402" y="-19494"/>
                  <a:pt x="5855932" y="0"/>
                </a:cubicBezTo>
                <a:cubicBezTo>
                  <a:pt x="6032462" y="19494"/>
                  <a:pt x="6382228" y="-35192"/>
                  <a:pt x="6721950" y="0"/>
                </a:cubicBezTo>
                <a:cubicBezTo>
                  <a:pt x="7061672" y="35192"/>
                  <a:pt x="7032554" y="-20551"/>
                  <a:pt x="7230564" y="0"/>
                </a:cubicBezTo>
                <a:cubicBezTo>
                  <a:pt x="7428574" y="20551"/>
                  <a:pt x="7704650" y="-17566"/>
                  <a:pt x="7917879" y="0"/>
                </a:cubicBezTo>
                <a:cubicBezTo>
                  <a:pt x="8131109" y="17566"/>
                  <a:pt x="8680502" y="37138"/>
                  <a:pt x="8935107" y="0"/>
                </a:cubicBezTo>
                <a:cubicBezTo>
                  <a:pt x="8941879" y="193365"/>
                  <a:pt x="8948819" y="438463"/>
                  <a:pt x="8935107" y="580774"/>
                </a:cubicBezTo>
                <a:cubicBezTo>
                  <a:pt x="8921395" y="723085"/>
                  <a:pt x="8913816" y="953490"/>
                  <a:pt x="8935107" y="1195712"/>
                </a:cubicBezTo>
                <a:cubicBezTo>
                  <a:pt x="8956398" y="1437934"/>
                  <a:pt x="8956537" y="1531900"/>
                  <a:pt x="8935107" y="1776486"/>
                </a:cubicBezTo>
                <a:cubicBezTo>
                  <a:pt x="8913677" y="2021072"/>
                  <a:pt x="8941077" y="2130368"/>
                  <a:pt x="8935107" y="2425587"/>
                </a:cubicBezTo>
                <a:cubicBezTo>
                  <a:pt x="8929137" y="2720806"/>
                  <a:pt x="8967821" y="3212725"/>
                  <a:pt x="8935107" y="3416320"/>
                </a:cubicBezTo>
                <a:cubicBezTo>
                  <a:pt x="8757466" y="3379202"/>
                  <a:pt x="8368589" y="3448877"/>
                  <a:pt x="8158440" y="3416320"/>
                </a:cubicBezTo>
                <a:cubicBezTo>
                  <a:pt x="7948291" y="3383763"/>
                  <a:pt x="7622889" y="3393439"/>
                  <a:pt x="7292422" y="3416320"/>
                </a:cubicBezTo>
                <a:cubicBezTo>
                  <a:pt x="6961955" y="3439201"/>
                  <a:pt x="7002877" y="3412237"/>
                  <a:pt x="6873159" y="3416320"/>
                </a:cubicBezTo>
                <a:cubicBezTo>
                  <a:pt x="6743441" y="3420403"/>
                  <a:pt x="6338310" y="3430814"/>
                  <a:pt x="6096492" y="3416320"/>
                </a:cubicBezTo>
                <a:cubicBezTo>
                  <a:pt x="5854674" y="3401826"/>
                  <a:pt x="5633329" y="3433326"/>
                  <a:pt x="5409176" y="3416320"/>
                </a:cubicBezTo>
                <a:cubicBezTo>
                  <a:pt x="5185023" y="3399314"/>
                  <a:pt x="5074013" y="3444629"/>
                  <a:pt x="4811211" y="3416320"/>
                </a:cubicBezTo>
                <a:cubicBezTo>
                  <a:pt x="4548410" y="3388011"/>
                  <a:pt x="4495640" y="3414807"/>
                  <a:pt x="4302598" y="3416320"/>
                </a:cubicBezTo>
                <a:cubicBezTo>
                  <a:pt x="4109556" y="3417833"/>
                  <a:pt x="3833839" y="3417370"/>
                  <a:pt x="3436580" y="3416320"/>
                </a:cubicBezTo>
                <a:cubicBezTo>
                  <a:pt x="3039321" y="3415270"/>
                  <a:pt x="3021671" y="3432359"/>
                  <a:pt x="2659913" y="3416320"/>
                </a:cubicBezTo>
                <a:cubicBezTo>
                  <a:pt x="2298155" y="3400281"/>
                  <a:pt x="2179596" y="3441255"/>
                  <a:pt x="1793895" y="3416320"/>
                </a:cubicBezTo>
                <a:cubicBezTo>
                  <a:pt x="1408194" y="3391385"/>
                  <a:pt x="1578017" y="3421603"/>
                  <a:pt x="1374632" y="3416320"/>
                </a:cubicBezTo>
                <a:cubicBezTo>
                  <a:pt x="1171247" y="3411037"/>
                  <a:pt x="1046856" y="3440521"/>
                  <a:pt x="776667" y="3416320"/>
                </a:cubicBezTo>
                <a:cubicBezTo>
                  <a:pt x="506478" y="3392119"/>
                  <a:pt x="219985" y="3420758"/>
                  <a:pt x="0" y="3416320"/>
                </a:cubicBezTo>
                <a:cubicBezTo>
                  <a:pt x="-28073" y="3187760"/>
                  <a:pt x="-15082" y="2995982"/>
                  <a:pt x="0" y="2835546"/>
                </a:cubicBezTo>
                <a:cubicBezTo>
                  <a:pt x="15082" y="2675110"/>
                  <a:pt x="2820" y="2364546"/>
                  <a:pt x="0" y="2118118"/>
                </a:cubicBezTo>
                <a:cubicBezTo>
                  <a:pt x="-2820" y="1871690"/>
                  <a:pt x="-17594" y="1528818"/>
                  <a:pt x="0" y="1366528"/>
                </a:cubicBezTo>
                <a:cubicBezTo>
                  <a:pt x="17594" y="1204238"/>
                  <a:pt x="33518" y="892009"/>
                  <a:pt x="0" y="614938"/>
                </a:cubicBezTo>
                <a:cubicBezTo>
                  <a:pt x="-33518" y="337867"/>
                  <a:pt x="-9371" y="269638"/>
                  <a:pt x="0" y="0"/>
                </a:cubicBezTo>
                <a:close/>
              </a:path>
            </a:pathLst>
          </a:custGeom>
          <a:solidFill>
            <a:schemeClr val="bg1"/>
          </a:solidFill>
          <a:ln w="28575">
            <a:solidFill>
              <a:schemeClr val="tx1"/>
            </a:solidFill>
            <a:prstDash val="dash"/>
            <a:extLst>
              <a:ext uri="{C807C97D-BFC1-408E-A445-0C87EB9F89A2}">
                <ask:lineSketchStyleProps xmlns:ask="http://schemas.microsoft.com/office/drawing/2018/sketchyshapes" xmlns="" sd="18661555">
                  <a:prstGeom prst="rect">
                    <a:avLst/>
                  </a:prstGeom>
                  <ask:type>
                    <ask:lineSketchFreehand/>
                  </ask:type>
                </ask:lineSketchStyleProps>
              </a:ext>
            </a:extLst>
          </a:ln>
        </p:spPr>
        <p:txBody>
          <a:bodyPr wrap="square" rtlCol="0">
            <a:spAutoFit/>
          </a:bodyPr>
          <a:lstStyle/>
          <a:p>
            <a:pPr lvl="0" algn="just"/>
            <a:r>
              <a:rPr lang="vi-VN" altLang="zh-CN" sz="3600" b="1" dirty="0">
                <a:solidFill>
                  <a:srgbClr val="002060"/>
                </a:solidFill>
                <a:latin typeface="Cambria" panose="02040503050406030204" pitchFamily="18" charset="0"/>
                <a:ea typeface="Cambria" panose="02040503050406030204" pitchFamily="18" charset="0"/>
              </a:rPr>
              <a:t> Trong cùng một tình huống, có thể nảy sinh những cách suy nghĩ tích cực hoặc tiêu cực. Hướng suy nghĩ tích cực sẽ giúp chúng ta có được cảm xúc tốt đẹp, vượt qua cảm xúc tiêu cực, từ đó điều chỉnh được cảm xúc của mình.</a:t>
            </a:r>
          </a:p>
        </p:txBody>
      </p:sp>
      <p:pic>
        <p:nvPicPr>
          <p:cNvPr id="3" name="Picture 2" descr="A picture containing text, toy, doll, vector graphics&#10;&#10;Description automatically generated">
            <a:extLst>
              <a:ext uri="{FF2B5EF4-FFF2-40B4-BE49-F238E27FC236}">
                <a16:creationId xmlns:a16="http://schemas.microsoft.com/office/drawing/2014/main" xmlns="" id="{D4EFE44D-6EEB-4ADB-A9DC-B604269CFCE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52405" r="10654"/>
          <a:stretch/>
        </p:blipFill>
        <p:spPr>
          <a:xfrm>
            <a:off x="10012398" y="-171988"/>
            <a:ext cx="1578622" cy="2403756"/>
          </a:xfrm>
          <a:prstGeom prst="rect">
            <a:avLst/>
          </a:prstGeom>
        </p:spPr>
      </p:pic>
      <p:pic>
        <p:nvPicPr>
          <p:cNvPr id="78" name="Picture 77">
            <a:extLst>
              <a:ext uri="{FF2B5EF4-FFF2-40B4-BE49-F238E27FC236}">
                <a16:creationId xmlns:a16="http://schemas.microsoft.com/office/drawing/2014/main" xmlns="" id="{3C857665-3222-4DE1-91DA-9F6A1FDE5BA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5767" t="954" r="48490" b="-954"/>
          <a:stretch/>
        </p:blipFill>
        <p:spPr>
          <a:xfrm>
            <a:off x="381112" y="-42266"/>
            <a:ext cx="1497041" cy="2355932"/>
          </a:xfrm>
          <a:prstGeom prst="rect">
            <a:avLst/>
          </a:prstGeom>
        </p:spPr>
      </p:pic>
      <p:pic>
        <p:nvPicPr>
          <p:cNvPr id="2" name="Picture 1">
            <a:extLst>
              <a:ext uri="{FF2B5EF4-FFF2-40B4-BE49-F238E27FC236}">
                <a16:creationId xmlns:a16="http://schemas.microsoft.com/office/drawing/2014/main" xmlns="" id="{477C1979-A211-8086-6CCD-4CC90A49C5C2}"/>
              </a:ext>
            </a:extLst>
          </p:cNvPr>
          <p:cNvPicPr>
            <a:picLocks noChangeAspect="1"/>
          </p:cNvPicPr>
          <p:nvPr/>
        </p:nvPicPr>
        <p:blipFill>
          <a:blip r:embed="rId7"/>
          <a:stretch>
            <a:fillRect/>
          </a:stretch>
        </p:blipFill>
        <p:spPr>
          <a:xfrm>
            <a:off x="3370852" y="677628"/>
            <a:ext cx="5450296" cy="2121592"/>
          </a:xfrm>
          <a:prstGeom prst="rect">
            <a:avLst/>
          </a:prstGeom>
        </p:spPr>
      </p:pic>
    </p:spTree>
    <p:extLst>
      <p:ext uri="{BB962C8B-B14F-4D97-AF65-F5344CB8AC3E}">
        <p14:creationId xmlns:p14="http://schemas.microsoft.com/office/powerpoint/2010/main" val="64021951"/>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1000"/>
                                        <p:tgtEl>
                                          <p:spTgt spid="30"/>
                                        </p:tgtEl>
                                      </p:cBhvr>
                                    </p:animEffect>
                                    <p:anim calcmode="lin" valueType="num">
                                      <p:cBhvr>
                                        <p:cTn id="8" dur="1000" fill="hold"/>
                                        <p:tgtEl>
                                          <p:spTgt spid="30"/>
                                        </p:tgtEl>
                                        <p:attrNameLst>
                                          <p:attrName>ppt_x</p:attrName>
                                        </p:attrNameLst>
                                      </p:cBhvr>
                                      <p:tavLst>
                                        <p:tav tm="0">
                                          <p:val>
                                            <p:strVal val="#ppt_x"/>
                                          </p:val>
                                        </p:tav>
                                        <p:tav tm="100000">
                                          <p:val>
                                            <p:strVal val="#ppt_x"/>
                                          </p:val>
                                        </p:tav>
                                      </p:tavLst>
                                    </p:anim>
                                    <p:anim calcmode="lin" valueType="num">
                                      <p:cBhvr>
                                        <p:cTn id="9" dur="1000" fill="hold"/>
                                        <p:tgtEl>
                                          <p:spTgt spid="3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99"/>
                                        </p:tgtEl>
                                        <p:attrNameLst>
                                          <p:attrName>style.visibility</p:attrName>
                                        </p:attrNameLst>
                                      </p:cBhvr>
                                      <p:to>
                                        <p:strVal val="visible"/>
                                      </p:to>
                                    </p:set>
                                    <p:animEffect transition="in" filter="fade">
                                      <p:cBhvr>
                                        <p:cTn id="12" dur="1000"/>
                                        <p:tgtEl>
                                          <p:spTgt spid="99"/>
                                        </p:tgtEl>
                                      </p:cBhvr>
                                    </p:animEffect>
                                    <p:anim calcmode="lin" valueType="num">
                                      <p:cBhvr>
                                        <p:cTn id="13" dur="1000" fill="hold"/>
                                        <p:tgtEl>
                                          <p:spTgt spid="99"/>
                                        </p:tgtEl>
                                        <p:attrNameLst>
                                          <p:attrName>ppt_x</p:attrName>
                                        </p:attrNameLst>
                                      </p:cBhvr>
                                      <p:tavLst>
                                        <p:tav tm="0">
                                          <p:val>
                                            <p:strVal val="#ppt_x"/>
                                          </p:val>
                                        </p:tav>
                                        <p:tav tm="100000">
                                          <p:val>
                                            <p:strVal val="#ppt_x"/>
                                          </p:val>
                                        </p:tav>
                                      </p:tavLst>
                                    </p:anim>
                                    <p:anim calcmode="lin" valueType="num">
                                      <p:cBhvr>
                                        <p:cTn id="14" dur="1000" fill="hold"/>
                                        <p:tgtEl>
                                          <p:spTgt spid="9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1|0.7|0.7"/>
</p:tagLst>
</file>

<file path=ppt/tags/tag2.xml><?xml version="1.0" encoding="utf-8"?>
<p:tagLst xmlns:a="http://schemas.openxmlformats.org/drawingml/2006/main" xmlns:r="http://schemas.openxmlformats.org/officeDocument/2006/relationships" xmlns:p="http://schemas.openxmlformats.org/presentationml/2006/main">
  <p:tag name="TIMING" val="|0.4"/>
</p:tagLst>
</file>

<file path=ppt/tags/tag3.xml><?xml version="1.0" encoding="utf-8"?>
<p:tagLst xmlns:a="http://schemas.openxmlformats.org/drawingml/2006/main" xmlns:r="http://schemas.openxmlformats.org/officeDocument/2006/relationships" xmlns:p="http://schemas.openxmlformats.org/presentationml/2006/main">
  <p:tag name="TIMING" val="|0.4"/>
</p:tagLst>
</file>

<file path=ppt/tags/tag4.xml><?xml version="1.0" encoding="utf-8"?>
<p:tagLst xmlns:a="http://schemas.openxmlformats.org/drawingml/2006/main" xmlns:r="http://schemas.openxmlformats.org/officeDocument/2006/relationships" xmlns:p="http://schemas.openxmlformats.org/presentationml/2006/main">
  <p:tag name="TIMING" val="|0.4"/>
</p:tagLst>
</file>

<file path=ppt/tags/tag5.xml><?xml version="1.0" encoding="utf-8"?>
<p:tagLst xmlns:a="http://schemas.openxmlformats.org/drawingml/2006/main" xmlns:r="http://schemas.openxmlformats.org/officeDocument/2006/relationships" xmlns:p="http://schemas.openxmlformats.org/presentationml/2006/main">
  <p:tag name="TIMING" val="|0.4"/>
</p:tagLst>
</file>

<file path=ppt/tags/tag6.xml><?xml version="1.0" encoding="utf-8"?>
<p:tagLst xmlns:a="http://schemas.openxmlformats.org/drawingml/2006/main" xmlns:r="http://schemas.openxmlformats.org/officeDocument/2006/relationships" xmlns:p="http://schemas.openxmlformats.org/presentationml/2006/main">
  <p:tag name="TIMING" val="|0.4"/>
</p:tagLst>
</file>

<file path=ppt/tags/tag7.xml><?xml version="1.0" encoding="utf-8"?>
<p:tagLst xmlns:a="http://schemas.openxmlformats.org/drawingml/2006/main" xmlns:r="http://schemas.openxmlformats.org/officeDocument/2006/relationships" xmlns:p="http://schemas.openxmlformats.org/presentationml/2006/main">
  <p:tag name="TIMING" val="|0.4"/>
</p:tagLst>
</file>

<file path=ppt/tags/tag8.xml><?xml version="1.0" encoding="utf-8"?>
<p:tagLst xmlns:a="http://schemas.openxmlformats.org/drawingml/2006/main" xmlns:r="http://schemas.openxmlformats.org/officeDocument/2006/relationships" xmlns:p="http://schemas.openxmlformats.org/presentationml/2006/main">
  <p:tag name="TIMING" val="|0.4"/>
</p:tagLst>
</file>

<file path=ppt/tags/tag9.xml><?xml version="1.0" encoding="utf-8"?>
<p:tagLst xmlns:a="http://schemas.openxmlformats.org/drawingml/2006/main" xmlns:r="http://schemas.openxmlformats.org/officeDocument/2006/relationships" xmlns:p="http://schemas.openxmlformats.org/presentationml/2006/main">
  <p:tag name="TIMING" val="|0.2"/>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bhkjjmnf">
      <a:majorFont>
        <a:latin typeface="字魂59号-创粗黑"/>
        <a:ea typeface="字魂59号-创粗黑"/>
        <a:cs typeface=""/>
      </a:majorFont>
      <a:minorFont>
        <a:latin typeface="字魂59号-创粗黑"/>
        <a:ea typeface="字魂59号-创粗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131</TotalTime>
  <Words>692</Words>
  <Application>Microsoft Office PowerPoint</Application>
  <PresentationFormat>Custom</PresentationFormat>
  <Paragraphs>61</Paragraphs>
  <Slides>35</Slides>
  <Notes>12</Notes>
  <HiddenSlides>0</HiddenSlides>
  <MMClips>0</MMClips>
  <ScaleCrop>false</ScaleCrop>
  <HeadingPairs>
    <vt:vector size="4" baseType="variant">
      <vt:variant>
        <vt:lpstr>Theme</vt:lpstr>
      </vt:variant>
      <vt:variant>
        <vt:i4>4</vt:i4>
      </vt:variant>
      <vt:variant>
        <vt:lpstr>Slide Titles</vt:lpstr>
      </vt:variant>
      <vt:variant>
        <vt:i4>35</vt:i4>
      </vt:variant>
    </vt:vector>
  </HeadingPairs>
  <TitlesOfParts>
    <vt:vector size="39" baseType="lpstr">
      <vt:lpstr>Office 主题</vt:lpstr>
      <vt:lpstr>Office Theme</vt:lpstr>
      <vt:lpstr>Custom Design</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HongLuu</cp:lastModifiedBy>
  <cp:revision>25</cp:revision>
  <dcterms:created xsi:type="dcterms:W3CDTF">2023-07-17T12:25:39Z</dcterms:created>
  <dcterms:modified xsi:type="dcterms:W3CDTF">2025-12-20T02:11:11Z</dcterms:modified>
</cp:coreProperties>
</file>