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08" r:id="rId4"/>
    <p:sldMasterId id="2147483720" r:id="rId5"/>
    <p:sldMasterId id="2147483732" r:id="rId6"/>
    <p:sldMasterId id="2147483757" r:id="rId7"/>
  </p:sldMasterIdLst>
  <p:notesMasterIdLst>
    <p:notesMasterId r:id="rId40"/>
  </p:notesMasterIdLst>
  <p:sldIdLst>
    <p:sldId id="11695" r:id="rId8"/>
    <p:sldId id="306" r:id="rId9"/>
    <p:sldId id="307" r:id="rId10"/>
    <p:sldId id="308" r:id="rId11"/>
    <p:sldId id="304" r:id="rId12"/>
    <p:sldId id="305" r:id="rId13"/>
    <p:sldId id="260" r:id="rId14"/>
    <p:sldId id="261" r:id="rId15"/>
    <p:sldId id="309" r:id="rId16"/>
    <p:sldId id="310" r:id="rId17"/>
    <p:sldId id="311" r:id="rId18"/>
    <p:sldId id="266" r:id="rId19"/>
    <p:sldId id="312" r:id="rId20"/>
    <p:sldId id="351" r:id="rId21"/>
    <p:sldId id="300" r:id="rId22"/>
    <p:sldId id="262" r:id="rId23"/>
    <p:sldId id="313" r:id="rId24"/>
    <p:sldId id="314" r:id="rId25"/>
    <p:sldId id="315" r:id="rId26"/>
    <p:sldId id="348" r:id="rId27"/>
    <p:sldId id="349" r:id="rId28"/>
    <p:sldId id="350" r:id="rId29"/>
    <p:sldId id="352" r:id="rId30"/>
    <p:sldId id="353" r:id="rId31"/>
    <p:sldId id="355" r:id="rId32"/>
    <p:sldId id="354" r:id="rId33"/>
    <p:sldId id="291" r:id="rId34"/>
    <p:sldId id="337" r:id="rId35"/>
    <p:sldId id="345" r:id="rId36"/>
    <p:sldId id="344" r:id="rId37"/>
    <p:sldId id="347" r:id="rId38"/>
    <p:sldId id="1169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4" d="100"/>
          <a:sy n="84" d="100"/>
        </p:scale>
        <p:origin x="-18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188BAB-29A5-42DA-AAFB-6B8381863675}" type="datetimeFigureOut">
              <a:rPr lang="en-US" smtClean="0"/>
              <a:t>20/12/2025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66D95F-0A08-4269-BF1F-446C260EF0E7}" type="slidenum">
              <a:rPr lang="en-US" smtClean="0"/>
              <a:t>‹#›</a:t>
            </a:fld>
            <a:endParaRPr lang="en-US"/>
          </a:p>
        </p:txBody>
      </p:sp>
    </p:spTree>
    <p:extLst>
      <p:ext uri="{BB962C8B-B14F-4D97-AF65-F5344CB8AC3E}">
        <p14:creationId xmlns:p14="http://schemas.microsoft.com/office/powerpoint/2010/main" val="1145986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2AEAC65A-67B0-A55F-2C4D-8576ABB56E6C}"/>
              </a:ext>
            </a:extLst>
          </p:cNvPr>
          <p:cNvSpPr>
            <a:spLocks noGrp="1"/>
          </p:cNvSpPr>
          <p:nvPr>
            <p:ph type="dt" sz="half" idx="10"/>
          </p:nvPr>
        </p:nvSpPr>
        <p:spPr/>
        <p:txBody>
          <a:bodyPr/>
          <a:lstStyle/>
          <a:p>
            <a:fld id="{8EB995BE-3FDD-4D8C-93BC-00982A533031}" type="datetimeFigureOut">
              <a:rPr lang="en-US" smtClean="0"/>
              <a:t>20/12/2025</a:t>
            </a:fld>
            <a:endParaRPr lang="en-US"/>
          </a:p>
        </p:txBody>
      </p:sp>
      <p:sp>
        <p:nvSpPr>
          <p:cNvPr id="5" name="Chỗ dành sẵn cho Chân trang 4">
            <a:extLst>
              <a:ext uri="{FF2B5EF4-FFF2-40B4-BE49-F238E27FC236}">
                <a16:creationId xmlns:a16="http://schemas.microsoft.com/office/drawing/2014/main" xmlns=""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584832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7417A7C6-E9BD-3C60-F9F6-6819CCBEB056}"/>
              </a:ext>
            </a:extLst>
          </p:cNvPr>
          <p:cNvSpPr>
            <a:spLocks noGrp="1"/>
          </p:cNvSpPr>
          <p:nvPr>
            <p:ph type="dt" sz="half" idx="10"/>
          </p:nvPr>
        </p:nvSpPr>
        <p:spPr/>
        <p:txBody>
          <a:bodyPr/>
          <a:lstStyle/>
          <a:p>
            <a:fld id="{8EB995BE-3FDD-4D8C-93BC-00982A533031}" type="datetimeFigureOut">
              <a:rPr lang="en-US" smtClean="0"/>
              <a:t>20/12/2025</a:t>
            </a:fld>
            <a:endParaRPr lang="en-US"/>
          </a:p>
        </p:txBody>
      </p:sp>
      <p:sp>
        <p:nvSpPr>
          <p:cNvPr id="5" name="Chỗ dành sẵn cho Chân trang 4">
            <a:extLst>
              <a:ext uri="{FF2B5EF4-FFF2-40B4-BE49-F238E27FC236}">
                <a16:creationId xmlns:a16="http://schemas.microsoft.com/office/drawing/2014/main" xmlns=""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021382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7FE4428E-354A-6C46-888B-998A014AA17C}"/>
              </a:ext>
            </a:extLst>
          </p:cNvPr>
          <p:cNvSpPr>
            <a:spLocks noGrp="1"/>
          </p:cNvSpPr>
          <p:nvPr>
            <p:ph type="dt" sz="half" idx="10"/>
          </p:nvPr>
        </p:nvSpPr>
        <p:spPr/>
        <p:txBody>
          <a:bodyPr/>
          <a:lstStyle/>
          <a:p>
            <a:fld id="{8EB995BE-3FDD-4D8C-93BC-00982A533031}" type="datetimeFigureOut">
              <a:rPr lang="en-US" smtClean="0"/>
              <a:t>20/12/2025</a:t>
            </a:fld>
            <a:endParaRPr lang="en-US"/>
          </a:p>
        </p:txBody>
      </p:sp>
      <p:sp>
        <p:nvSpPr>
          <p:cNvPr id="5" name="Chỗ dành sẵn cho Chân trang 4">
            <a:extLst>
              <a:ext uri="{FF2B5EF4-FFF2-40B4-BE49-F238E27FC236}">
                <a16:creationId xmlns:a16="http://schemas.microsoft.com/office/drawing/2014/main" xmlns=""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074648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D4F744A-35DA-49AF-B115-3B95933624D9}"/>
              </a:ext>
            </a:extLst>
          </p:cNvPr>
          <p:cNvSpPr>
            <a:spLocks noGrp="1"/>
          </p:cNvSpPr>
          <p:nvPr>
            <p:ph type="dt" sz="half" idx="10"/>
          </p:nvPr>
        </p:nvSpPr>
        <p:spPr/>
        <p:txBody>
          <a:bodyPr/>
          <a:lstStyle/>
          <a:p>
            <a:fld id="{C2930895-B746-47F3-AD11-A4FF40C45DBE}" type="datetimeFigureOut">
              <a:rPr lang="en-US" smtClean="0"/>
              <a:t>20/12/2025</a:t>
            </a:fld>
            <a:endParaRPr lang="en-US"/>
          </a:p>
        </p:txBody>
      </p:sp>
      <p:sp>
        <p:nvSpPr>
          <p:cNvPr id="5" name="Footer Placeholder 4">
            <a:extLst>
              <a:ext uri="{FF2B5EF4-FFF2-40B4-BE49-F238E27FC236}">
                <a16:creationId xmlns:a16="http://schemas.microsoft.com/office/drawing/2014/main" xmlns="" id="{888A9955-E6A4-471E-8D4B-BEBA46C824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C00637B-4923-44A4-A45B-E201A749738A}"/>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591437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9A38AC0-FB1C-4397-BDB7-4F5B4B6D25A1}"/>
              </a:ext>
            </a:extLst>
          </p:cNvPr>
          <p:cNvSpPr>
            <a:spLocks noGrp="1"/>
          </p:cNvSpPr>
          <p:nvPr>
            <p:ph type="dt" sz="half" idx="10"/>
          </p:nvPr>
        </p:nvSpPr>
        <p:spPr/>
        <p:txBody>
          <a:bodyPr/>
          <a:lstStyle/>
          <a:p>
            <a:fld id="{C2930895-B746-47F3-AD11-A4FF40C45DBE}" type="datetimeFigureOut">
              <a:rPr lang="en-US" smtClean="0"/>
              <a:t>20/12/2025</a:t>
            </a:fld>
            <a:endParaRPr lang="en-US"/>
          </a:p>
        </p:txBody>
      </p:sp>
      <p:sp>
        <p:nvSpPr>
          <p:cNvPr id="5" name="Footer Placeholder 4">
            <a:extLst>
              <a:ext uri="{FF2B5EF4-FFF2-40B4-BE49-F238E27FC236}">
                <a16:creationId xmlns:a16="http://schemas.microsoft.com/office/drawing/2014/main" xmlns="" id="{BD757A09-560E-4C46-90DC-71CC3BF55D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F3A6F9-382C-431A-911F-9D8E3577B3F7}"/>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549345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70D6DB-8350-4866-A68F-96F9622D68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A4274B1-E295-4EFD-AED5-E50786AC13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4EE1195-B85B-4DA4-A195-A4011455C62C}"/>
              </a:ext>
            </a:extLst>
          </p:cNvPr>
          <p:cNvSpPr>
            <a:spLocks noGrp="1"/>
          </p:cNvSpPr>
          <p:nvPr>
            <p:ph type="dt" sz="half" idx="10"/>
          </p:nvPr>
        </p:nvSpPr>
        <p:spPr/>
        <p:txBody>
          <a:bodyPr/>
          <a:lstStyle/>
          <a:p>
            <a:fld id="{C2930895-B746-47F3-AD11-A4FF40C45DBE}" type="datetimeFigureOut">
              <a:rPr lang="en-US" smtClean="0"/>
              <a:t>20/12/2025</a:t>
            </a:fld>
            <a:endParaRPr lang="en-US"/>
          </a:p>
        </p:txBody>
      </p:sp>
      <p:sp>
        <p:nvSpPr>
          <p:cNvPr id="5" name="Footer Placeholder 4">
            <a:extLst>
              <a:ext uri="{FF2B5EF4-FFF2-40B4-BE49-F238E27FC236}">
                <a16:creationId xmlns:a16="http://schemas.microsoft.com/office/drawing/2014/main" xmlns="" id="{2F3D636D-9C8A-4B8E-A3D9-F50E2B6126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914A8DA-3A6C-4D13-AD03-5FB8E4BD17AB}"/>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4284010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FC7C205-741D-4B9B-AB3D-E3213EC1500F}"/>
              </a:ext>
            </a:extLst>
          </p:cNvPr>
          <p:cNvSpPr>
            <a:spLocks noGrp="1"/>
          </p:cNvSpPr>
          <p:nvPr>
            <p:ph type="dt" sz="half" idx="10"/>
          </p:nvPr>
        </p:nvSpPr>
        <p:spPr/>
        <p:txBody>
          <a:bodyPr/>
          <a:lstStyle/>
          <a:p>
            <a:fld id="{C2930895-B746-47F3-AD11-A4FF40C45DBE}" type="datetimeFigureOut">
              <a:rPr lang="en-US" smtClean="0"/>
              <a:t>20/12/2025</a:t>
            </a:fld>
            <a:endParaRPr lang="en-US"/>
          </a:p>
        </p:txBody>
      </p:sp>
      <p:sp>
        <p:nvSpPr>
          <p:cNvPr id="6" name="Footer Placeholder 5">
            <a:extLst>
              <a:ext uri="{FF2B5EF4-FFF2-40B4-BE49-F238E27FC236}">
                <a16:creationId xmlns:a16="http://schemas.microsoft.com/office/drawing/2014/main" xmlns="" id="{4D7EB510-61D8-4C87-9641-9F7651B460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D83830C-0F66-4F01-9EBD-C96C69982C35}"/>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4230651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148425-D66B-4A4E-9F3A-10EF478855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BA0F5DE-576C-4059-82AE-AD88B3209A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9A6F6F8-5644-452F-A690-D0B953C545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4284B69-200C-49AA-8C0D-88259DC920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4354F6F-32C1-474C-A642-C07AE525F0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BC5AE54-2420-4708-9B31-55DFADF8EA03}"/>
              </a:ext>
            </a:extLst>
          </p:cNvPr>
          <p:cNvSpPr>
            <a:spLocks noGrp="1"/>
          </p:cNvSpPr>
          <p:nvPr>
            <p:ph type="dt" sz="half" idx="10"/>
          </p:nvPr>
        </p:nvSpPr>
        <p:spPr/>
        <p:txBody>
          <a:bodyPr/>
          <a:lstStyle/>
          <a:p>
            <a:fld id="{C2930895-B746-47F3-AD11-A4FF40C45DBE}" type="datetimeFigureOut">
              <a:rPr lang="en-US" smtClean="0"/>
              <a:t>20/12/2025</a:t>
            </a:fld>
            <a:endParaRPr lang="en-US"/>
          </a:p>
        </p:txBody>
      </p:sp>
      <p:sp>
        <p:nvSpPr>
          <p:cNvPr id="8" name="Footer Placeholder 7">
            <a:extLst>
              <a:ext uri="{FF2B5EF4-FFF2-40B4-BE49-F238E27FC236}">
                <a16:creationId xmlns:a16="http://schemas.microsoft.com/office/drawing/2014/main" xmlns="" id="{4F1CC4E9-F329-406D-86CE-ECD5AD0D77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D10290B-038B-47E8-86FB-1B47B851ADB1}"/>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505957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70CDEB6-CC00-4CFA-99AD-AC283863E5B4}"/>
              </a:ext>
            </a:extLst>
          </p:cNvPr>
          <p:cNvSpPr>
            <a:spLocks noGrp="1"/>
          </p:cNvSpPr>
          <p:nvPr>
            <p:ph type="dt" sz="half" idx="10"/>
          </p:nvPr>
        </p:nvSpPr>
        <p:spPr/>
        <p:txBody>
          <a:bodyPr/>
          <a:lstStyle/>
          <a:p>
            <a:fld id="{C2930895-B746-47F3-AD11-A4FF40C45DBE}" type="datetimeFigureOut">
              <a:rPr lang="en-US" smtClean="0"/>
              <a:t>20/12/2025</a:t>
            </a:fld>
            <a:endParaRPr lang="en-US"/>
          </a:p>
        </p:txBody>
      </p:sp>
      <p:sp>
        <p:nvSpPr>
          <p:cNvPr id="4" name="Footer Placeholder 3">
            <a:extLst>
              <a:ext uri="{FF2B5EF4-FFF2-40B4-BE49-F238E27FC236}">
                <a16:creationId xmlns:a16="http://schemas.microsoft.com/office/drawing/2014/main" xmlns="" id="{441E6650-7F6D-4200-A4E0-ECD8A34F85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C6BE59F-0862-4DC5-9538-EF7B4998727A}"/>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819843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BD098C8-665F-412F-A2D0-04838D8292C2}"/>
              </a:ext>
            </a:extLst>
          </p:cNvPr>
          <p:cNvSpPr>
            <a:spLocks noGrp="1"/>
          </p:cNvSpPr>
          <p:nvPr>
            <p:ph type="dt" sz="half" idx="10"/>
          </p:nvPr>
        </p:nvSpPr>
        <p:spPr/>
        <p:txBody>
          <a:bodyPr/>
          <a:lstStyle/>
          <a:p>
            <a:fld id="{C2930895-B746-47F3-AD11-A4FF40C45DBE}" type="datetimeFigureOut">
              <a:rPr lang="en-US" smtClean="0"/>
              <a:t>20/12/2025</a:t>
            </a:fld>
            <a:endParaRPr lang="en-US"/>
          </a:p>
        </p:txBody>
      </p:sp>
      <p:sp>
        <p:nvSpPr>
          <p:cNvPr id="3" name="Footer Placeholder 2">
            <a:extLst>
              <a:ext uri="{FF2B5EF4-FFF2-40B4-BE49-F238E27FC236}">
                <a16:creationId xmlns:a16="http://schemas.microsoft.com/office/drawing/2014/main" xmlns="" id="{87A1116C-E4D8-4FFC-B013-CFCE6A572A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31B4D4F-96D8-4F56-A3D4-12FE42E5E3F8}"/>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778387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0A42443-EA75-4C00-A240-D43DE3C07F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3D42B6E-F5CD-440D-B11C-D5F5914ECD3B}"/>
              </a:ext>
            </a:extLst>
          </p:cNvPr>
          <p:cNvSpPr>
            <a:spLocks noGrp="1"/>
          </p:cNvSpPr>
          <p:nvPr>
            <p:ph type="dt" sz="half" idx="10"/>
          </p:nvPr>
        </p:nvSpPr>
        <p:spPr/>
        <p:txBody>
          <a:bodyPr/>
          <a:lstStyle/>
          <a:p>
            <a:fld id="{C2930895-B746-47F3-AD11-A4FF40C45DBE}" type="datetimeFigureOut">
              <a:rPr lang="en-US" smtClean="0"/>
              <a:t>20/12/2025</a:t>
            </a:fld>
            <a:endParaRPr lang="en-US"/>
          </a:p>
        </p:txBody>
      </p:sp>
      <p:sp>
        <p:nvSpPr>
          <p:cNvPr id="6" name="Footer Placeholder 5">
            <a:extLst>
              <a:ext uri="{FF2B5EF4-FFF2-40B4-BE49-F238E27FC236}">
                <a16:creationId xmlns:a16="http://schemas.microsoft.com/office/drawing/2014/main" xmlns="" id="{6F984BF8-0340-4115-A28B-3EEC117BE8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3B32033-E2CC-4DC9-B0CD-1A865AC5F611}"/>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849306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520140E-E7C0-7922-7F8C-739DB33ECFB0}"/>
              </a:ext>
            </a:extLst>
          </p:cNvPr>
          <p:cNvSpPr>
            <a:spLocks noGrp="1"/>
          </p:cNvSpPr>
          <p:nvPr>
            <p:ph type="dt" sz="half" idx="10"/>
          </p:nvPr>
        </p:nvSpPr>
        <p:spPr/>
        <p:txBody>
          <a:bodyPr/>
          <a:lstStyle/>
          <a:p>
            <a:fld id="{8EB995BE-3FDD-4D8C-93BC-00982A533031}" type="datetimeFigureOut">
              <a:rPr lang="en-US" smtClean="0"/>
              <a:t>20/12/2025</a:t>
            </a:fld>
            <a:endParaRPr lang="en-US"/>
          </a:p>
        </p:txBody>
      </p:sp>
      <p:sp>
        <p:nvSpPr>
          <p:cNvPr id="5" name="Chỗ dành sẵn cho Chân trang 4">
            <a:extLst>
              <a:ext uri="{FF2B5EF4-FFF2-40B4-BE49-F238E27FC236}">
                <a16:creationId xmlns:a16="http://schemas.microsoft.com/office/drawing/2014/main" xmlns=""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672218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9C15A8C-DEA6-45F2-85B7-9319945CC0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69DAEF0-0FC4-4DAF-9817-221DD0E00147}"/>
              </a:ext>
            </a:extLst>
          </p:cNvPr>
          <p:cNvSpPr>
            <a:spLocks noGrp="1"/>
          </p:cNvSpPr>
          <p:nvPr>
            <p:ph type="dt" sz="half" idx="10"/>
          </p:nvPr>
        </p:nvSpPr>
        <p:spPr/>
        <p:txBody>
          <a:bodyPr/>
          <a:lstStyle/>
          <a:p>
            <a:fld id="{C2930895-B746-47F3-AD11-A4FF40C45DBE}" type="datetimeFigureOut">
              <a:rPr lang="en-US" smtClean="0"/>
              <a:t>20/12/2025</a:t>
            </a:fld>
            <a:endParaRPr lang="en-US"/>
          </a:p>
        </p:txBody>
      </p:sp>
      <p:sp>
        <p:nvSpPr>
          <p:cNvPr id="6" name="Footer Placeholder 5">
            <a:extLst>
              <a:ext uri="{FF2B5EF4-FFF2-40B4-BE49-F238E27FC236}">
                <a16:creationId xmlns:a16="http://schemas.microsoft.com/office/drawing/2014/main" xmlns="" id="{05B520C3-4420-4327-B40D-2ACBBCC648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A1570CB-01CF-406D-8004-4992A1814EEE}"/>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616077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AF3305E-B2D3-43E5-A7C2-7DF7AFC4E96F}"/>
              </a:ext>
            </a:extLst>
          </p:cNvPr>
          <p:cNvSpPr>
            <a:spLocks noGrp="1"/>
          </p:cNvSpPr>
          <p:nvPr>
            <p:ph type="dt" sz="half" idx="10"/>
          </p:nvPr>
        </p:nvSpPr>
        <p:spPr/>
        <p:txBody>
          <a:bodyPr/>
          <a:lstStyle/>
          <a:p>
            <a:fld id="{C2930895-B746-47F3-AD11-A4FF40C45DBE}" type="datetimeFigureOut">
              <a:rPr lang="en-US" smtClean="0"/>
              <a:t>20/12/2025</a:t>
            </a:fld>
            <a:endParaRPr lang="en-US"/>
          </a:p>
        </p:txBody>
      </p:sp>
      <p:sp>
        <p:nvSpPr>
          <p:cNvPr id="5" name="Footer Placeholder 4">
            <a:extLst>
              <a:ext uri="{FF2B5EF4-FFF2-40B4-BE49-F238E27FC236}">
                <a16:creationId xmlns:a16="http://schemas.microsoft.com/office/drawing/2014/main" xmlns="" id="{4AD64755-4A57-4250-8C65-1CEB29152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7E84276-BE7A-4420-AE26-C68360479FE2}"/>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786399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CB3CCD6-0FB7-44A6-AF9D-C90C8D6C490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F1AA6F7-1E63-4135-9E34-7883AFEAA9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1AB6262-E18C-4B2A-B9F9-43214A852A6B}"/>
              </a:ext>
            </a:extLst>
          </p:cNvPr>
          <p:cNvSpPr>
            <a:spLocks noGrp="1"/>
          </p:cNvSpPr>
          <p:nvPr>
            <p:ph type="dt" sz="half" idx="10"/>
          </p:nvPr>
        </p:nvSpPr>
        <p:spPr/>
        <p:txBody>
          <a:bodyPr/>
          <a:lstStyle/>
          <a:p>
            <a:fld id="{C2930895-B746-47F3-AD11-A4FF40C45DBE}" type="datetimeFigureOut">
              <a:rPr lang="en-US" smtClean="0"/>
              <a:t>20/12/2025</a:t>
            </a:fld>
            <a:endParaRPr lang="en-US"/>
          </a:p>
        </p:txBody>
      </p:sp>
      <p:sp>
        <p:nvSpPr>
          <p:cNvPr id="5" name="Footer Placeholder 4">
            <a:extLst>
              <a:ext uri="{FF2B5EF4-FFF2-40B4-BE49-F238E27FC236}">
                <a16:creationId xmlns:a16="http://schemas.microsoft.com/office/drawing/2014/main" xmlns="" id="{6E7E82B0-16B6-4FD3-B8B5-37E8991A4F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3E8FF71-865D-470D-96B7-4ECBF23510F5}"/>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858863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5268D0-BAC1-CF32-3490-5D85B2133B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216C00C-1489-FD9C-5B87-2EA932CC32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EAEA485-8795-A3E3-7244-25951789E7D2}"/>
              </a:ext>
            </a:extLst>
          </p:cNvPr>
          <p:cNvSpPr>
            <a:spLocks noGrp="1"/>
          </p:cNvSpPr>
          <p:nvPr>
            <p:ph type="dt" sz="half" idx="10"/>
          </p:nvPr>
        </p:nvSpPr>
        <p:spPr/>
        <p:txBody>
          <a:bodyPr/>
          <a:lstStyle/>
          <a:p>
            <a:fld id="{106306B7-6C96-4BB4-AF49-1140B8314F89}" type="datetimeFigureOut">
              <a:rPr lang="en-US" smtClean="0"/>
              <a:t>20/12/2025</a:t>
            </a:fld>
            <a:endParaRPr lang="en-US"/>
          </a:p>
        </p:txBody>
      </p:sp>
      <p:sp>
        <p:nvSpPr>
          <p:cNvPr id="5" name="Footer Placeholder 4">
            <a:extLst>
              <a:ext uri="{FF2B5EF4-FFF2-40B4-BE49-F238E27FC236}">
                <a16:creationId xmlns:a16="http://schemas.microsoft.com/office/drawing/2014/main" xmlns="" id="{1400B4D8-D3AD-A3D4-B6C4-FE88D8428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A679569-72F7-4B12-E624-CE1D66259104}"/>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989621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C57EDC-1153-2C9C-6525-E862DE87EC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E5C69CC-CAD0-357D-30C8-8F490B5C4F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AE91F80-ADD7-B691-6E91-1EB54FFE499B}"/>
              </a:ext>
            </a:extLst>
          </p:cNvPr>
          <p:cNvSpPr>
            <a:spLocks noGrp="1"/>
          </p:cNvSpPr>
          <p:nvPr>
            <p:ph type="dt" sz="half" idx="10"/>
          </p:nvPr>
        </p:nvSpPr>
        <p:spPr/>
        <p:txBody>
          <a:bodyPr/>
          <a:lstStyle/>
          <a:p>
            <a:fld id="{106306B7-6C96-4BB4-AF49-1140B8314F89}" type="datetimeFigureOut">
              <a:rPr lang="en-US" smtClean="0"/>
              <a:t>20/12/2025</a:t>
            </a:fld>
            <a:endParaRPr lang="en-US"/>
          </a:p>
        </p:txBody>
      </p:sp>
      <p:sp>
        <p:nvSpPr>
          <p:cNvPr id="5" name="Footer Placeholder 4">
            <a:extLst>
              <a:ext uri="{FF2B5EF4-FFF2-40B4-BE49-F238E27FC236}">
                <a16:creationId xmlns:a16="http://schemas.microsoft.com/office/drawing/2014/main" xmlns="" id="{3DBCE20B-4D18-EAE8-E61A-E619931601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B6A8414-4E4F-A6EE-F8D1-7D1B9E17492E}"/>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946593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DF8603-3F30-A2F7-C0F4-7A225370E5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7D224B5-FEE5-657D-13B0-C2B88D1FA6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EE16B61-6C0A-AD43-8421-65B87CFA2150}"/>
              </a:ext>
            </a:extLst>
          </p:cNvPr>
          <p:cNvSpPr>
            <a:spLocks noGrp="1"/>
          </p:cNvSpPr>
          <p:nvPr>
            <p:ph type="dt" sz="half" idx="10"/>
          </p:nvPr>
        </p:nvSpPr>
        <p:spPr/>
        <p:txBody>
          <a:bodyPr/>
          <a:lstStyle/>
          <a:p>
            <a:fld id="{106306B7-6C96-4BB4-AF49-1140B8314F89}" type="datetimeFigureOut">
              <a:rPr lang="en-US" smtClean="0"/>
              <a:t>20/12/2025</a:t>
            </a:fld>
            <a:endParaRPr lang="en-US"/>
          </a:p>
        </p:txBody>
      </p:sp>
      <p:sp>
        <p:nvSpPr>
          <p:cNvPr id="5" name="Footer Placeholder 4">
            <a:extLst>
              <a:ext uri="{FF2B5EF4-FFF2-40B4-BE49-F238E27FC236}">
                <a16:creationId xmlns:a16="http://schemas.microsoft.com/office/drawing/2014/main" xmlns="" id="{EEE7B10F-8BD5-3953-2F0E-48CD79743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CF5BEE3-075B-29B6-4364-87979E961EEB}"/>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159316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B1F91E-76AD-3DC1-D523-A8A295B9BA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872CEC6-CA8A-F07B-5FCD-143F5E9439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789C6F0-2A16-DCBB-DAF5-2D93BE1C9D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841402E-2DD9-B315-14F0-73B069994154}"/>
              </a:ext>
            </a:extLst>
          </p:cNvPr>
          <p:cNvSpPr>
            <a:spLocks noGrp="1"/>
          </p:cNvSpPr>
          <p:nvPr>
            <p:ph type="dt" sz="half" idx="10"/>
          </p:nvPr>
        </p:nvSpPr>
        <p:spPr/>
        <p:txBody>
          <a:bodyPr/>
          <a:lstStyle/>
          <a:p>
            <a:fld id="{106306B7-6C96-4BB4-AF49-1140B8314F89}" type="datetimeFigureOut">
              <a:rPr lang="en-US" smtClean="0"/>
              <a:t>20/12/2025</a:t>
            </a:fld>
            <a:endParaRPr lang="en-US"/>
          </a:p>
        </p:txBody>
      </p:sp>
      <p:sp>
        <p:nvSpPr>
          <p:cNvPr id="6" name="Footer Placeholder 5">
            <a:extLst>
              <a:ext uri="{FF2B5EF4-FFF2-40B4-BE49-F238E27FC236}">
                <a16:creationId xmlns:a16="http://schemas.microsoft.com/office/drawing/2014/main" xmlns="" id="{FCF56146-5743-C719-5A80-323CEA9D89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FC96EBF-1812-7D64-1CAA-11F51E2C5255}"/>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605956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CD0D6F-B27B-CFF8-80AA-4402E81329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DBFEFCA-C193-EB75-FA95-3E5A014822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3FBC1C1-4A53-B5AA-BD98-120553A9C5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713D76F-5C12-6703-D41B-E4EDD6A50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C883400-40C9-D43E-4B5F-719263C5A5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9AAF88C-80F1-B51F-63AC-50C86A240214}"/>
              </a:ext>
            </a:extLst>
          </p:cNvPr>
          <p:cNvSpPr>
            <a:spLocks noGrp="1"/>
          </p:cNvSpPr>
          <p:nvPr>
            <p:ph type="dt" sz="half" idx="10"/>
          </p:nvPr>
        </p:nvSpPr>
        <p:spPr/>
        <p:txBody>
          <a:bodyPr/>
          <a:lstStyle/>
          <a:p>
            <a:fld id="{106306B7-6C96-4BB4-AF49-1140B8314F89}" type="datetimeFigureOut">
              <a:rPr lang="en-US" smtClean="0"/>
              <a:t>20/12/2025</a:t>
            </a:fld>
            <a:endParaRPr lang="en-US"/>
          </a:p>
        </p:txBody>
      </p:sp>
      <p:sp>
        <p:nvSpPr>
          <p:cNvPr id="8" name="Footer Placeholder 7">
            <a:extLst>
              <a:ext uri="{FF2B5EF4-FFF2-40B4-BE49-F238E27FC236}">
                <a16:creationId xmlns:a16="http://schemas.microsoft.com/office/drawing/2014/main" xmlns="" id="{E86BDE95-5155-57CE-6F83-DB6982F6FB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94EBFD46-CC05-ED84-0303-F2C883A38509}"/>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339264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033B71-CCE1-0D05-72DA-6C56A03675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16DD293-6EDE-98DF-4AE1-53FCD591A52D}"/>
              </a:ext>
            </a:extLst>
          </p:cNvPr>
          <p:cNvSpPr>
            <a:spLocks noGrp="1"/>
          </p:cNvSpPr>
          <p:nvPr>
            <p:ph type="dt" sz="half" idx="10"/>
          </p:nvPr>
        </p:nvSpPr>
        <p:spPr/>
        <p:txBody>
          <a:bodyPr/>
          <a:lstStyle/>
          <a:p>
            <a:fld id="{106306B7-6C96-4BB4-AF49-1140B8314F89}" type="datetimeFigureOut">
              <a:rPr lang="en-US" smtClean="0"/>
              <a:t>20/12/2025</a:t>
            </a:fld>
            <a:endParaRPr lang="en-US"/>
          </a:p>
        </p:txBody>
      </p:sp>
      <p:sp>
        <p:nvSpPr>
          <p:cNvPr id="4" name="Footer Placeholder 3">
            <a:extLst>
              <a:ext uri="{FF2B5EF4-FFF2-40B4-BE49-F238E27FC236}">
                <a16:creationId xmlns:a16="http://schemas.microsoft.com/office/drawing/2014/main" xmlns="" id="{AE329AFD-B68B-51D0-0EE9-508D81DCCE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3FE3D94-4A31-0D53-EA2A-2AA63651A026}"/>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167247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3A4F301-9875-67B7-02B2-9D1CEEEB3D6D}"/>
              </a:ext>
            </a:extLst>
          </p:cNvPr>
          <p:cNvSpPr>
            <a:spLocks noGrp="1"/>
          </p:cNvSpPr>
          <p:nvPr>
            <p:ph type="dt" sz="half" idx="10"/>
          </p:nvPr>
        </p:nvSpPr>
        <p:spPr/>
        <p:txBody>
          <a:bodyPr/>
          <a:lstStyle/>
          <a:p>
            <a:fld id="{106306B7-6C96-4BB4-AF49-1140B8314F89}" type="datetimeFigureOut">
              <a:rPr lang="en-US" smtClean="0"/>
              <a:t>20/12/2025</a:t>
            </a:fld>
            <a:endParaRPr lang="en-US"/>
          </a:p>
        </p:txBody>
      </p:sp>
      <p:sp>
        <p:nvSpPr>
          <p:cNvPr id="3" name="Footer Placeholder 2">
            <a:extLst>
              <a:ext uri="{FF2B5EF4-FFF2-40B4-BE49-F238E27FC236}">
                <a16:creationId xmlns:a16="http://schemas.microsoft.com/office/drawing/2014/main" xmlns="" id="{2B9048BD-F1C5-5874-1C71-57C8855EFA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345D3DB-A761-932A-D224-D07C4D62DC7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67218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19B3811B-BA11-0E7A-1B94-BC16F4BDA854}"/>
              </a:ext>
            </a:extLst>
          </p:cNvPr>
          <p:cNvSpPr>
            <a:spLocks noGrp="1"/>
          </p:cNvSpPr>
          <p:nvPr>
            <p:ph type="dt" sz="half" idx="10"/>
          </p:nvPr>
        </p:nvSpPr>
        <p:spPr/>
        <p:txBody>
          <a:bodyPr/>
          <a:lstStyle/>
          <a:p>
            <a:fld id="{8EB995BE-3FDD-4D8C-93BC-00982A533031}" type="datetimeFigureOut">
              <a:rPr lang="en-US" smtClean="0"/>
              <a:t>20/12/2025</a:t>
            </a:fld>
            <a:endParaRPr lang="en-US"/>
          </a:p>
        </p:txBody>
      </p:sp>
      <p:sp>
        <p:nvSpPr>
          <p:cNvPr id="5" name="Chỗ dành sẵn cho Chân trang 4">
            <a:extLst>
              <a:ext uri="{FF2B5EF4-FFF2-40B4-BE49-F238E27FC236}">
                <a16:creationId xmlns:a16="http://schemas.microsoft.com/office/drawing/2014/main" xmlns=""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155003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ED77D7-31EA-359C-7395-102147F972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506C269-3811-D8DC-96DF-8F8E33B734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60E9D77-AF96-F57A-5581-652E7EF01D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33D9CDF-CEED-D3A2-9563-EE183F2AC60B}"/>
              </a:ext>
            </a:extLst>
          </p:cNvPr>
          <p:cNvSpPr>
            <a:spLocks noGrp="1"/>
          </p:cNvSpPr>
          <p:nvPr>
            <p:ph type="dt" sz="half" idx="10"/>
          </p:nvPr>
        </p:nvSpPr>
        <p:spPr/>
        <p:txBody>
          <a:bodyPr/>
          <a:lstStyle/>
          <a:p>
            <a:fld id="{106306B7-6C96-4BB4-AF49-1140B8314F89}" type="datetimeFigureOut">
              <a:rPr lang="en-US" smtClean="0"/>
              <a:t>20/12/2025</a:t>
            </a:fld>
            <a:endParaRPr lang="en-US"/>
          </a:p>
        </p:txBody>
      </p:sp>
      <p:sp>
        <p:nvSpPr>
          <p:cNvPr id="6" name="Footer Placeholder 5">
            <a:extLst>
              <a:ext uri="{FF2B5EF4-FFF2-40B4-BE49-F238E27FC236}">
                <a16:creationId xmlns:a16="http://schemas.microsoft.com/office/drawing/2014/main" xmlns="" id="{6D11A99A-6F70-791D-F029-396DEBE96B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9E965C9-2BF2-E4AD-DE66-A20373EE094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98383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40D461-7974-7807-67B9-77D161DA86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C67F0A5-0DA5-A775-4F44-55A1C30C7A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E078067-1FCC-C500-E89B-D1A64C6884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C40280A-C4B7-3361-FAE9-E9B3D2D99737}"/>
              </a:ext>
            </a:extLst>
          </p:cNvPr>
          <p:cNvSpPr>
            <a:spLocks noGrp="1"/>
          </p:cNvSpPr>
          <p:nvPr>
            <p:ph type="dt" sz="half" idx="10"/>
          </p:nvPr>
        </p:nvSpPr>
        <p:spPr/>
        <p:txBody>
          <a:bodyPr/>
          <a:lstStyle/>
          <a:p>
            <a:fld id="{106306B7-6C96-4BB4-AF49-1140B8314F89}" type="datetimeFigureOut">
              <a:rPr lang="en-US" smtClean="0"/>
              <a:t>20/12/2025</a:t>
            </a:fld>
            <a:endParaRPr lang="en-US"/>
          </a:p>
        </p:txBody>
      </p:sp>
      <p:sp>
        <p:nvSpPr>
          <p:cNvPr id="6" name="Footer Placeholder 5">
            <a:extLst>
              <a:ext uri="{FF2B5EF4-FFF2-40B4-BE49-F238E27FC236}">
                <a16:creationId xmlns:a16="http://schemas.microsoft.com/office/drawing/2014/main" xmlns="" id="{504381A2-4F7A-CE7B-F7BD-4C8A830813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3DFB3A1-43CA-B910-34CA-CAD22493A1F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338790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F707D2-040C-B49F-595E-87BD6B61AF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EA16E1C-8298-E6DA-6431-1D5FD3B93A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14D1C3-245C-AA0A-26FC-70951A1B93A1}"/>
              </a:ext>
            </a:extLst>
          </p:cNvPr>
          <p:cNvSpPr>
            <a:spLocks noGrp="1"/>
          </p:cNvSpPr>
          <p:nvPr>
            <p:ph type="dt" sz="half" idx="10"/>
          </p:nvPr>
        </p:nvSpPr>
        <p:spPr/>
        <p:txBody>
          <a:bodyPr/>
          <a:lstStyle/>
          <a:p>
            <a:fld id="{106306B7-6C96-4BB4-AF49-1140B8314F89}" type="datetimeFigureOut">
              <a:rPr lang="en-US" smtClean="0"/>
              <a:t>20/12/2025</a:t>
            </a:fld>
            <a:endParaRPr lang="en-US"/>
          </a:p>
        </p:txBody>
      </p:sp>
      <p:sp>
        <p:nvSpPr>
          <p:cNvPr id="5" name="Footer Placeholder 4">
            <a:extLst>
              <a:ext uri="{FF2B5EF4-FFF2-40B4-BE49-F238E27FC236}">
                <a16:creationId xmlns:a16="http://schemas.microsoft.com/office/drawing/2014/main" xmlns="" id="{74D83865-A0F8-A356-27FB-C54A37C778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109668F-CA42-22CF-B4FD-2447992267B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55050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BD9D270-4E29-ACD6-2901-5622CDD3DF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6790500-CF32-1736-55A3-4D8C3B0E40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8F2AB94-FCB2-F086-5EC3-E3757384C974}"/>
              </a:ext>
            </a:extLst>
          </p:cNvPr>
          <p:cNvSpPr>
            <a:spLocks noGrp="1"/>
          </p:cNvSpPr>
          <p:nvPr>
            <p:ph type="dt" sz="half" idx="10"/>
          </p:nvPr>
        </p:nvSpPr>
        <p:spPr/>
        <p:txBody>
          <a:bodyPr/>
          <a:lstStyle/>
          <a:p>
            <a:fld id="{106306B7-6C96-4BB4-AF49-1140B8314F89}" type="datetimeFigureOut">
              <a:rPr lang="en-US" smtClean="0"/>
              <a:t>20/12/2025</a:t>
            </a:fld>
            <a:endParaRPr lang="en-US"/>
          </a:p>
        </p:txBody>
      </p:sp>
      <p:sp>
        <p:nvSpPr>
          <p:cNvPr id="5" name="Footer Placeholder 4">
            <a:extLst>
              <a:ext uri="{FF2B5EF4-FFF2-40B4-BE49-F238E27FC236}">
                <a16:creationId xmlns:a16="http://schemas.microsoft.com/office/drawing/2014/main" xmlns="" id="{6F5C1275-A9FA-3846-9311-4CAEBE172D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A31E4C5-1B45-8DC8-FCF0-D6438C6454BA}"/>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494106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5268D0-BAC1-CF32-3490-5D85B2133B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216C00C-1489-FD9C-5B87-2EA932CC32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EAEA485-8795-A3E3-7244-25951789E7D2}"/>
              </a:ext>
            </a:extLst>
          </p:cNvPr>
          <p:cNvSpPr>
            <a:spLocks noGrp="1"/>
          </p:cNvSpPr>
          <p:nvPr>
            <p:ph type="dt" sz="half" idx="10"/>
          </p:nvPr>
        </p:nvSpPr>
        <p:spPr/>
        <p:txBody>
          <a:bodyPr/>
          <a:lstStyle/>
          <a:p>
            <a:fld id="{106306B7-6C96-4BB4-AF49-1140B8314F89}" type="datetimeFigureOut">
              <a:rPr lang="en-US" smtClean="0"/>
              <a:t>20/12/2025</a:t>
            </a:fld>
            <a:endParaRPr lang="en-US"/>
          </a:p>
        </p:txBody>
      </p:sp>
      <p:sp>
        <p:nvSpPr>
          <p:cNvPr id="5" name="Footer Placeholder 4">
            <a:extLst>
              <a:ext uri="{FF2B5EF4-FFF2-40B4-BE49-F238E27FC236}">
                <a16:creationId xmlns:a16="http://schemas.microsoft.com/office/drawing/2014/main" xmlns="" id="{1400B4D8-D3AD-A3D4-B6C4-FE88D8428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A679569-72F7-4B12-E624-CE1D66259104}"/>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4074151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C57EDC-1153-2C9C-6525-E862DE87EC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E5C69CC-CAD0-357D-30C8-8F490B5C4F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AE91F80-ADD7-B691-6E91-1EB54FFE499B}"/>
              </a:ext>
            </a:extLst>
          </p:cNvPr>
          <p:cNvSpPr>
            <a:spLocks noGrp="1"/>
          </p:cNvSpPr>
          <p:nvPr>
            <p:ph type="dt" sz="half" idx="10"/>
          </p:nvPr>
        </p:nvSpPr>
        <p:spPr/>
        <p:txBody>
          <a:bodyPr/>
          <a:lstStyle/>
          <a:p>
            <a:fld id="{106306B7-6C96-4BB4-AF49-1140B8314F89}" type="datetimeFigureOut">
              <a:rPr lang="en-US" smtClean="0"/>
              <a:t>20/12/2025</a:t>
            </a:fld>
            <a:endParaRPr lang="en-US"/>
          </a:p>
        </p:txBody>
      </p:sp>
      <p:sp>
        <p:nvSpPr>
          <p:cNvPr id="5" name="Footer Placeholder 4">
            <a:extLst>
              <a:ext uri="{FF2B5EF4-FFF2-40B4-BE49-F238E27FC236}">
                <a16:creationId xmlns:a16="http://schemas.microsoft.com/office/drawing/2014/main" xmlns="" id="{3DBCE20B-4D18-EAE8-E61A-E619931601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B6A8414-4E4F-A6EE-F8D1-7D1B9E17492E}"/>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305835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DF8603-3F30-A2F7-C0F4-7A225370E5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7D224B5-FEE5-657D-13B0-C2B88D1FA6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EE16B61-6C0A-AD43-8421-65B87CFA2150}"/>
              </a:ext>
            </a:extLst>
          </p:cNvPr>
          <p:cNvSpPr>
            <a:spLocks noGrp="1"/>
          </p:cNvSpPr>
          <p:nvPr>
            <p:ph type="dt" sz="half" idx="10"/>
          </p:nvPr>
        </p:nvSpPr>
        <p:spPr/>
        <p:txBody>
          <a:bodyPr/>
          <a:lstStyle/>
          <a:p>
            <a:fld id="{106306B7-6C96-4BB4-AF49-1140B8314F89}" type="datetimeFigureOut">
              <a:rPr lang="en-US" smtClean="0"/>
              <a:t>20/12/2025</a:t>
            </a:fld>
            <a:endParaRPr lang="en-US"/>
          </a:p>
        </p:txBody>
      </p:sp>
      <p:sp>
        <p:nvSpPr>
          <p:cNvPr id="5" name="Footer Placeholder 4">
            <a:extLst>
              <a:ext uri="{FF2B5EF4-FFF2-40B4-BE49-F238E27FC236}">
                <a16:creationId xmlns:a16="http://schemas.microsoft.com/office/drawing/2014/main" xmlns="" id="{EEE7B10F-8BD5-3953-2F0E-48CD79743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CF5BEE3-075B-29B6-4364-87979E961EEB}"/>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4280380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B1F91E-76AD-3DC1-D523-A8A295B9BA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872CEC6-CA8A-F07B-5FCD-143F5E9439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789C6F0-2A16-DCBB-DAF5-2D93BE1C9D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841402E-2DD9-B315-14F0-73B069994154}"/>
              </a:ext>
            </a:extLst>
          </p:cNvPr>
          <p:cNvSpPr>
            <a:spLocks noGrp="1"/>
          </p:cNvSpPr>
          <p:nvPr>
            <p:ph type="dt" sz="half" idx="10"/>
          </p:nvPr>
        </p:nvSpPr>
        <p:spPr/>
        <p:txBody>
          <a:bodyPr/>
          <a:lstStyle/>
          <a:p>
            <a:fld id="{106306B7-6C96-4BB4-AF49-1140B8314F89}" type="datetimeFigureOut">
              <a:rPr lang="en-US" smtClean="0"/>
              <a:t>20/12/2025</a:t>
            </a:fld>
            <a:endParaRPr lang="en-US"/>
          </a:p>
        </p:txBody>
      </p:sp>
      <p:sp>
        <p:nvSpPr>
          <p:cNvPr id="6" name="Footer Placeholder 5">
            <a:extLst>
              <a:ext uri="{FF2B5EF4-FFF2-40B4-BE49-F238E27FC236}">
                <a16:creationId xmlns:a16="http://schemas.microsoft.com/office/drawing/2014/main" xmlns="" id="{FCF56146-5743-C719-5A80-323CEA9D89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FC96EBF-1812-7D64-1CAA-11F51E2C5255}"/>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886603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CD0D6F-B27B-CFF8-80AA-4402E81329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DBFEFCA-C193-EB75-FA95-3E5A014822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3FBC1C1-4A53-B5AA-BD98-120553A9C5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713D76F-5C12-6703-D41B-E4EDD6A50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C883400-40C9-D43E-4B5F-719263C5A5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9AAF88C-80F1-B51F-63AC-50C86A240214}"/>
              </a:ext>
            </a:extLst>
          </p:cNvPr>
          <p:cNvSpPr>
            <a:spLocks noGrp="1"/>
          </p:cNvSpPr>
          <p:nvPr>
            <p:ph type="dt" sz="half" idx="10"/>
          </p:nvPr>
        </p:nvSpPr>
        <p:spPr/>
        <p:txBody>
          <a:bodyPr/>
          <a:lstStyle/>
          <a:p>
            <a:fld id="{106306B7-6C96-4BB4-AF49-1140B8314F89}" type="datetimeFigureOut">
              <a:rPr lang="en-US" smtClean="0"/>
              <a:t>20/12/2025</a:t>
            </a:fld>
            <a:endParaRPr lang="en-US"/>
          </a:p>
        </p:txBody>
      </p:sp>
      <p:sp>
        <p:nvSpPr>
          <p:cNvPr id="8" name="Footer Placeholder 7">
            <a:extLst>
              <a:ext uri="{FF2B5EF4-FFF2-40B4-BE49-F238E27FC236}">
                <a16:creationId xmlns:a16="http://schemas.microsoft.com/office/drawing/2014/main" xmlns="" id="{E86BDE95-5155-57CE-6F83-DB6982F6FB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94EBFD46-CC05-ED84-0303-F2C883A38509}"/>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789008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033B71-CCE1-0D05-72DA-6C56A03675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16DD293-6EDE-98DF-4AE1-53FCD591A52D}"/>
              </a:ext>
            </a:extLst>
          </p:cNvPr>
          <p:cNvSpPr>
            <a:spLocks noGrp="1"/>
          </p:cNvSpPr>
          <p:nvPr>
            <p:ph type="dt" sz="half" idx="10"/>
          </p:nvPr>
        </p:nvSpPr>
        <p:spPr/>
        <p:txBody>
          <a:bodyPr/>
          <a:lstStyle/>
          <a:p>
            <a:fld id="{106306B7-6C96-4BB4-AF49-1140B8314F89}" type="datetimeFigureOut">
              <a:rPr lang="en-US" smtClean="0"/>
              <a:t>20/12/2025</a:t>
            </a:fld>
            <a:endParaRPr lang="en-US"/>
          </a:p>
        </p:txBody>
      </p:sp>
      <p:sp>
        <p:nvSpPr>
          <p:cNvPr id="4" name="Footer Placeholder 3">
            <a:extLst>
              <a:ext uri="{FF2B5EF4-FFF2-40B4-BE49-F238E27FC236}">
                <a16:creationId xmlns:a16="http://schemas.microsoft.com/office/drawing/2014/main" xmlns="" id="{AE329AFD-B68B-51D0-0EE9-508D81DCCE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3FE3D94-4A31-0D53-EA2A-2AA63651A026}"/>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516459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C9C195E3-A36D-4A9E-1E24-E84D786284D9}"/>
              </a:ext>
            </a:extLst>
          </p:cNvPr>
          <p:cNvSpPr>
            <a:spLocks noGrp="1"/>
          </p:cNvSpPr>
          <p:nvPr>
            <p:ph type="dt" sz="half" idx="10"/>
          </p:nvPr>
        </p:nvSpPr>
        <p:spPr/>
        <p:txBody>
          <a:bodyPr/>
          <a:lstStyle/>
          <a:p>
            <a:fld id="{8EB995BE-3FDD-4D8C-93BC-00982A533031}" type="datetimeFigureOut">
              <a:rPr lang="en-US" smtClean="0"/>
              <a:t>20/12/2025</a:t>
            </a:fld>
            <a:endParaRPr lang="en-US"/>
          </a:p>
        </p:txBody>
      </p:sp>
      <p:sp>
        <p:nvSpPr>
          <p:cNvPr id="6" name="Chỗ dành sẵn cho Chân trang 5">
            <a:extLst>
              <a:ext uri="{FF2B5EF4-FFF2-40B4-BE49-F238E27FC236}">
                <a16:creationId xmlns:a16="http://schemas.microsoft.com/office/drawing/2014/main" xmlns=""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481413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3A4F301-9875-67B7-02B2-9D1CEEEB3D6D}"/>
              </a:ext>
            </a:extLst>
          </p:cNvPr>
          <p:cNvSpPr>
            <a:spLocks noGrp="1"/>
          </p:cNvSpPr>
          <p:nvPr>
            <p:ph type="dt" sz="half" idx="10"/>
          </p:nvPr>
        </p:nvSpPr>
        <p:spPr/>
        <p:txBody>
          <a:bodyPr/>
          <a:lstStyle/>
          <a:p>
            <a:fld id="{106306B7-6C96-4BB4-AF49-1140B8314F89}" type="datetimeFigureOut">
              <a:rPr lang="en-US" smtClean="0"/>
              <a:t>20/12/2025</a:t>
            </a:fld>
            <a:endParaRPr lang="en-US"/>
          </a:p>
        </p:txBody>
      </p:sp>
      <p:sp>
        <p:nvSpPr>
          <p:cNvPr id="3" name="Footer Placeholder 2">
            <a:extLst>
              <a:ext uri="{FF2B5EF4-FFF2-40B4-BE49-F238E27FC236}">
                <a16:creationId xmlns:a16="http://schemas.microsoft.com/office/drawing/2014/main" xmlns="" id="{2B9048BD-F1C5-5874-1C71-57C8855EFA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345D3DB-A761-932A-D224-D07C4D62DC7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111894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ED77D7-31EA-359C-7395-102147F972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506C269-3811-D8DC-96DF-8F8E33B734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60E9D77-AF96-F57A-5581-652E7EF01D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33D9CDF-CEED-D3A2-9563-EE183F2AC60B}"/>
              </a:ext>
            </a:extLst>
          </p:cNvPr>
          <p:cNvSpPr>
            <a:spLocks noGrp="1"/>
          </p:cNvSpPr>
          <p:nvPr>
            <p:ph type="dt" sz="half" idx="10"/>
          </p:nvPr>
        </p:nvSpPr>
        <p:spPr/>
        <p:txBody>
          <a:bodyPr/>
          <a:lstStyle/>
          <a:p>
            <a:fld id="{106306B7-6C96-4BB4-AF49-1140B8314F89}" type="datetimeFigureOut">
              <a:rPr lang="en-US" smtClean="0"/>
              <a:t>20/12/2025</a:t>
            </a:fld>
            <a:endParaRPr lang="en-US"/>
          </a:p>
        </p:txBody>
      </p:sp>
      <p:sp>
        <p:nvSpPr>
          <p:cNvPr id="6" name="Footer Placeholder 5">
            <a:extLst>
              <a:ext uri="{FF2B5EF4-FFF2-40B4-BE49-F238E27FC236}">
                <a16:creationId xmlns:a16="http://schemas.microsoft.com/office/drawing/2014/main" xmlns="" id="{6D11A99A-6F70-791D-F029-396DEBE96B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9E965C9-2BF2-E4AD-DE66-A20373EE094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905104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40D461-7974-7807-67B9-77D161DA86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C67F0A5-0DA5-A775-4F44-55A1C30C7A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E078067-1FCC-C500-E89B-D1A64C6884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C40280A-C4B7-3361-FAE9-E9B3D2D99737}"/>
              </a:ext>
            </a:extLst>
          </p:cNvPr>
          <p:cNvSpPr>
            <a:spLocks noGrp="1"/>
          </p:cNvSpPr>
          <p:nvPr>
            <p:ph type="dt" sz="half" idx="10"/>
          </p:nvPr>
        </p:nvSpPr>
        <p:spPr/>
        <p:txBody>
          <a:bodyPr/>
          <a:lstStyle/>
          <a:p>
            <a:fld id="{106306B7-6C96-4BB4-AF49-1140B8314F89}" type="datetimeFigureOut">
              <a:rPr lang="en-US" smtClean="0"/>
              <a:t>20/12/2025</a:t>
            </a:fld>
            <a:endParaRPr lang="en-US"/>
          </a:p>
        </p:txBody>
      </p:sp>
      <p:sp>
        <p:nvSpPr>
          <p:cNvPr id="6" name="Footer Placeholder 5">
            <a:extLst>
              <a:ext uri="{FF2B5EF4-FFF2-40B4-BE49-F238E27FC236}">
                <a16:creationId xmlns:a16="http://schemas.microsoft.com/office/drawing/2014/main" xmlns="" id="{504381A2-4F7A-CE7B-F7BD-4C8A830813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3DFB3A1-43CA-B910-34CA-CAD22493A1F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840320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F707D2-040C-B49F-595E-87BD6B61AF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EA16E1C-8298-E6DA-6431-1D5FD3B93A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14D1C3-245C-AA0A-26FC-70951A1B93A1}"/>
              </a:ext>
            </a:extLst>
          </p:cNvPr>
          <p:cNvSpPr>
            <a:spLocks noGrp="1"/>
          </p:cNvSpPr>
          <p:nvPr>
            <p:ph type="dt" sz="half" idx="10"/>
          </p:nvPr>
        </p:nvSpPr>
        <p:spPr/>
        <p:txBody>
          <a:bodyPr/>
          <a:lstStyle/>
          <a:p>
            <a:fld id="{106306B7-6C96-4BB4-AF49-1140B8314F89}" type="datetimeFigureOut">
              <a:rPr lang="en-US" smtClean="0"/>
              <a:t>20/12/2025</a:t>
            </a:fld>
            <a:endParaRPr lang="en-US"/>
          </a:p>
        </p:txBody>
      </p:sp>
      <p:sp>
        <p:nvSpPr>
          <p:cNvPr id="5" name="Footer Placeholder 4">
            <a:extLst>
              <a:ext uri="{FF2B5EF4-FFF2-40B4-BE49-F238E27FC236}">
                <a16:creationId xmlns:a16="http://schemas.microsoft.com/office/drawing/2014/main" xmlns="" id="{74D83865-A0F8-A356-27FB-C54A37C778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109668F-CA42-22CF-B4FD-2447992267B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4210771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BD9D270-4E29-ACD6-2901-5622CDD3DF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6790500-CF32-1736-55A3-4D8C3B0E40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8F2AB94-FCB2-F086-5EC3-E3757384C974}"/>
              </a:ext>
            </a:extLst>
          </p:cNvPr>
          <p:cNvSpPr>
            <a:spLocks noGrp="1"/>
          </p:cNvSpPr>
          <p:nvPr>
            <p:ph type="dt" sz="half" idx="10"/>
          </p:nvPr>
        </p:nvSpPr>
        <p:spPr/>
        <p:txBody>
          <a:bodyPr/>
          <a:lstStyle/>
          <a:p>
            <a:fld id="{106306B7-6C96-4BB4-AF49-1140B8314F89}" type="datetimeFigureOut">
              <a:rPr lang="en-US" smtClean="0"/>
              <a:t>20/12/2025</a:t>
            </a:fld>
            <a:endParaRPr lang="en-US"/>
          </a:p>
        </p:txBody>
      </p:sp>
      <p:sp>
        <p:nvSpPr>
          <p:cNvPr id="5" name="Footer Placeholder 4">
            <a:extLst>
              <a:ext uri="{FF2B5EF4-FFF2-40B4-BE49-F238E27FC236}">
                <a16:creationId xmlns:a16="http://schemas.microsoft.com/office/drawing/2014/main" xmlns="" id="{6F5C1275-A9FA-3846-9311-4CAEBE172D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A31E4C5-1B45-8DC8-FCF0-D6438C6454BA}"/>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332696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5268D0-BAC1-CF32-3490-5D85B2133B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216C00C-1489-FD9C-5B87-2EA932CC32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EAEA485-8795-A3E3-7244-25951789E7D2}"/>
              </a:ext>
            </a:extLst>
          </p:cNvPr>
          <p:cNvSpPr>
            <a:spLocks noGrp="1"/>
          </p:cNvSpPr>
          <p:nvPr>
            <p:ph type="dt" sz="half" idx="10"/>
          </p:nvPr>
        </p:nvSpPr>
        <p:spPr/>
        <p:txBody>
          <a:bodyPr/>
          <a:lstStyle/>
          <a:p>
            <a:fld id="{106306B7-6C96-4BB4-AF49-1140B8314F89}" type="datetimeFigureOut">
              <a:rPr lang="en-US" smtClean="0"/>
              <a:t>20/12/2025</a:t>
            </a:fld>
            <a:endParaRPr lang="en-US"/>
          </a:p>
        </p:txBody>
      </p:sp>
      <p:sp>
        <p:nvSpPr>
          <p:cNvPr id="5" name="Footer Placeholder 4">
            <a:extLst>
              <a:ext uri="{FF2B5EF4-FFF2-40B4-BE49-F238E27FC236}">
                <a16:creationId xmlns:a16="http://schemas.microsoft.com/office/drawing/2014/main" xmlns="" id="{1400B4D8-D3AD-A3D4-B6C4-FE88D8428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A679569-72F7-4B12-E624-CE1D66259104}"/>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267916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C57EDC-1153-2C9C-6525-E862DE87EC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E5C69CC-CAD0-357D-30C8-8F490B5C4F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AE91F80-ADD7-B691-6E91-1EB54FFE499B}"/>
              </a:ext>
            </a:extLst>
          </p:cNvPr>
          <p:cNvSpPr>
            <a:spLocks noGrp="1"/>
          </p:cNvSpPr>
          <p:nvPr>
            <p:ph type="dt" sz="half" idx="10"/>
          </p:nvPr>
        </p:nvSpPr>
        <p:spPr/>
        <p:txBody>
          <a:bodyPr/>
          <a:lstStyle/>
          <a:p>
            <a:fld id="{106306B7-6C96-4BB4-AF49-1140B8314F89}" type="datetimeFigureOut">
              <a:rPr lang="en-US" smtClean="0"/>
              <a:t>20/12/2025</a:t>
            </a:fld>
            <a:endParaRPr lang="en-US"/>
          </a:p>
        </p:txBody>
      </p:sp>
      <p:sp>
        <p:nvSpPr>
          <p:cNvPr id="5" name="Footer Placeholder 4">
            <a:extLst>
              <a:ext uri="{FF2B5EF4-FFF2-40B4-BE49-F238E27FC236}">
                <a16:creationId xmlns:a16="http://schemas.microsoft.com/office/drawing/2014/main" xmlns="" id="{3DBCE20B-4D18-EAE8-E61A-E619931601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B6A8414-4E4F-A6EE-F8D1-7D1B9E17492E}"/>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48516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DF8603-3F30-A2F7-C0F4-7A225370E5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7D224B5-FEE5-657D-13B0-C2B88D1FA6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EE16B61-6C0A-AD43-8421-65B87CFA2150}"/>
              </a:ext>
            </a:extLst>
          </p:cNvPr>
          <p:cNvSpPr>
            <a:spLocks noGrp="1"/>
          </p:cNvSpPr>
          <p:nvPr>
            <p:ph type="dt" sz="half" idx="10"/>
          </p:nvPr>
        </p:nvSpPr>
        <p:spPr/>
        <p:txBody>
          <a:bodyPr/>
          <a:lstStyle/>
          <a:p>
            <a:fld id="{106306B7-6C96-4BB4-AF49-1140B8314F89}" type="datetimeFigureOut">
              <a:rPr lang="en-US" smtClean="0"/>
              <a:t>20/12/2025</a:t>
            </a:fld>
            <a:endParaRPr lang="en-US"/>
          </a:p>
        </p:txBody>
      </p:sp>
      <p:sp>
        <p:nvSpPr>
          <p:cNvPr id="5" name="Footer Placeholder 4">
            <a:extLst>
              <a:ext uri="{FF2B5EF4-FFF2-40B4-BE49-F238E27FC236}">
                <a16:creationId xmlns:a16="http://schemas.microsoft.com/office/drawing/2014/main" xmlns="" id="{EEE7B10F-8BD5-3953-2F0E-48CD79743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CF5BEE3-075B-29B6-4364-87979E961EEB}"/>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202665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B1F91E-76AD-3DC1-D523-A8A295B9BA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872CEC6-CA8A-F07B-5FCD-143F5E9439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789C6F0-2A16-DCBB-DAF5-2D93BE1C9D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841402E-2DD9-B315-14F0-73B069994154}"/>
              </a:ext>
            </a:extLst>
          </p:cNvPr>
          <p:cNvSpPr>
            <a:spLocks noGrp="1"/>
          </p:cNvSpPr>
          <p:nvPr>
            <p:ph type="dt" sz="half" idx="10"/>
          </p:nvPr>
        </p:nvSpPr>
        <p:spPr/>
        <p:txBody>
          <a:bodyPr/>
          <a:lstStyle/>
          <a:p>
            <a:fld id="{106306B7-6C96-4BB4-AF49-1140B8314F89}" type="datetimeFigureOut">
              <a:rPr lang="en-US" smtClean="0"/>
              <a:t>20/12/2025</a:t>
            </a:fld>
            <a:endParaRPr lang="en-US"/>
          </a:p>
        </p:txBody>
      </p:sp>
      <p:sp>
        <p:nvSpPr>
          <p:cNvPr id="6" name="Footer Placeholder 5">
            <a:extLst>
              <a:ext uri="{FF2B5EF4-FFF2-40B4-BE49-F238E27FC236}">
                <a16:creationId xmlns:a16="http://schemas.microsoft.com/office/drawing/2014/main" xmlns="" id="{FCF56146-5743-C719-5A80-323CEA9D89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FC96EBF-1812-7D64-1CAA-11F51E2C5255}"/>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149919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CD0D6F-B27B-CFF8-80AA-4402E81329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DBFEFCA-C193-EB75-FA95-3E5A014822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3FBC1C1-4A53-B5AA-BD98-120553A9C5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713D76F-5C12-6703-D41B-E4EDD6A50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C883400-40C9-D43E-4B5F-719263C5A5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9AAF88C-80F1-B51F-63AC-50C86A240214}"/>
              </a:ext>
            </a:extLst>
          </p:cNvPr>
          <p:cNvSpPr>
            <a:spLocks noGrp="1"/>
          </p:cNvSpPr>
          <p:nvPr>
            <p:ph type="dt" sz="half" idx="10"/>
          </p:nvPr>
        </p:nvSpPr>
        <p:spPr/>
        <p:txBody>
          <a:bodyPr/>
          <a:lstStyle/>
          <a:p>
            <a:fld id="{106306B7-6C96-4BB4-AF49-1140B8314F89}" type="datetimeFigureOut">
              <a:rPr lang="en-US" smtClean="0"/>
              <a:t>20/12/2025</a:t>
            </a:fld>
            <a:endParaRPr lang="en-US"/>
          </a:p>
        </p:txBody>
      </p:sp>
      <p:sp>
        <p:nvSpPr>
          <p:cNvPr id="8" name="Footer Placeholder 7">
            <a:extLst>
              <a:ext uri="{FF2B5EF4-FFF2-40B4-BE49-F238E27FC236}">
                <a16:creationId xmlns:a16="http://schemas.microsoft.com/office/drawing/2014/main" xmlns="" id="{E86BDE95-5155-57CE-6F83-DB6982F6FB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94EBFD46-CC05-ED84-0303-F2C883A38509}"/>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632605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B7531949-808E-BC2B-A7A2-732CA4FDA379}"/>
              </a:ext>
            </a:extLst>
          </p:cNvPr>
          <p:cNvSpPr>
            <a:spLocks noGrp="1"/>
          </p:cNvSpPr>
          <p:nvPr>
            <p:ph type="dt" sz="half" idx="10"/>
          </p:nvPr>
        </p:nvSpPr>
        <p:spPr/>
        <p:txBody>
          <a:bodyPr/>
          <a:lstStyle/>
          <a:p>
            <a:fld id="{8EB995BE-3FDD-4D8C-93BC-00982A533031}" type="datetimeFigureOut">
              <a:rPr lang="en-US" smtClean="0"/>
              <a:t>20/12/2025</a:t>
            </a:fld>
            <a:endParaRPr lang="en-US"/>
          </a:p>
        </p:txBody>
      </p:sp>
      <p:sp>
        <p:nvSpPr>
          <p:cNvPr id="8" name="Chỗ dành sẵn cho Chân trang 7">
            <a:extLst>
              <a:ext uri="{FF2B5EF4-FFF2-40B4-BE49-F238E27FC236}">
                <a16:creationId xmlns:a16="http://schemas.microsoft.com/office/drawing/2014/main" xmlns=""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xmlns=""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341821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033B71-CCE1-0D05-72DA-6C56A03675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16DD293-6EDE-98DF-4AE1-53FCD591A52D}"/>
              </a:ext>
            </a:extLst>
          </p:cNvPr>
          <p:cNvSpPr>
            <a:spLocks noGrp="1"/>
          </p:cNvSpPr>
          <p:nvPr>
            <p:ph type="dt" sz="half" idx="10"/>
          </p:nvPr>
        </p:nvSpPr>
        <p:spPr/>
        <p:txBody>
          <a:bodyPr/>
          <a:lstStyle/>
          <a:p>
            <a:fld id="{106306B7-6C96-4BB4-AF49-1140B8314F89}" type="datetimeFigureOut">
              <a:rPr lang="en-US" smtClean="0"/>
              <a:t>20/12/2025</a:t>
            </a:fld>
            <a:endParaRPr lang="en-US"/>
          </a:p>
        </p:txBody>
      </p:sp>
      <p:sp>
        <p:nvSpPr>
          <p:cNvPr id="4" name="Footer Placeholder 3">
            <a:extLst>
              <a:ext uri="{FF2B5EF4-FFF2-40B4-BE49-F238E27FC236}">
                <a16:creationId xmlns:a16="http://schemas.microsoft.com/office/drawing/2014/main" xmlns="" id="{AE329AFD-B68B-51D0-0EE9-508D81DCCE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3FE3D94-4A31-0D53-EA2A-2AA63651A026}"/>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320603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3A4F301-9875-67B7-02B2-9D1CEEEB3D6D}"/>
              </a:ext>
            </a:extLst>
          </p:cNvPr>
          <p:cNvSpPr>
            <a:spLocks noGrp="1"/>
          </p:cNvSpPr>
          <p:nvPr>
            <p:ph type="dt" sz="half" idx="10"/>
          </p:nvPr>
        </p:nvSpPr>
        <p:spPr/>
        <p:txBody>
          <a:bodyPr/>
          <a:lstStyle/>
          <a:p>
            <a:fld id="{106306B7-6C96-4BB4-AF49-1140B8314F89}" type="datetimeFigureOut">
              <a:rPr lang="en-US" smtClean="0"/>
              <a:t>20/12/2025</a:t>
            </a:fld>
            <a:endParaRPr lang="en-US"/>
          </a:p>
        </p:txBody>
      </p:sp>
      <p:sp>
        <p:nvSpPr>
          <p:cNvPr id="3" name="Footer Placeholder 2">
            <a:extLst>
              <a:ext uri="{FF2B5EF4-FFF2-40B4-BE49-F238E27FC236}">
                <a16:creationId xmlns:a16="http://schemas.microsoft.com/office/drawing/2014/main" xmlns="" id="{2B9048BD-F1C5-5874-1C71-57C8855EFA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345D3DB-A761-932A-D224-D07C4D62DC7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893697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ED77D7-31EA-359C-7395-102147F972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506C269-3811-D8DC-96DF-8F8E33B734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60E9D77-AF96-F57A-5581-652E7EF01D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33D9CDF-CEED-D3A2-9563-EE183F2AC60B}"/>
              </a:ext>
            </a:extLst>
          </p:cNvPr>
          <p:cNvSpPr>
            <a:spLocks noGrp="1"/>
          </p:cNvSpPr>
          <p:nvPr>
            <p:ph type="dt" sz="half" idx="10"/>
          </p:nvPr>
        </p:nvSpPr>
        <p:spPr/>
        <p:txBody>
          <a:bodyPr/>
          <a:lstStyle/>
          <a:p>
            <a:fld id="{106306B7-6C96-4BB4-AF49-1140B8314F89}" type="datetimeFigureOut">
              <a:rPr lang="en-US" smtClean="0"/>
              <a:t>20/12/2025</a:t>
            </a:fld>
            <a:endParaRPr lang="en-US"/>
          </a:p>
        </p:txBody>
      </p:sp>
      <p:sp>
        <p:nvSpPr>
          <p:cNvPr id="6" name="Footer Placeholder 5">
            <a:extLst>
              <a:ext uri="{FF2B5EF4-FFF2-40B4-BE49-F238E27FC236}">
                <a16:creationId xmlns:a16="http://schemas.microsoft.com/office/drawing/2014/main" xmlns="" id="{6D11A99A-6F70-791D-F029-396DEBE96B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9E965C9-2BF2-E4AD-DE66-A20373EE094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55752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40D461-7974-7807-67B9-77D161DA86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C67F0A5-0DA5-A775-4F44-55A1C30C7A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E078067-1FCC-C500-E89B-D1A64C6884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C40280A-C4B7-3361-FAE9-E9B3D2D99737}"/>
              </a:ext>
            </a:extLst>
          </p:cNvPr>
          <p:cNvSpPr>
            <a:spLocks noGrp="1"/>
          </p:cNvSpPr>
          <p:nvPr>
            <p:ph type="dt" sz="half" idx="10"/>
          </p:nvPr>
        </p:nvSpPr>
        <p:spPr/>
        <p:txBody>
          <a:bodyPr/>
          <a:lstStyle/>
          <a:p>
            <a:fld id="{106306B7-6C96-4BB4-AF49-1140B8314F89}" type="datetimeFigureOut">
              <a:rPr lang="en-US" smtClean="0"/>
              <a:t>20/12/2025</a:t>
            </a:fld>
            <a:endParaRPr lang="en-US"/>
          </a:p>
        </p:txBody>
      </p:sp>
      <p:sp>
        <p:nvSpPr>
          <p:cNvPr id="6" name="Footer Placeholder 5">
            <a:extLst>
              <a:ext uri="{FF2B5EF4-FFF2-40B4-BE49-F238E27FC236}">
                <a16:creationId xmlns:a16="http://schemas.microsoft.com/office/drawing/2014/main" xmlns="" id="{504381A2-4F7A-CE7B-F7BD-4C8A830813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3DFB3A1-43CA-B910-34CA-CAD22493A1F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333736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F707D2-040C-B49F-595E-87BD6B61AF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EA16E1C-8298-E6DA-6431-1D5FD3B93A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14D1C3-245C-AA0A-26FC-70951A1B93A1}"/>
              </a:ext>
            </a:extLst>
          </p:cNvPr>
          <p:cNvSpPr>
            <a:spLocks noGrp="1"/>
          </p:cNvSpPr>
          <p:nvPr>
            <p:ph type="dt" sz="half" idx="10"/>
          </p:nvPr>
        </p:nvSpPr>
        <p:spPr/>
        <p:txBody>
          <a:bodyPr/>
          <a:lstStyle/>
          <a:p>
            <a:fld id="{106306B7-6C96-4BB4-AF49-1140B8314F89}" type="datetimeFigureOut">
              <a:rPr lang="en-US" smtClean="0"/>
              <a:t>20/12/2025</a:t>
            </a:fld>
            <a:endParaRPr lang="en-US"/>
          </a:p>
        </p:txBody>
      </p:sp>
      <p:sp>
        <p:nvSpPr>
          <p:cNvPr id="5" name="Footer Placeholder 4">
            <a:extLst>
              <a:ext uri="{FF2B5EF4-FFF2-40B4-BE49-F238E27FC236}">
                <a16:creationId xmlns:a16="http://schemas.microsoft.com/office/drawing/2014/main" xmlns="" id="{74D83865-A0F8-A356-27FB-C54A37C778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109668F-CA42-22CF-B4FD-2447992267B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26207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BD9D270-4E29-ACD6-2901-5622CDD3DF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6790500-CF32-1736-55A3-4D8C3B0E40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8F2AB94-FCB2-F086-5EC3-E3757384C974}"/>
              </a:ext>
            </a:extLst>
          </p:cNvPr>
          <p:cNvSpPr>
            <a:spLocks noGrp="1"/>
          </p:cNvSpPr>
          <p:nvPr>
            <p:ph type="dt" sz="half" idx="10"/>
          </p:nvPr>
        </p:nvSpPr>
        <p:spPr/>
        <p:txBody>
          <a:bodyPr/>
          <a:lstStyle/>
          <a:p>
            <a:fld id="{106306B7-6C96-4BB4-AF49-1140B8314F89}" type="datetimeFigureOut">
              <a:rPr lang="en-US" smtClean="0"/>
              <a:t>20/12/2025</a:t>
            </a:fld>
            <a:endParaRPr lang="en-US"/>
          </a:p>
        </p:txBody>
      </p:sp>
      <p:sp>
        <p:nvSpPr>
          <p:cNvPr id="5" name="Footer Placeholder 4">
            <a:extLst>
              <a:ext uri="{FF2B5EF4-FFF2-40B4-BE49-F238E27FC236}">
                <a16:creationId xmlns:a16="http://schemas.microsoft.com/office/drawing/2014/main" xmlns="" id="{6F5C1275-A9FA-3846-9311-4CAEBE172D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A31E4C5-1B45-8DC8-FCF0-D6438C6454BA}"/>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217653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1872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326727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609255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2025/12/20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165196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24F8869F-1359-4162-BE79-29AFEB0E9372}"/>
              </a:ext>
            </a:extLst>
          </p:cNvPr>
          <p:cNvSpPr>
            <a:spLocks noGrp="1"/>
          </p:cNvSpPr>
          <p:nvPr>
            <p:ph type="dt" sz="half" idx="10"/>
          </p:nvPr>
        </p:nvSpPr>
        <p:spPr/>
        <p:txBody>
          <a:bodyPr/>
          <a:lstStyle/>
          <a:p>
            <a:fld id="{8EB995BE-3FDD-4D8C-93BC-00982A533031}" type="datetimeFigureOut">
              <a:rPr lang="en-US" smtClean="0"/>
              <a:t>20/12/2025</a:t>
            </a:fld>
            <a:endParaRPr lang="en-US"/>
          </a:p>
        </p:txBody>
      </p:sp>
      <p:sp>
        <p:nvSpPr>
          <p:cNvPr id="4" name="Chỗ dành sẵn cho Chân trang 3">
            <a:extLst>
              <a:ext uri="{FF2B5EF4-FFF2-40B4-BE49-F238E27FC236}">
                <a16:creationId xmlns:a16="http://schemas.microsoft.com/office/drawing/2014/main" xmlns=""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xmlns=""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583252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2025/12/20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03900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88703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4253047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098881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7329074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817435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332884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904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EFB0D1E-F729-400C-B3EC-692C73640D2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PH"/>
          </a:p>
        </p:txBody>
      </p:sp>
      <p:sp>
        <p:nvSpPr>
          <p:cNvPr id="3" name="Subtitle 2">
            <a:extLst>
              <a:ext uri="{FF2B5EF4-FFF2-40B4-BE49-F238E27FC236}">
                <a16:creationId xmlns="" xmlns:a16="http://schemas.microsoft.com/office/drawing/2014/main" id="{9420B7DD-33E2-4E70-BF28-AAA81723C7D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H"/>
          </a:p>
        </p:txBody>
      </p:sp>
      <p:sp>
        <p:nvSpPr>
          <p:cNvPr id="4" name="Date Placeholder 3">
            <a:extLst>
              <a:ext uri="{FF2B5EF4-FFF2-40B4-BE49-F238E27FC236}">
                <a16:creationId xmlns="" xmlns:a16="http://schemas.microsoft.com/office/drawing/2014/main" id="{ADDE677E-24A8-4D84-8796-4C4DC5268622}"/>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5" name="Footer Placeholder 4">
            <a:extLst>
              <a:ext uri="{FF2B5EF4-FFF2-40B4-BE49-F238E27FC236}">
                <a16:creationId xmlns="" xmlns:a16="http://schemas.microsoft.com/office/drawing/2014/main" id="{F6A6FA6A-519A-4C0A-9B87-168F574E8850}"/>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6" name="Slide Number Placeholder 5">
            <a:extLst>
              <a:ext uri="{FF2B5EF4-FFF2-40B4-BE49-F238E27FC236}">
                <a16:creationId xmlns="" xmlns:a16="http://schemas.microsoft.com/office/drawing/2014/main" id="{F43B6BBF-4D72-4EAD-9287-B14FC07AD026}"/>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22054324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9C8DCCE-9518-4EF5-9D2F-5D3699715C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H"/>
          </a:p>
        </p:txBody>
      </p:sp>
      <p:sp>
        <p:nvSpPr>
          <p:cNvPr id="3" name="Content Placeholder 2">
            <a:extLst>
              <a:ext uri="{FF2B5EF4-FFF2-40B4-BE49-F238E27FC236}">
                <a16:creationId xmlns="" xmlns:a16="http://schemas.microsoft.com/office/drawing/2014/main" id="{1BCA4D81-2B6C-4824-9EB2-6FC8C56DC37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 xmlns:a16="http://schemas.microsoft.com/office/drawing/2014/main" id="{97777308-5AC7-4874-A0E9-BBF3F0D8B347}"/>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5" name="Footer Placeholder 4">
            <a:extLst>
              <a:ext uri="{FF2B5EF4-FFF2-40B4-BE49-F238E27FC236}">
                <a16:creationId xmlns="" xmlns:a16="http://schemas.microsoft.com/office/drawing/2014/main" id="{B075800E-6113-446A-A25F-49A960FA4E78}"/>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6" name="Slide Number Placeholder 5">
            <a:extLst>
              <a:ext uri="{FF2B5EF4-FFF2-40B4-BE49-F238E27FC236}">
                <a16:creationId xmlns="" xmlns:a16="http://schemas.microsoft.com/office/drawing/2014/main" id="{698732FF-42B9-4BB4-8BD3-E860A8424A84}"/>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2467319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E454E30C-695F-90DB-C090-83D0614D9149}"/>
              </a:ext>
            </a:extLst>
          </p:cNvPr>
          <p:cNvSpPr>
            <a:spLocks noGrp="1"/>
          </p:cNvSpPr>
          <p:nvPr>
            <p:ph type="dt" sz="half" idx="10"/>
          </p:nvPr>
        </p:nvSpPr>
        <p:spPr/>
        <p:txBody>
          <a:bodyPr/>
          <a:lstStyle/>
          <a:p>
            <a:fld id="{8EB995BE-3FDD-4D8C-93BC-00982A533031}" type="datetimeFigureOut">
              <a:rPr lang="en-US" smtClean="0"/>
              <a:t>20/12/2025</a:t>
            </a:fld>
            <a:endParaRPr lang="en-US"/>
          </a:p>
        </p:txBody>
      </p:sp>
      <p:sp>
        <p:nvSpPr>
          <p:cNvPr id="3" name="Chỗ dành sẵn cho Chân trang 2">
            <a:extLst>
              <a:ext uri="{FF2B5EF4-FFF2-40B4-BE49-F238E27FC236}">
                <a16:creationId xmlns:a16="http://schemas.microsoft.com/office/drawing/2014/main" xmlns=""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xmlns=""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691245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B340B41-F559-4DB8-85F3-E5CD8F9D163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PH"/>
          </a:p>
        </p:txBody>
      </p:sp>
      <p:sp>
        <p:nvSpPr>
          <p:cNvPr id="3" name="Text Placeholder 2">
            <a:extLst>
              <a:ext uri="{FF2B5EF4-FFF2-40B4-BE49-F238E27FC236}">
                <a16:creationId xmlns="" xmlns:a16="http://schemas.microsoft.com/office/drawing/2014/main" id="{4D5B4B83-1E89-4544-96B1-E0D0D822622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554CC90-3AB8-4B22-82BF-BBB0A462B767}"/>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5" name="Footer Placeholder 4">
            <a:extLst>
              <a:ext uri="{FF2B5EF4-FFF2-40B4-BE49-F238E27FC236}">
                <a16:creationId xmlns="" xmlns:a16="http://schemas.microsoft.com/office/drawing/2014/main" id="{B9FFC091-3E7F-4C32-BDC9-4C0D21C87FCC}"/>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6" name="Slide Number Placeholder 5">
            <a:extLst>
              <a:ext uri="{FF2B5EF4-FFF2-40B4-BE49-F238E27FC236}">
                <a16:creationId xmlns="" xmlns:a16="http://schemas.microsoft.com/office/drawing/2014/main" id="{0C540279-8FB7-4ED8-8C64-0295FDD36CF1}"/>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28734148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E707A6-4A5B-4321-9D28-2F252DFF92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H"/>
          </a:p>
        </p:txBody>
      </p:sp>
      <p:sp>
        <p:nvSpPr>
          <p:cNvPr id="3" name="Content Placeholder 2">
            <a:extLst>
              <a:ext uri="{FF2B5EF4-FFF2-40B4-BE49-F238E27FC236}">
                <a16:creationId xmlns="" xmlns:a16="http://schemas.microsoft.com/office/drawing/2014/main" id="{3C33BFE7-F0D2-4850-BFD1-F8D0F22D3CF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Content Placeholder 3">
            <a:extLst>
              <a:ext uri="{FF2B5EF4-FFF2-40B4-BE49-F238E27FC236}">
                <a16:creationId xmlns="" xmlns:a16="http://schemas.microsoft.com/office/drawing/2014/main" id="{EA02E97D-9AD0-4A42-95AA-FD7471B7FD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Date Placeholder 4">
            <a:extLst>
              <a:ext uri="{FF2B5EF4-FFF2-40B4-BE49-F238E27FC236}">
                <a16:creationId xmlns="" xmlns:a16="http://schemas.microsoft.com/office/drawing/2014/main" id="{09243950-A962-4E0A-983C-E28F9F61CFB7}"/>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6" name="Footer Placeholder 5">
            <a:extLst>
              <a:ext uri="{FF2B5EF4-FFF2-40B4-BE49-F238E27FC236}">
                <a16:creationId xmlns="" xmlns:a16="http://schemas.microsoft.com/office/drawing/2014/main" id="{973B96D4-62D8-4D72-8A4C-46C31D961E06}"/>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7" name="Slide Number Placeholder 6">
            <a:extLst>
              <a:ext uri="{FF2B5EF4-FFF2-40B4-BE49-F238E27FC236}">
                <a16:creationId xmlns="" xmlns:a16="http://schemas.microsoft.com/office/drawing/2014/main" id="{4149E9F8-030B-4773-AEF3-90AF93BF2CBA}"/>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36647720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021786-5C75-43E5-B815-0C85D71EBE8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PH"/>
          </a:p>
        </p:txBody>
      </p:sp>
      <p:sp>
        <p:nvSpPr>
          <p:cNvPr id="3" name="Text Placeholder 2">
            <a:extLst>
              <a:ext uri="{FF2B5EF4-FFF2-40B4-BE49-F238E27FC236}">
                <a16:creationId xmlns="" xmlns:a16="http://schemas.microsoft.com/office/drawing/2014/main" id="{B71BDF71-3BD8-4542-8220-F26C7572A80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17B0212E-AAC7-4056-88F9-5FDD47B109E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a:extLst>
              <a:ext uri="{FF2B5EF4-FFF2-40B4-BE49-F238E27FC236}">
                <a16:creationId xmlns="" xmlns:a16="http://schemas.microsoft.com/office/drawing/2014/main" id="{6060BA18-9FAE-44FD-8D7D-8ADE3321924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A7832B7-CAAE-4983-AC35-CDB0109AE57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6">
            <a:extLst>
              <a:ext uri="{FF2B5EF4-FFF2-40B4-BE49-F238E27FC236}">
                <a16:creationId xmlns="" xmlns:a16="http://schemas.microsoft.com/office/drawing/2014/main" id="{E93B3F70-7EF0-4349-99EE-7D6538637363}"/>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8" name="Footer Placeholder 7">
            <a:extLst>
              <a:ext uri="{FF2B5EF4-FFF2-40B4-BE49-F238E27FC236}">
                <a16:creationId xmlns="" xmlns:a16="http://schemas.microsoft.com/office/drawing/2014/main" id="{F88D6865-6000-4E21-8190-8D927E83D690}"/>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9" name="Slide Number Placeholder 8">
            <a:extLst>
              <a:ext uri="{FF2B5EF4-FFF2-40B4-BE49-F238E27FC236}">
                <a16:creationId xmlns="" xmlns:a16="http://schemas.microsoft.com/office/drawing/2014/main" id="{481476E3-9128-4D2C-B69E-5C238E0A8CF1}"/>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35972444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324497-5739-450A-B32A-00D83BE4D0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H"/>
          </a:p>
        </p:txBody>
      </p:sp>
      <p:sp>
        <p:nvSpPr>
          <p:cNvPr id="3" name="Date Placeholder 2">
            <a:extLst>
              <a:ext uri="{FF2B5EF4-FFF2-40B4-BE49-F238E27FC236}">
                <a16:creationId xmlns="" xmlns:a16="http://schemas.microsoft.com/office/drawing/2014/main" id="{7DCA427A-E6A5-4B5B-9135-66E0D6D6B7B9}"/>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4" name="Footer Placeholder 3">
            <a:extLst>
              <a:ext uri="{FF2B5EF4-FFF2-40B4-BE49-F238E27FC236}">
                <a16:creationId xmlns="" xmlns:a16="http://schemas.microsoft.com/office/drawing/2014/main" id="{162DBAE8-B05A-4A91-940B-392B12BE015D}"/>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5" name="Slide Number Placeholder 4">
            <a:extLst>
              <a:ext uri="{FF2B5EF4-FFF2-40B4-BE49-F238E27FC236}">
                <a16:creationId xmlns="" xmlns:a16="http://schemas.microsoft.com/office/drawing/2014/main" id="{29263A10-9026-48D9-823A-9FBB44C3BCD8}"/>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25755845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8589302-6033-44D7-9045-7353E80B2DFD}"/>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3" name="Footer Placeholder 2">
            <a:extLst>
              <a:ext uri="{FF2B5EF4-FFF2-40B4-BE49-F238E27FC236}">
                <a16:creationId xmlns="" xmlns:a16="http://schemas.microsoft.com/office/drawing/2014/main" id="{9324D074-9AC9-42CC-B879-BE5355C241F6}"/>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4" name="Slide Number Placeholder 3">
            <a:extLst>
              <a:ext uri="{FF2B5EF4-FFF2-40B4-BE49-F238E27FC236}">
                <a16:creationId xmlns="" xmlns:a16="http://schemas.microsoft.com/office/drawing/2014/main" id="{9541AD2F-FDF7-4CC6-BD82-5B3EBB71D4FF}"/>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31063129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8DD28F-7057-451F-89DE-ABE1B508194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PH"/>
          </a:p>
        </p:txBody>
      </p:sp>
      <p:sp>
        <p:nvSpPr>
          <p:cNvPr id="3" name="Content Placeholder 2">
            <a:extLst>
              <a:ext uri="{FF2B5EF4-FFF2-40B4-BE49-F238E27FC236}">
                <a16:creationId xmlns="" xmlns:a16="http://schemas.microsoft.com/office/drawing/2014/main" id="{7D31DF0C-320F-4EF1-B346-246B9680EAD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Text Placeholder 3">
            <a:extLst>
              <a:ext uri="{FF2B5EF4-FFF2-40B4-BE49-F238E27FC236}">
                <a16:creationId xmlns="" xmlns:a16="http://schemas.microsoft.com/office/drawing/2014/main" id="{5C2C0FC2-4A81-4B0A-A52C-96221D0165F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A63F12B-D8C2-4FC2-8A98-C337D24198FC}"/>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6" name="Footer Placeholder 5">
            <a:extLst>
              <a:ext uri="{FF2B5EF4-FFF2-40B4-BE49-F238E27FC236}">
                <a16:creationId xmlns="" xmlns:a16="http://schemas.microsoft.com/office/drawing/2014/main" id="{34DFFF39-56E2-4304-8C84-BA4A3F06567F}"/>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7" name="Slide Number Placeholder 6">
            <a:extLst>
              <a:ext uri="{FF2B5EF4-FFF2-40B4-BE49-F238E27FC236}">
                <a16:creationId xmlns="" xmlns:a16="http://schemas.microsoft.com/office/drawing/2014/main" id="{651851EE-8ED1-48F1-BF5B-2C0F970B7EF6}"/>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19227589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FACF207-8231-45CF-9B55-B77840DB76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PH"/>
          </a:p>
        </p:txBody>
      </p:sp>
      <p:sp>
        <p:nvSpPr>
          <p:cNvPr id="3" name="Picture Placeholder 2">
            <a:extLst>
              <a:ext uri="{FF2B5EF4-FFF2-40B4-BE49-F238E27FC236}">
                <a16:creationId xmlns="" xmlns:a16="http://schemas.microsoft.com/office/drawing/2014/main" id="{F1E7958A-532F-44E7-9958-DEBFFE58C84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a:extLst>
              <a:ext uri="{FF2B5EF4-FFF2-40B4-BE49-F238E27FC236}">
                <a16:creationId xmlns="" xmlns:a16="http://schemas.microsoft.com/office/drawing/2014/main" id="{F6445CD0-A6CA-418F-B28B-93B58D0B0E3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7FA874A-9A68-4F24-BCB4-E1F02F6EA315}"/>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6" name="Footer Placeholder 5">
            <a:extLst>
              <a:ext uri="{FF2B5EF4-FFF2-40B4-BE49-F238E27FC236}">
                <a16:creationId xmlns="" xmlns:a16="http://schemas.microsoft.com/office/drawing/2014/main" id="{A67FB102-DF6A-426A-BB49-0DD9D528B6C4}"/>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7" name="Slide Number Placeholder 6">
            <a:extLst>
              <a:ext uri="{FF2B5EF4-FFF2-40B4-BE49-F238E27FC236}">
                <a16:creationId xmlns="" xmlns:a16="http://schemas.microsoft.com/office/drawing/2014/main" id="{18EA6380-5829-42AA-B1D8-2F27AA4450B1}"/>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30384269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5CA3EF-7260-4500-A667-923DF22E67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H"/>
          </a:p>
        </p:txBody>
      </p:sp>
      <p:sp>
        <p:nvSpPr>
          <p:cNvPr id="3" name="Vertical Text Placeholder 2">
            <a:extLst>
              <a:ext uri="{FF2B5EF4-FFF2-40B4-BE49-F238E27FC236}">
                <a16:creationId xmlns="" xmlns:a16="http://schemas.microsoft.com/office/drawing/2014/main" id="{38CAB15A-2424-44CD-A013-4CAAC605FD7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 xmlns:a16="http://schemas.microsoft.com/office/drawing/2014/main" id="{8AD7A8ED-35A0-4DFB-9674-7679B19A43E1}"/>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5" name="Footer Placeholder 4">
            <a:extLst>
              <a:ext uri="{FF2B5EF4-FFF2-40B4-BE49-F238E27FC236}">
                <a16:creationId xmlns="" xmlns:a16="http://schemas.microsoft.com/office/drawing/2014/main" id="{D7DF7674-3AE8-4A10-847D-8D6B60738E38}"/>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6" name="Slide Number Placeholder 5">
            <a:extLst>
              <a:ext uri="{FF2B5EF4-FFF2-40B4-BE49-F238E27FC236}">
                <a16:creationId xmlns="" xmlns:a16="http://schemas.microsoft.com/office/drawing/2014/main" id="{BACA3A33-4ECC-4865-B63B-9465436E5CCB}"/>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29908155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1D8DD28-CC09-4910-A246-64D19793FB5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PH"/>
          </a:p>
        </p:txBody>
      </p:sp>
      <p:sp>
        <p:nvSpPr>
          <p:cNvPr id="3" name="Vertical Text Placeholder 2">
            <a:extLst>
              <a:ext uri="{FF2B5EF4-FFF2-40B4-BE49-F238E27FC236}">
                <a16:creationId xmlns="" xmlns:a16="http://schemas.microsoft.com/office/drawing/2014/main" id="{91CE7245-E6CE-4FAD-B63F-7B6783516D7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 xmlns:a16="http://schemas.microsoft.com/office/drawing/2014/main" id="{329E7274-94BE-4F94-8B01-2383B879E2F2}"/>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5" name="Footer Placeholder 4">
            <a:extLst>
              <a:ext uri="{FF2B5EF4-FFF2-40B4-BE49-F238E27FC236}">
                <a16:creationId xmlns="" xmlns:a16="http://schemas.microsoft.com/office/drawing/2014/main" id="{FD6AEB2C-E59B-46D8-AD92-EB90275DEF1A}"/>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6" name="Slide Number Placeholder 5">
            <a:extLst>
              <a:ext uri="{FF2B5EF4-FFF2-40B4-BE49-F238E27FC236}">
                <a16:creationId xmlns="" xmlns:a16="http://schemas.microsoft.com/office/drawing/2014/main" id="{B6040645-526A-40F5-9DC9-67DD37F283B3}"/>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2413586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2E6AA132-F907-F5FE-B1E4-1839C1BB8950}"/>
              </a:ext>
            </a:extLst>
          </p:cNvPr>
          <p:cNvSpPr>
            <a:spLocks noGrp="1"/>
          </p:cNvSpPr>
          <p:nvPr>
            <p:ph type="dt" sz="half" idx="10"/>
          </p:nvPr>
        </p:nvSpPr>
        <p:spPr/>
        <p:txBody>
          <a:bodyPr/>
          <a:lstStyle/>
          <a:p>
            <a:fld id="{8EB995BE-3FDD-4D8C-93BC-00982A533031}" type="datetimeFigureOut">
              <a:rPr lang="en-US" smtClean="0"/>
              <a:t>20/12/2025</a:t>
            </a:fld>
            <a:endParaRPr lang="en-US"/>
          </a:p>
        </p:txBody>
      </p:sp>
      <p:sp>
        <p:nvSpPr>
          <p:cNvPr id="6" name="Chỗ dành sẵn cho Chân trang 5">
            <a:extLst>
              <a:ext uri="{FF2B5EF4-FFF2-40B4-BE49-F238E27FC236}">
                <a16:creationId xmlns:a16="http://schemas.microsoft.com/office/drawing/2014/main" xmlns=""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087370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4C78E463-F188-7F39-7F68-AAB023F96576}"/>
              </a:ext>
            </a:extLst>
          </p:cNvPr>
          <p:cNvSpPr>
            <a:spLocks noGrp="1"/>
          </p:cNvSpPr>
          <p:nvPr>
            <p:ph type="dt" sz="half" idx="10"/>
          </p:nvPr>
        </p:nvSpPr>
        <p:spPr/>
        <p:txBody>
          <a:bodyPr/>
          <a:lstStyle/>
          <a:p>
            <a:fld id="{8EB995BE-3FDD-4D8C-93BC-00982A533031}" type="datetimeFigureOut">
              <a:rPr lang="en-US" smtClean="0"/>
              <a:t>20/12/2025</a:t>
            </a:fld>
            <a:endParaRPr lang="en-US"/>
          </a:p>
        </p:txBody>
      </p:sp>
      <p:sp>
        <p:nvSpPr>
          <p:cNvPr id="6" name="Chỗ dành sẵn cho Chân trang 5">
            <a:extLst>
              <a:ext uri="{FF2B5EF4-FFF2-40B4-BE49-F238E27FC236}">
                <a16:creationId xmlns:a16="http://schemas.microsoft.com/office/drawing/2014/main" xmlns=""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901801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2.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20/12/2025</a:t>
            </a:fld>
            <a:endParaRPr lang="en-US"/>
          </a:p>
        </p:txBody>
      </p:sp>
      <p:sp>
        <p:nvSpPr>
          <p:cNvPr id="5" name="Chỗ dành sẵn cho Chân trang 4">
            <a:extLst>
              <a:ext uri="{FF2B5EF4-FFF2-40B4-BE49-F238E27FC236}">
                <a16:creationId xmlns:a16="http://schemas.microsoft.com/office/drawing/2014/main" xmlns=""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xmlns=""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pic>
        <p:nvPicPr>
          <p:cNvPr id="8" name="Picture 7" descr="A picture containing text, font, graphics, design&#10;&#10;Description automatically generated">
            <a:extLst>
              <a:ext uri="{FF2B5EF4-FFF2-40B4-BE49-F238E27FC236}">
                <a16:creationId xmlns:a16="http://schemas.microsoft.com/office/drawing/2014/main" xmlns="" id="{6B1B3885-9257-5671-953D-33A452A2119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19276" y="314324"/>
            <a:ext cx="1647825" cy="1647825"/>
          </a:xfrm>
          <a:prstGeom prst="rect">
            <a:avLst/>
          </a:prstGeom>
        </p:spPr>
      </p:pic>
    </p:spTree>
    <p:extLst>
      <p:ext uri="{BB962C8B-B14F-4D97-AF65-F5344CB8AC3E}">
        <p14:creationId xmlns:p14="http://schemas.microsoft.com/office/powerpoint/2010/main" val="20951164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xmlns=""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37F760B7-9B14-46D8-B62B-F3EF7C17BB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05D15FE-4883-4D9A-9257-BC791AAE04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t>20/12/2025</a:t>
            </a:fld>
            <a:endParaRPr lang="en-US"/>
          </a:p>
        </p:txBody>
      </p:sp>
      <p:sp>
        <p:nvSpPr>
          <p:cNvPr id="5" name="Footer Placeholder 4">
            <a:extLst>
              <a:ext uri="{FF2B5EF4-FFF2-40B4-BE49-F238E27FC236}">
                <a16:creationId xmlns:a16="http://schemas.microsoft.com/office/drawing/2014/main" xmlns="" id="{2B8494F6-2522-4ECB-AD6F-8E9EFFC37A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B99B68D-D73E-4B0B-A7DD-F6BEDE7341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t>‹#›</a:t>
            </a:fld>
            <a:endParaRPr lang="en-US"/>
          </a:p>
        </p:txBody>
      </p:sp>
    </p:spTree>
    <p:extLst>
      <p:ext uri="{BB962C8B-B14F-4D97-AF65-F5344CB8AC3E}">
        <p14:creationId xmlns:p14="http://schemas.microsoft.com/office/powerpoint/2010/main" val="5145348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8DE0BDE-DC28-C498-1876-1EED55BEE3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B6D87D5-FD82-34C5-BF75-468BF3553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11F9C68-FF3F-ED53-43FB-68DA3D8CA9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6306B7-6C96-4BB4-AF49-1140B8314F89}" type="datetimeFigureOut">
              <a:rPr lang="en-US" smtClean="0"/>
              <a:t>20/12/2025</a:t>
            </a:fld>
            <a:endParaRPr lang="en-US"/>
          </a:p>
        </p:txBody>
      </p:sp>
      <p:sp>
        <p:nvSpPr>
          <p:cNvPr id="5" name="Footer Placeholder 4">
            <a:extLst>
              <a:ext uri="{FF2B5EF4-FFF2-40B4-BE49-F238E27FC236}">
                <a16:creationId xmlns:a16="http://schemas.microsoft.com/office/drawing/2014/main" xmlns="" id="{1A4D37AA-44B5-27FB-7288-57FBA18992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C441426-04E4-DC7B-168C-82C38E785E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03318C-1F3E-432F-8CB4-4F8614F5B18E}" type="slidenum">
              <a:rPr lang="en-US" smtClean="0"/>
              <a:t>‹#›</a:t>
            </a:fld>
            <a:endParaRPr lang="en-US"/>
          </a:p>
        </p:txBody>
      </p:sp>
    </p:spTree>
    <p:extLst>
      <p:ext uri="{BB962C8B-B14F-4D97-AF65-F5344CB8AC3E}">
        <p14:creationId xmlns:p14="http://schemas.microsoft.com/office/powerpoint/2010/main" val="123887262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8DE0BDE-DC28-C498-1876-1EED55BEE3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B6D87D5-FD82-34C5-BF75-468BF3553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11F9C68-FF3F-ED53-43FB-68DA3D8CA9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6306B7-6C96-4BB4-AF49-1140B8314F89}" type="datetimeFigureOut">
              <a:rPr lang="en-US" smtClean="0"/>
              <a:t>20/12/2025</a:t>
            </a:fld>
            <a:endParaRPr lang="en-US"/>
          </a:p>
        </p:txBody>
      </p:sp>
      <p:sp>
        <p:nvSpPr>
          <p:cNvPr id="5" name="Footer Placeholder 4">
            <a:extLst>
              <a:ext uri="{FF2B5EF4-FFF2-40B4-BE49-F238E27FC236}">
                <a16:creationId xmlns:a16="http://schemas.microsoft.com/office/drawing/2014/main" xmlns="" id="{1A4D37AA-44B5-27FB-7288-57FBA18992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C441426-04E4-DC7B-168C-82C38E785E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03318C-1F3E-432F-8CB4-4F8614F5B18E}" type="slidenum">
              <a:rPr lang="en-US" smtClean="0"/>
              <a:t>‹#›</a:t>
            </a:fld>
            <a:endParaRPr lang="en-US"/>
          </a:p>
        </p:txBody>
      </p:sp>
    </p:spTree>
    <p:extLst>
      <p:ext uri="{BB962C8B-B14F-4D97-AF65-F5344CB8AC3E}">
        <p14:creationId xmlns:p14="http://schemas.microsoft.com/office/powerpoint/2010/main" val="356377544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8DE0BDE-DC28-C498-1876-1EED55BEE3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B6D87D5-FD82-34C5-BF75-468BF3553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11F9C68-FF3F-ED53-43FB-68DA3D8CA9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6306B7-6C96-4BB4-AF49-1140B8314F89}" type="datetimeFigureOut">
              <a:rPr lang="en-US" smtClean="0"/>
              <a:t>20/12/2025</a:t>
            </a:fld>
            <a:endParaRPr lang="en-US"/>
          </a:p>
        </p:txBody>
      </p:sp>
      <p:sp>
        <p:nvSpPr>
          <p:cNvPr id="5" name="Footer Placeholder 4">
            <a:extLst>
              <a:ext uri="{FF2B5EF4-FFF2-40B4-BE49-F238E27FC236}">
                <a16:creationId xmlns:a16="http://schemas.microsoft.com/office/drawing/2014/main" xmlns="" id="{1A4D37AA-44B5-27FB-7288-57FBA18992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C441426-04E4-DC7B-168C-82C38E785E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03318C-1F3E-432F-8CB4-4F8614F5B18E}" type="slidenum">
              <a:rPr lang="en-US" smtClean="0"/>
              <a:t>‹#›</a:t>
            </a:fld>
            <a:endParaRPr lang="en-US"/>
          </a:p>
        </p:txBody>
      </p:sp>
    </p:spTree>
    <p:extLst>
      <p:ext uri="{BB962C8B-B14F-4D97-AF65-F5344CB8AC3E}">
        <p14:creationId xmlns:p14="http://schemas.microsoft.com/office/powerpoint/2010/main" val="53938110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2025/12/20</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391723952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descr="A pink background with white leaves and black text&#10;&#10;Description automatically generated">
            <a:extLst>
              <a:ext uri="{FF2B5EF4-FFF2-40B4-BE49-F238E27FC236}">
                <a16:creationId xmlns="" xmlns:a16="http://schemas.microsoft.com/office/drawing/2014/main" id="{E95D3C33-84AC-FBBA-9EF4-79496B43181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81174" y="400049"/>
            <a:ext cx="1514474" cy="1514474"/>
          </a:xfrm>
          <a:prstGeom prst="rect">
            <a:avLst/>
          </a:prstGeom>
        </p:spPr>
      </p:pic>
    </p:spTree>
    <p:extLst>
      <p:ext uri="{BB962C8B-B14F-4D97-AF65-F5344CB8AC3E}">
        <p14:creationId xmlns:p14="http://schemas.microsoft.com/office/powerpoint/2010/main" val="471923070"/>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69.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23.pn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7.wdp"/><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10.png"/><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5.svg"/></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8.jpg"/><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31.png"/><Relationship Id="rId4" Type="http://schemas.microsoft.com/office/2007/relationships/hdphoto" Target="../media/hdphoto8.wdp"/></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image" Target="../media/image36.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4.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5.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29.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5.png"/><Relationship Id="rId1" Type="http://schemas.openxmlformats.org/officeDocument/2006/relationships/slideLayout" Target="../slideLayouts/slideLayout51.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1.xml"/><Relationship Id="rId1" Type="http://schemas.openxmlformats.org/officeDocument/2006/relationships/slideLayout" Target="../slideLayouts/slideLayout5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hyperlink" Target="https://www.facebook.com/huongthaoGAD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image" Target="../media/image11.png"/><Relationship Id="rId7" Type="http://schemas.openxmlformats.org/officeDocument/2006/relationships/image" Target="../media/image13.jpeg"/><Relationship Id="rId12" Type="http://schemas.openxmlformats.org/officeDocument/2006/relationships/image" Target="../media/image17.png"/><Relationship Id="rId2" Type="http://schemas.openxmlformats.org/officeDocument/2006/relationships/image" Target="../media/image8.jp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6.png"/><Relationship Id="rId5" Type="http://schemas.openxmlformats.org/officeDocument/2006/relationships/image" Target="../media/image12.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20.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p:cNvSpPr>
          <p:nvPr>
            <p:ph type="title"/>
          </p:nvPr>
        </p:nvSpPr>
        <p:spPr>
          <a:xfrm>
            <a:off x="838200" y="365125"/>
            <a:ext cx="10515600" cy="1325563"/>
          </a:xfrm>
        </p:spPr>
        <p:txBody>
          <a:bodyPr/>
          <a:lstStyle/>
          <a:p>
            <a:pPr eaLnBrk="1" hangingPunct="1"/>
            <a:endParaRPr lang="en-US" altLang="en-US"/>
          </a:p>
        </p:txBody>
      </p:sp>
      <p:pic>
        <p:nvPicPr>
          <p:cNvPr id="5" name="Picture 4" descr="Theme2375157"/>
          <p:cNvPicPr>
            <a:picLocks noChangeAspect="1" noChangeArrowheads="1"/>
          </p:cNvPicPr>
          <p:nvPr/>
        </p:nvPicPr>
        <p:blipFill>
          <a:blip r:embed="rId2">
            <a:lum bright="-2000"/>
            <a:extLst>
              <a:ext uri="{28A0092B-C50C-407E-A947-70E740481C1C}">
                <a14:useLocalDpi xmlns:a14="http://schemas.microsoft.com/office/drawing/2010/main" val="0"/>
              </a:ext>
            </a:extLst>
          </a:blip>
          <a:srcRect/>
          <a:stretch>
            <a:fillRect/>
          </a:stretch>
        </p:blipFill>
        <p:spPr bwMode="auto">
          <a:xfrm>
            <a:off x="324852" y="21255"/>
            <a:ext cx="12192000" cy="6919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4"/>
          <p:cNvSpPr txBox="1">
            <a:spLocks noChangeArrowheads="1"/>
          </p:cNvSpPr>
          <p:nvPr/>
        </p:nvSpPr>
        <p:spPr bwMode="auto">
          <a:xfrm>
            <a:off x="609600" y="2511281"/>
            <a:ext cx="11087100" cy="1938992"/>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377" fontAlgn="base">
              <a:spcBef>
                <a:spcPct val="50000"/>
              </a:spcBef>
              <a:spcAft>
                <a:spcPct val="0"/>
              </a:spcAft>
              <a:buFontTx/>
              <a:buNone/>
              <a:defRPr/>
            </a:pP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Môn</a:t>
            </a:r>
            <a:r>
              <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Toán</a:t>
            </a:r>
            <a:endPar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endParaRPr>
          </a:p>
          <a:p>
            <a:pPr algn="ctr" defTabSz="914377" fontAlgn="base">
              <a:spcBef>
                <a:spcPct val="50000"/>
              </a:spcBef>
              <a:spcAft>
                <a:spcPct val="0"/>
              </a:spcAft>
              <a:buFontTx/>
              <a:buNone/>
              <a:defRPr/>
            </a:pP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Bài</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13: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Làm</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tròn</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số</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đến</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hàng</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trăm</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nghìn</a:t>
            </a:r>
            <a:endPar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endParaRPr>
          </a:p>
        </p:txBody>
      </p:sp>
      <p:sp>
        <p:nvSpPr>
          <p:cNvPr id="7" name="Rectangle 6"/>
          <p:cNvSpPr/>
          <p:nvPr/>
        </p:nvSpPr>
        <p:spPr>
          <a:xfrm>
            <a:off x="2133600" y="4683021"/>
            <a:ext cx="7924800" cy="523220"/>
          </a:xfrm>
          <a:prstGeom prst="rect">
            <a:avLst/>
          </a:prstGeom>
          <a:noFill/>
        </p:spPr>
        <p:txBody>
          <a:bodyPr>
            <a:spAutoFit/>
          </a:bodyPr>
          <a:lstStyle/>
          <a:p>
            <a:pPr algn="ctr" defTabSz="914377" fontAlgn="base">
              <a:spcBef>
                <a:spcPct val="0"/>
              </a:spcBef>
              <a:spcAft>
                <a:spcPct val="0"/>
              </a:spcAft>
              <a:defRPr/>
            </a:pPr>
            <a:r>
              <a:rPr lang="pt-BR" sz="2800" b="1" kern="10" dirty="0">
                <a:ln w="9525">
                  <a:solidFill>
                    <a:prstClr val="white"/>
                  </a:solidFill>
                  <a:prstDash val="solid"/>
                </a:ln>
                <a:solidFill>
                  <a:srgbClr val="FF33CC"/>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Giáo viên: Lê Thị </a:t>
            </a:r>
            <a:r>
              <a:rPr lang="pt-BR" sz="2800" b="1" kern="10" dirty="0" smtClean="0">
                <a:ln w="9525">
                  <a:solidFill>
                    <a:prstClr val="white"/>
                  </a:solidFill>
                  <a:prstDash val="solid"/>
                </a:ln>
                <a:solidFill>
                  <a:srgbClr val="FF33CC"/>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Quyên</a:t>
            </a:r>
            <a:endParaRPr lang="pt-BR" sz="2800" b="1" kern="10" dirty="0">
              <a:ln w="9525">
                <a:solidFill>
                  <a:prstClr val="white"/>
                </a:solidFill>
                <a:prstDash val="solid"/>
              </a:ln>
              <a:solidFill>
                <a:srgbClr val="FF33CC"/>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endParaRPr>
          </a:p>
        </p:txBody>
      </p:sp>
      <p:sp>
        <p:nvSpPr>
          <p:cNvPr id="8" name="WordArt 87"/>
          <p:cNvSpPr>
            <a:spLocks noChangeArrowheads="1" noChangeShapeType="1" noTextEdit="1"/>
          </p:cNvSpPr>
          <p:nvPr/>
        </p:nvSpPr>
        <p:spPr bwMode="auto">
          <a:xfrm>
            <a:off x="2434045" y="763588"/>
            <a:ext cx="7801129" cy="3495387"/>
          </a:xfrm>
          <a:prstGeom prst="rect">
            <a:avLst/>
          </a:prstGeom>
          <a:noFill/>
          <a:ln>
            <a:noFill/>
          </a:ln>
        </p:spPr>
        <p:txBody>
          <a:bodyPr wrap="none" fromWordArt="1">
            <a:prstTxWarp prst="textCanUp">
              <a:avLst>
                <a:gd name="adj" fmla="val 66667"/>
              </a:avLst>
            </a:prstTxWarp>
            <a:scene3d>
              <a:camera prst="legacyPerspectiveBottom"/>
              <a:lightRig rig="legacyFlat3" dir="t"/>
            </a:scene3d>
            <a:sp3d extrusionH="887400" prstMaterial="legacyMatte">
              <a:extrusionClr>
                <a:srgbClr val="FFFF00"/>
              </a:extrusionClr>
            </a:sp3d>
          </a:bodyPr>
          <a:lstStyle/>
          <a:p>
            <a:pPr algn="ctr" defTabSz="914377" fontAlgn="base">
              <a:spcBef>
                <a:spcPct val="0"/>
              </a:spcBef>
              <a:spcAft>
                <a:spcPct val="0"/>
              </a:spcAft>
              <a:defRPr/>
            </a:pP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Chào</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mừng</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thầy</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cô</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về</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dự</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giờ</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p>
          <a:p>
            <a:pPr algn="ctr" defTabSz="914377" fontAlgn="base">
              <a:spcBef>
                <a:spcPct val="0"/>
              </a:spcBef>
              <a:spcAft>
                <a:spcPct val="0"/>
              </a:spcAft>
              <a:defRPr/>
            </a:pPr>
            <a:endPar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endParaRPr>
          </a:p>
          <a:p>
            <a:pPr algn="ctr" defTabSz="914377" fontAlgn="base">
              <a:spcBef>
                <a:spcPct val="0"/>
              </a:spcBef>
              <a:spcAft>
                <a:spcPct val="0"/>
              </a:spcAft>
              <a:defRPr/>
            </a:pP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lớp</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4</a:t>
            </a:r>
            <a:r>
              <a:rPr lang="en-US" sz="3600" b="1" kern="10" baseline="3000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B</a:t>
            </a:r>
            <a:endPar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endParaRPr>
          </a:p>
          <a:p>
            <a:pPr algn="ctr" defTabSz="914377" fontAlgn="base">
              <a:spcBef>
                <a:spcPct val="0"/>
              </a:spcBef>
              <a:spcAft>
                <a:spcPct val="0"/>
              </a:spcAft>
              <a:defRPr/>
            </a:pPr>
            <a:endParaRPr lang="en-US" sz="3600" kern="10" dirty="0">
              <a:ln w="9525">
                <a:round/>
              </a:ln>
              <a:solidFill>
                <a:srgbClr val="FF0000"/>
              </a:solidFill>
              <a:latin typeface="Arial" panose="020B0604020202020204" pitchFamily="34" charset="0"/>
              <a:cs typeface="Times New Roman" panose="02020603050405020304" pitchFamily="18" charset="0"/>
            </a:endParaRPr>
          </a:p>
        </p:txBody>
      </p:sp>
      <p:pic>
        <p:nvPicPr>
          <p:cNvPr id="9" name="Picture 4" descr="Theme2375157"/>
          <p:cNvPicPr>
            <a:picLocks noChangeAspect="1" noChangeArrowheads="1"/>
          </p:cNvPicPr>
          <p:nvPr/>
        </p:nvPicPr>
        <p:blipFill>
          <a:blip r:embed="rId2">
            <a:lum bright="-2000"/>
            <a:extLst>
              <a:ext uri="{28A0092B-C50C-407E-A947-70E740481C1C}">
                <a14:useLocalDpi xmlns:a14="http://schemas.microsoft.com/office/drawing/2010/main" val="0"/>
              </a:ext>
            </a:extLst>
          </a:blip>
          <a:srcRect/>
          <a:stretch>
            <a:fillRect/>
          </a:stretch>
        </p:blipFill>
        <p:spPr bwMode="auto">
          <a:xfrm>
            <a:off x="-1961322" y="-213469"/>
            <a:ext cx="14478174" cy="6919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4"/>
          <p:cNvSpPr txBox="1">
            <a:spLocks noChangeArrowheads="1"/>
          </p:cNvSpPr>
          <p:nvPr/>
        </p:nvSpPr>
        <p:spPr bwMode="auto">
          <a:xfrm>
            <a:off x="-1060174" y="2600846"/>
            <a:ext cx="13577026" cy="127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0"/>
              </a:spcBef>
              <a:defRPr/>
            </a:pPr>
            <a:r>
              <a:rPr lang="en-US" altLang="en-US" sz="4000" b="1" dirty="0">
                <a:solidFill>
                  <a:prstClr val="black"/>
                </a:solidFill>
                <a:latin typeface="Times New Roman" panose="02020603050405020304" pitchFamily="18" charset="0"/>
                <a:cs typeface="Times New Roman" panose="02020603050405020304" pitchFamily="18" charset="0"/>
              </a:rPr>
              <a:t>Môn: </a:t>
            </a:r>
            <a:r>
              <a:rPr lang="en-US" altLang="en-US" sz="4000" b="1" dirty="0" smtClean="0">
                <a:solidFill>
                  <a:prstClr val="black"/>
                </a:solidFill>
                <a:latin typeface="Times New Roman" panose="02020603050405020304" pitchFamily="18" charset="0"/>
                <a:cs typeface="Times New Roman" panose="02020603050405020304" pitchFamily="18" charset="0"/>
              </a:rPr>
              <a:t>Đạo đức - </a:t>
            </a:r>
            <a:r>
              <a:rPr lang="en-US" altLang="en-US" sz="4000" b="1" dirty="0">
                <a:solidFill>
                  <a:prstClr val="black"/>
                </a:solidFill>
                <a:latin typeface="Times New Roman" panose="02020603050405020304" pitchFamily="18" charset="0"/>
                <a:cs typeface="Times New Roman" panose="02020603050405020304" pitchFamily="18" charset="0"/>
              </a:rPr>
              <a:t>Lớp 4</a:t>
            </a:r>
          </a:p>
          <a:p>
            <a:pPr algn="ctr" eaLnBrk="1" hangingPunct="1">
              <a:spcBef>
                <a:spcPct val="0"/>
              </a:spcBef>
              <a:defRPr/>
            </a:pPr>
            <a:r>
              <a:rPr lang="en-US" altLang="en-US" sz="3600" b="1" dirty="0" smtClean="0">
                <a:solidFill>
                  <a:prstClr val="black"/>
                </a:solidFill>
                <a:latin typeface="Times New Roman" panose="02020603050405020304" pitchFamily="18" charset="0"/>
                <a:cs typeface="Times New Roman" panose="02020603050405020304" pitchFamily="18" charset="0"/>
              </a:rPr>
              <a:t>Bài : Biết ơn người lao </a:t>
            </a:r>
            <a:r>
              <a:rPr lang="en-US" altLang="en-US" sz="3600" b="1" dirty="0" smtClean="0">
                <a:solidFill>
                  <a:prstClr val="black"/>
                </a:solidFill>
                <a:latin typeface="Times New Roman" panose="02020603050405020304" pitchFamily="18" charset="0"/>
                <a:cs typeface="Times New Roman" panose="02020603050405020304" pitchFamily="18" charset="0"/>
              </a:rPr>
              <a:t>động (Tiết 1)</a:t>
            </a:r>
            <a:endParaRPr lang="en-US" altLang="en-US" sz="3600" b="1" dirty="0">
              <a:solidFill>
                <a:prstClr val="black"/>
              </a:solidFill>
              <a:latin typeface="Times New Roman" panose="02020603050405020304" pitchFamily="18" charset="0"/>
              <a:cs typeface="Times New Roman" panose="02020603050405020304" pitchFamily="18" charset="0"/>
            </a:endParaRPr>
          </a:p>
        </p:txBody>
      </p:sp>
      <p:sp>
        <p:nvSpPr>
          <p:cNvPr id="11" name="Text Box 17"/>
          <p:cNvSpPr txBox="1">
            <a:spLocks noChangeArrowheads="1"/>
          </p:cNvSpPr>
          <p:nvPr/>
        </p:nvSpPr>
        <p:spPr bwMode="auto">
          <a:xfrm>
            <a:off x="0" y="281707"/>
            <a:ext cx="12516852" cy="970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Aft>
                <a:spcPct val="0"/>
              </a:spcAft>
              <a:defRPr/>
            </a:pPr>
            <a:r>
              <a:rPr lang="en-US" sz="2800" b="1" dirty="0" smtClean="0">
                <a:solidFill>
                  <a:srgbClr val="0000CC"/>
                </a:solidFill>
                <a:effectLst>
                  <a:outerShdw blurRad="38100" dist="38100" dir="2700000" algn="tl">
                    <a:srgbClr val="000000">
                      <a:alpha val="43137"/>
                    </a:srgbClr>
                  </a:outerShdw>
                </a:effectLst>
                <a:latin typeface="Times New Roman" pitchFamily="18" charset="0"/>
              </a:rPr>
              <a:t>UBND PHƯỜNG HƯNG ĐẠO</a:t>
            </a:r>
          </a:p>
          <a:p>
            <a:pPr algn="ctr" eaLnBrk="1" fontAlgn="base" hangingPunct="1">
              <a:spcAft>
                <a:spcPct val="0"/>
              </a:spcAft>
              <a:defRPr/>
            </a:pPr>
            <a:r>
              <a:rPr lang="en-US" sz="2800" b="1" dirty="0" smtClean="0">
                <a:solidFill>
                  <a:srgbClr val="0000CC"/>
                </a:solidFill>
                <a:effectLst>
                  <a:outerShdw blurRad="38100" dist="38100" dir="2700000" algn="tl">
                    <a:srgbClr val="000000">
                      <a:alpha val="43137"/>
                    </a:srgbClr>
                  </a:outerShdw>
                </a:effectLst>
                <a:latin typeface="Times New Roman" pitchFamily="18" charset="0"/>
              </a:rPr>
              <a:t>TRƯỜNG TH ĐA PHÚC</a:t>
            </a:r>
            <a:endParaRPr lang="en-US" sz="28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12" name="Text Box 18"/>
          <p:cNvSpPr txBox="1">
            <a:spLocks noChangeArrowheads="1"/>
          </p:cNvSpPr>
          <p:nvPr/>
        </p:nvSpPr>
        <p:spPr bwMode="auto">
          <a:xfrm>
            <a:off x="-324852" y="5046252"/>
            <a:ext cx="12516852" cy="4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altLang="en-US" sz="2400" b="1" i="1" dirty="0">
                <a:solidFill>
                  <a:prstClr val="black"/>
                </a:solidFill>
                <a:latin typeface="Times New Roman" pitchFamily="18" charset="0"/>
              </a:rPr>
              <a:t>Giáo </a:t>
            </a:r>
            <a:r>
              <a:rPr lang="en-US" altLang="en-US" sz="2400" b="1" i="1" dirty="0" smtClean="0">
                <a:solidFill>
                  <a:prstClr val="black"/>
                </a:solidFill>
                <a:latin typeface="Times New Roman" pitchFamily="18" charset="0"/>
              </a:rPr>
              <a:t>viên thực hiện: Trần Thị Chuyên</a:t>
            </a:r>
          </a:p>
        </p:txBody>
      </p:sp>
      <p:pic>
        <p:nvPicPr>
          <p:cNvPr id="13"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4886" y="4670913"/>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a:xfrm flipV="1">
            <a:off x="5149516" y="1155032"/>
            <a:ext cx="1900989" cy="12032"/>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938321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xmlns=""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ACDF4BC5-F310-F992-5EB0-90DE266A065F}"/>
              </a:ext>
            </a:extLst>
          </p:cNvPr>
          <p:cNvPicPr>
            <a:picLocks noChangeAspect="1"/>
          </p:cNvPicPr>
          <p:nvPr/>
        </p:nvPicPr>
        <p:blipFill>
          <a:blip r:embed="rId3"/>
          <a:stretch>
            <a:fillRect/>
          </a:stretch>
        </p:blipFill>
        <p:spPr>
          <a:xfrm>
            <a:off x="1219200" y="671512"/>
            <a:ext cx="9781750" cy="5529263"/>
          </a:xfrm>
          <a:prstGeom prst="rect">
            <a:avLst/>
          </a:prstGeom>
        </p:spPr>
      </p:pic>
    </p:spTree>
    <p:extLst>
      <p:ext uri="{BB962C8B-B14F-4D97-AF65-F5344CB8AC3E}">
        <p14:creationId xmlns:p14="http://schemas.microsoft.com/office/powerpoint/2010/main" val="3558279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xmlns=""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 name="Cuộn: Ngang 18">
            <a:extLst>
              <a:ext uri="{FF2B5EF4-FFF2-40B4-BE49-F238E27FC236}">
                <a16:creationId xmlns:a16="http://schemas.microsoft.com/office/drawing/2014/main" xmlns="" id="{7ABE6CC8-A7AE-5747-6EB2-B55A96F35789}"/>
              </a:ext>
            </a:extLst>
          </p:cNvPr>
          <p:cNvSpPr/>
          <p:nvPr/>
        </p:nvSpPr>
        <p:spPr>
          <a:xfrm>
            <a:off x="4796661" y="563247"/>
            <a:ext cx="6768594" cy="189420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ộp Văn bản 15">
            <a:extLst>
              <a:ext uri="{FF2B5EF4-FFF2-40B4-BE49-F238E27FC236}">
                <a16:creationId xmlns:a16="http://schemas.microsoft.com/office/drawing/2014/main" xmlns="" id="{DFD93ED1-F6ED-FE92-BF1F-5D487DF17352}"/>
              </a:ext>
            </a:extLst>
          </p:cNvPr>
          <p:cNvSpPr txBox="1"/>
          <p:nvPr/>
        </p:nvSpPr>
        <p:spPr>
          <a:xfrm>
            <a:off x="5014520" y="1079344"/>
            <a:ext cx="6493146"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làm</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chị</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lao</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công</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ích</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gì</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cho</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cuộc</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sống</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ta?</a:t>
            </a:r>
            <a:endParaRPr kumimoji="0" lang="en-US" sz="3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Hình ảnh 22" descr="Ảnh có chứa mẫu họa&#10;&#10;Mô tả được tạo tự động">
            <a:extLst>
              <a:ext uri="{FF2B5EF4-FFF2-40B4-BE49-F238E27FC236}">
                <a16:creationId xmlns:a16="http://schemas.microsoft.com/office/drawing/2014/main" xmlns="" id="{61845A9E-CD28-865C-E457-85E9BA0EC5C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1797" t="10187" r="12631" b="8439"/>
          <a:stretch/>
        </p:blipFill>
        <p:spPr>
          <a:xfrm rot="21348141">
            <a:off x="6687344" y="2413421"/>
            <a:ext cx="4093576" cy="4064117"/>
          </a:xfrm>
          <a:prstGeom prst="rect">
            <a:avLst/>
          </a:prstGeom>
        </p:spPr>
      </p:pic>
      <p:pic>
        <p:nvPicPr>
          <p:cNvPr id="9" name="Picture 8">
            <a:extLst>
              <a:ext uri="{FF2B5EF4-FFF2-40B4-BE49-F238E27FC236}">
                <a16:creationId xmlns:a16="http://schemas.microsoft.com/office/drawing/2014/main" xmlns="" id="{2FF01B80-A110-2A3F-FD4B-32E4187959D5}"/>
              </a:ext>
            </a:extLst>
          </p:cNvPr>
          <p:cNvPicPr>
            <a:picLocks noChangeAspect="1"/>
          </p:cNvPicPr>
          <p:nvPr/>
        </p:nvPicPr>
        <p:blipFill>
          <a:blip r:embed="rId5"/>
          <a:stretch>
            <a:fillRect/>
          </a:stretch>
        </p:blipFill>
        <p:spPr>
          <a:xfrm>
            <a:off x="633412" y="2581274"/>
            <a:ext cx="4970623" cy="2800351"/>
          </a:xfrm>
          <a:prstGeom prst="rect">
            <a:avLst/>
          </a:prstGeom>
        </p:spPr>
      </p:pic>
    </p:spTree>
    <p:extLst>
      <p:ext uri="{BB962C8B-B14F-4D97-AF65-F5344CB8AC3E}">
        <p14:creationId xmlns:p14="http://schemas.microsoft.com/office/powerpoint/2010/main" val="3767901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9" name="Hình ảnh 8" descr="Ảnh có chứa dây xích, sản phẩm kim loại, phụ kiện&#10;&#10;Mô tả được tạo tự động">
            <a:extLst>
              <a:ext uri="{FF2B5EF4-FFF2-40B4-BE49-F238E27FC236}">
                <a16:creationId xmlns:a16="http://schemas.microsoft.com/office/drawing/2014/main" xmlns="" id="{E81F16D9-57B8-8E5A-143F-494F6BF3B4D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rot="19902075">
            <a:off x="838040" y="2956943"/>
            <a:ext cx="2717314" cy="3187356"/>
          </a:xfrm>
          <a:prstGeom prst="rect">
            <a:avLst/>
          </a:prstGeom>
        </p:spPr>
      </p:pic>
      <p:pic>
        <p:nvPicPr>
          <p:cNvPr id="2" name="Picture 7">
            <a:extLst>
              <a:ext uri="{FF2B5EF4-FFF2-40B4-BE49-F238E27FC236}">
                <a16:creationId xmlns:a16="http://schemas.microsoft.com/office/drawing/2014/main" xmlns="" id="{2B035738-0EBE-3C36-2117-842B1DA66936}"/>
              </a:ext>
            </a:extLst>
          </p:cNvPr>
          <p:cNvPicPr>
            <a:picLocks noChangeAspect="1"/>
          </p:cNvPicPr>
          <p:nvPr/>
        </p:nvPicPr>
        <p:blipFill>
          <a:blip r:embed="rId5"/>
          <a:stretch>
            <a:fillRect/>
          </a:stretch>
        </p:blipFill>
        <p:spPr>
          <a:xfrm>
            <a:off x="8737062" y="2503309"/>
            <a:ext cx="3454938" cy="4417273"/>
          </a:xfrm>
          <a:prstGeom prst="rect">
            <a:avLst/>
          </a:prstGeom>
        </p:spPr>
      </p:pic>
      <p:pic>
        <p:nvPicPr>
          <p:cNvPr id="8" name="Hình ảnh 7" descr="Ảnh có chứa vải&#10;&#10;Mô tả được tạo tự động">
            <a:extLst>
              <a:ext uri="{FF2B5EF4-FFF2-40B4-BE49-F238E27FC236}">
                <a16:creationId xmlns:a16="http://schemas.microsoft.com/office/drawing/2014/main" xmlns="" id="{60E77A8D-FD67-246E-8A2D-CDED4AEC7D96}"/>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3" name="Hình chữ nhật: Góc Tròn 2">
            <a:extLst>
              <a:ext uri="{FF2B5EF4-FFF2-40B4-BE49-F238E27FC236}">
                <a16:creationId xmlns:a16="http://schemas.microsoft.com/office/drawing/2014/main" xmlns="" id="{12BA0FE9-0BFF-AF0A-B240-4C97BA270D7E}"/>
              </a:ext>
            </a:extLst>
          </p:cNvPr>
          <p:cNvSpPr/>
          <p:nvPr/>
        </p:nvSpPr>
        <p:spPr>
          <a:xfrm>
            <a:off x="693663" y="704851"/>
            <a:ext cx="8078862" cy="520562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ình chữ nhật: Góc Tròn 3">
            <a:extLst>
              <a:ext uri="{FF2B5EF4-FFF2-40B4-BE49-F238E27FC236}">
                <a16:creationId xmlns:a16="http://schemas.microsoft.com/office/drawing/2014/main" xmlns="" id="{D2EA1217-83C6-FDD7-5642-0EA4C43F3986}"/>
              </a:ext>
            </a:extLst>
          </p:cNvPr>
          <p:cNvSpPr/>
          <p:nvPr/>
        </p:nvSpPr>
        <p:spPr>
          <a:xfrm>
            <a:off x="817880" y="841318"/>
            <a:ext cx="8154670" cy="5205620"/>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73">
            <a:extLst>
              <a:ext uri="{FF2B5EF4-FFF2-40B4-BE49-F238E27FC236}">
                <a16:creationId xmlns:a16="http://schemas.microsoft.com/office/drawing/2014/main" xmlns="" id="{92CA994A-7874-9628-9AC8-90052F0CFE7A}"/>
              </a:ext>
            </a:extLst>
          </p:cNvPr>
          <p:cNvSpPr txBox="1"/>
          <p:nvPr/>
        </p:nvSpPr>
        <p:spPr>
          <a:xfrm>
            <a:off x="1121165" y="1143884"/>
            <a:ext cx="7784710" cy="2339102"/>
          </a:xfrm>
          <a:prstGeom prst="rect">
            <a:avLst/>
          </a:prstGeom>
          <a:noFill/>
        </p:spPr>
        <p:txBody>
          <a:bodyPr wrap="square" lIns="0" tIns="0" rIns="0" bIns="0"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Khi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mọi</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người</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đã</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ngủ</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chị</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lao</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công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vẫn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cần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mẫn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quét</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rác</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trên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đường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phố</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đêm</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hè</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vắng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lặng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đêm</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đông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rét</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TextBox 373">
            <a:extLst>
              <a:ext uri="{FF2B5EF4-FFF2-40B4-BE49-F238E27FC236}">
                <a16:creationId xmlns:a16="http://schemas.microsoft.com/office/drawing/2014/main" xmlns="" id="{1F7935AD-F987-B2AC-6312-1991B4F187BA}"/>
              </a:ext>
            </a:extLst>
          </p:cNvPr>
          <p:cNvSpPr txBox="1"/>
          <p:nvPr/>
        </p:nvSpPr>
        <p:spPr>
          <a:xfrm>
            <a:off x="1044965" y="3677534"/>
            <a:ext cx="7784710" cy="2339102"/>
          </a:xfrm>
          <a:prstGeom prst="rect">
            <a:avLst/>
          </a:prstGeom>
          <a:noFill/>
        </p:spPr>
        <p:txBody>
          <a:bodyPr wrap="square" lIns="0" tIns="0" rIns="0" bIns="0"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Việc</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làm</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chị</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lao</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công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góp</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phần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giữ</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sạch</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đẹp</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đường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phố</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Bởi</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vậy</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chúng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ta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cần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biết</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ơn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việc</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làm</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chị</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lao</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công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8400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32"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xmlns="" id="{D2EA1217-83C6-FDD7-5642-0EA4C43F3986}"/>
              </a:ext>
            </a:extLst>
          </p:cNvPr>
          <p:cNvSpPr/>
          <p:nvPr/>
        </p:nvSpPr>
        <p:spPr>
          <a:xfrm>
            <a:off x="161925" y="136467"/>
            <a:ext cx="11858625" cy="650557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xmlns="" id="{DBC8166F-A820-CADB-6B03-52DAEE1C7F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33401" y="-457200"/>
            <a:ext cx="11229975" cy="6508052"/>
          </a:xfrm>
          <a:prstGeom prst="rect">
            <a:avLst/>
          </a:prstGeom>
        </p:spPr>
      </p:pic>
      <p:sp>
        <p:nvSpPr>
          <p:cNvPr id="6" name="TextBox 5">
            <a:extLst>
              <a:ext uri="{FF2B5EF4-FFF2-40B4-BE49-F238E27FC236}">
                <a16:creationId xmlns:a16="http://schemas.microsoft.com/office/drawing/2014/main" xmlns="" id="{CFFBEE54-BB23-B448-E382-0DAA1420264C}"/>
              </a:ext>
            </a:extLst>
          </p:cNvPr>
          <p:cNvSpPr txBox="1"/>
          <p:nvPr/>
        </p:nvSpPr>
        <p:spPr>
          <a:xfrm>
            <a:off x="1390649" y="1924050"/>
            <a:ext cx="7296151" cy="246221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C6E51">
                    <a:lumMod val="75000"/>
                  </a:srgbClr>
                </a:solidFill>
                <a:effectLst/>
                <a:uLnTx/>
                <a:uFillTx/>
                <a:ea typeface="+mn-ea"/>
                <a:cs typeface="+mn-cs"/>
              </a:rPr>
              <a:t>Hãy</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kể</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thêm</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một</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số</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công</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việc</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của</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người</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lao</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động</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khác</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mà</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em</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biết</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Những</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công</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việc</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đó</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có</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ích</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gì</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cho</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xã</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hội</a:t>
            </a:r>
            <a:r>
              <a:rPr kumimoji="0" lang="en-US" sz="4000" b="1" i="0" u="none" strike="noStrike" kern="1200" cap="none" spc="0" normalizeH="0" noProof="0" dirty="0">
                <a:ln>
                  <a:noFill/>
                </a:ln>
                <a:solidFill>
                  <a:srgbClr val="FC6E51">
                    <a:lumMod val="75000"/>
                  </a:srgbClr>
                </a:solidFill>
                <a:effectLst/>
                <a:uLnTx/>
                <a:uFillTx/>
                <a:ea typeface="+mn-ea"/>
                <a:cs typeface="+mn-cs"/>
              </a:rPr>
              <a:t>?</a:t>
            </a:r>
            <a:endParaRPr kumimoji="0" lang="en-US" sz="4000" b="1" i="0" u="none" strike="noStrike" kern="1200" cap="none" spc="0" normalizeH="0" baseline="0" noProof="0" dirty="0">
              <a:ln>
                <a:noFill/>
              </a:ln>
              <a:solidFill>
                <a:srgbClr val="FC6E51">
                  <a:lumMod val="75000"/>
                </a:srgbClr>
              </a:solidFill>
              <a:effectLst/>
              <a:uLnTx/>
              <a:uFillTx/>
              <a:ea typeface="+mn-ea"/>
              <a:cs typeface="+mn-cs"/>
            </a:endParaRPr>
          </a:p>
        </p:txBody>
      </p:sp>
      <p:pic>
        <p:nvPicPr>
          <p:cNvPr id="10" name="Picture 13">
            <a:extLst>
              <a:ext uri="{FF2B5EF4-FFF2-40B4-BE49-F238E27FC236}">
                <a16:creationId xmlns:a16="http://schemas.microsoft.com/office/drawing/2014/main" xmlns="" id="{867FEF75-0E59-06A0-9E91-D6707425EDA9}"/>
              </a:ext>
            </a:extLst>
          </p:cNvPr>
          <p:cNvPicPr>
            <a:picLocks noChangeAspect="1"/>
          </p:cNvPicPr>
          <p:nvPr/>
        </p:nvPicPr>
        <p:blipFill>
          <a:blip r:embed="rId5"/>
          <a:srcRect/>
          <a:stretch>
            <a:fillRect/>
          </a:stretch>
        </p:blipFill>
        <p:spPr>
          <a:xfrm>
            <a:off x="7086600" y="4155949"/>
            <a:ext cx="5486400" cy="2702052"/>
          </a:xfrm>
          <a:prstGeom prst="rect">
            <a:avLst/>
          </a:prstGeom>
        </p:spPr>
      </p:pic>
    </p:spTree>
    <p:extLst>
      <p:ext uri="{BB962C8B-B14F-4D97-AF65-F5344CB8AC3E}">
        <p14:creationId xmlns:p14="http://schemas.microsoft.com/office/powerpoint/2010/main" val="359068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par>
                                <p:cTn id="16" presetID="32" presetClass="emph" presetSubtype="0" fill="hold" nodeType="withEffect">
                                  <p:stCondLst>
                                    <p:cond delay="0"/>
                                  </p:stCondLst>
                                  <p:childTnLst>
                                    <p:animRot by="120000">
                                      <p:cBhvr>
                                        <p:cTn id="17" dur="100" fill="hold">
                                          <p:stCondLst>
                                            <p:cond delay="0"/>
                                          </p:stCondLst>
                                        </p:cTn>
                                        <p:tgtEl>
                                          <p:spTgt spid="5"/>
                                        </p:tgtEl>
                                        <p:attrNameLst>
                                          <p:attrName>r</p:attrName>
                                        </p:attrNameLst>
                                      </p:cBhvr>
                                    </p:animRot>
                                    <p:animRot by="-240000">
                                      <p:cBhvr>
                                        <p:cTn id="18" dur="200" fill="hold">
                                          <p:stCondLst>
                                            <p:cond delay="200"/>
                                          </p:stCondLst>
                                        </p:cTn>
                                        <p:tgtEl>
                                          <p:spTgt spid="5"/>
                                        </p:tgtEl>
                                        <p:attrNameLst>
                                          <p:attrName>r</p:attrName>
                                        </p:attrNameLst>
                                      </p:cBhvr>
                                    </p:animRot>
                                    <p:animRot by="240000">
                                      <p:cBhvr>
                                        <p:cTn id="19" dur="200" fill="hold">
                                          <p:stCondLst>
                                            <p:cond delay="400"/>
                                          </p:stCondLst>
                                        </p:cTn>
                                        <p:tgtEl>
                                          <p:spTgt spid="5"/>
                                        </p:tgtEl>
                                        <p:attrNameLst>
                                          <p:attrName>r</p:attrName>
                                        </p:attrNameLst>
                                      </p:cBhvr>
                                    </p:animRot>
                                    <p:animRot by="-240000">
                                      <p:cBhvr>
                                        <p:cTn id="20" dur="200" fill="hold">
                                          <p:stCondLst>
                                            <p:cond delay="600"/>
                                          </p:stCondLst>
                                        </p:cTn>
                                        <p:tgtEl>
                                          <p:spTgt spid="5"/>
                                        </p:tgtEl>
                                        <p:attrNameLst>
                                          <p:attrName>r</p:attrName>
                                        </p:attrNameLst>
                                      </p:cBhvr>
                                    </p:animRot>
                                    <p:animRot by="120000">
                                      <p:cBhvr>
                                        <p:cTn id="21"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xmlns=""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graphicFrame>
        <p:nvGraphicFramePr>
          <p:cNvPr id="3" name="Table 2">
            <a:extLst>
              <a:ext uri="{FF2B5EF4-FFF2-40B4-BE49-F238E27FC236}">
                <a16:creationId xmlns:a16="http://schemas.microsoft.com/office/drawing/2014/main" xmlns="" id="{D47391AA-62B7-80B3-7370-D459A0EC448A}"/>
              </a:ext>
            </a:extLst>
          </p:cNvPr>
          <p:cNvGraphicFramePr>
            <a:graphicFrameLocks noGrp="1"/>
          </p:cNvGraphicFramePr>
          <p:nvPr>
            <p:extLst>
              <p:ext uri="{D42A27DB-BD31-4B8C-83A1-F6EECF244321}">
                <p14:modId xmlns:p14="http://schemas.microsoft.com/office/powerpoint/2010/main" val="1517732105"/>
              </p:ext>
            </p:extLst>
          </p:nvPr>
        </p:nvGraphicFramePr>
        <p:xfrm>
          <a:off x="1019175" y="895350"/>
          <a:ext cx="10067925" cy="4972051"/>
        </p:xfrm>
        <a:graphic>
          <a:graphicData uri="http://schemas.openxmlformats.org/drawingml/2006/table">
            <a:tbl>
              <a:tblPr firstRow="1" firstCol="1" bandRow="1">
                <a:tableStyleId>{21E4AEA4-8DFA-4A89-87EB-49C32662AFE0}</a:tableStyleId>
              </a:tblPr>
              <a:tblGrid>
                <a:gridCol w="1356173">
                  <a:extLst>
                    <a:ext uri="{9D8B030D-6E8A-4147-A177-3AD203B41FA5}">
                      <a16:colId xmlns:a16="http://schemas.microsoft.com/office/drawing/2014/main" xmlns="" val="2296282943"/>
                    </a:ext>
                  </a:extLst>
                </a:gridCol>
                <a:gridCol w="3414142">
                  <a:extLst>
                    <a:ext uri="{9D8B030D-6E8A-4147-A177-3AD203B41FA5}">
                      <a16:colId xmlns:a16="http://schemas.microsoft.com/office/drawing/2014/main" xmlns="" val="2209345668"/>
                    </a:ext>
                  </a:extLst>
                </a:gridCol>
                <a:gridCol w="5297610">
                  <a:extLst>
                    <a:ext uri="{9D8B030D-6E8A-4147-A177-3AD203B41FA5}">
                      <a16:colId xmlns:a16="http://schemas.microsoft.com/office/drawing/2014/main" xmlns="" val="1839938384"/>
                    </a:ext>
                  </a:extLst>
                </a:gridCol>
              </a:tblGrid>
              <a:tr h="508894">
                <a:tc>
                  <a:txBody>
                    <a:bodyPr/>
                    <a:lstStyle/>
                    <a:p>
                      <a:pPr marL="0" marR="0" algn="ctr">
                        <a:spcBef>
                          <a:spcPts val="0"/>
                        </a:spcBef>
                        <a:spcAft>
                          <a:spcPts val="0"/>
                        </a:spcAft>
                      </a:pPr>
                      <a:r>
                        <a:rPr lang="en-US" sz="2800">
                          <a:effectLst/>
                        </a:rPr>
                        <a:t>STT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800" dirty="0" err="1">
                          <a:effectLst/>
                        </a:rPr>
                        <a:t>Nghề</a:t>
                      </a:r>
                      <a:r>
                        <a:rPr lang="en-US" sz="2800" dirty="0">
                          <a:effectLst/>
                        </a:rPr>
                        <a:t> </a:t>
                      </a:r>
                      <a:r>
                        <a:rPr lang="en-US" sz="2800" dirty="0" err="1">
                          <a:effectLst/>
                        </a:rPr>
                        <a:t>nghiệp</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800">
                          <a:effectLst/>
                        </a:rPr>
                        <a:t>Đóng góp</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072355727"/>
                  </a:ext>
                </a:extLst>
              </a:tr>
              <a:tr h="508894">
                <a:tc>
                  <a:txBody>
                    <a:bodyPr/>
                    <a:lstStyle/>
                    <a:p>
                      <a:pPr marL="0" marR="0" algn="just">
                        <a:spcBef>
                          <a:spcPts val="0"/>
                        </a:spcBef>
                        <a:spcAft>
                          <a:spcPts val="0"/>
                        </a:spcAft>
                      </a:pPr>
                      <a:r>
                        <a:rPr lang="en-US" sz="2800">
                          <a:effectLst/>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dirty="0" err="1">
                          <a:effectLst/>
                        </a:rPr>
                        <a:t>Nông</a:t>
                      </a:r>
                      <a:r>
                        <a:rPr lang="en-US" sz="2800" dirty="0">
                          <a:effectLst/>
                        </a:rPr>
                        <a:t> </a:t>
                      </a:r>
                      <a:r>
                        <a:rPr lang="en-US" sz="2800" dirty="0" err="1">
                          <a:effectLst/>
                        </a:rPr>
                        <a:t>dân</a:t>
                      </a:r>
                      <a:r>
                        <a:rPr lang="en-US" sz="2800" dirty="0">
                          <a:effectLst/>
                        </a:rPr>
                        <a:t> (</a:t>
                      </a:r>
                      <a:r>
                        <a:rPr lang="en-US" sz="2800" dirty="0" err="1">
                          <a:effectLst/>
                        </a:rPr>
                        <a:t>lái</a:t>
                      </a:r>
                      <a:r>
                        <a:rPr lang="en-US" sz="2800" dirty="0">
                          <a:effectLst/>
                        </a:rPr>
                        <a:t> </a:t>
                      </a:r>
                      <a:r>
                        <a:rPr lang="en-US" sz="2800" dirty="0" err="1">
                          <a:effectLst/>
                        </a:rPr>
                        <a:t>máy</a:t>
                      </a:r>
                      <a:r>
                        <a:rPr lang="en-US" sz="2800" dirty="0">
                          <a:effectLst/>
                        </a:rPr>
                        <a:t> </a:t>
                      </a:r>
                      <a:r>
                        <a:rPr lang="en-US" sz="2800" dirty="0" err="1">
                          <a:effectLst/>
                        </a:rPr>
                        <a:t>gặt</a:t>
                      </a:r>
                      <a:r>
                        <a:rPr lang="en-US" sz="2800" dirty="0">
                          <a:effectLst/>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a:effectLst/>
                        </a:rPr>
                        <a:t>Góp phần tạo ra lúa, gạo cho xã hội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556376432"/>
                  </a:ext>
                </a:extLst>
              </a:tr>
              <a:tr h="508894">
                <a:tc>
                  <a:txBody>
                    <a:bodyPr/>
                    <a:lstStyle/>
                    <a:p>
                      <a:pPr marL="0" marR="0" algn="just">
                        <a:spcBef>
                          <a:spcPts val="0"/>
                        </a:spcBef>
                        <a:spcAft>
                          <a:spcPts val="0"/>
                        </a:spcAft>
                      </a:pPr>
                      <a:r>
                        <a:rPr lang="en-US" sz="2800">
                          <a:effectLst/>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dirty="0" err="1">
                          <a:effectLst/>
                        </a:rPr>
                        <a:t>Công</a:t>
                      </a:r>
                      <a:r>
                        <a:rPr lang="en-US" sz="2800" dirty="0">
                          <a:effectLst/>
                        </a:rPr>
                        <a:t> </a:t>
                      </a:r>
                      <a:r>
                        <a:rPr lang="en-US" sz="2800" dirty="0" err="1">
                          <a:effectLst/>
                        </a:rPr>
                        <a:t>nhân</a:t>
                      </a:r>
                      <a:r>
                        <a:rPr lang="en-US" sz="2800" dirty="0">
                          <a:effectLst/>
                        </a:rPr>
                        <a:t> (may)</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a:effectLst/>
                        </a:rPr>
                        <a:t>May quần áo cho mọi người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286928259"/>
                  </a:ext>
                </a:extLst>
              </a:tr>
              <a:tr h="978825">
                <a:tc>
                  <a:txBody>
                    <a:bodyPr/>
                    <a:lstStyle/>
                    <a:p>
                      <a:pPr marL="0" marR="0" algn="just">
                        <a:spcBef>
                          <a:spcPts val="0"/>
                        </a:spcBef>
                        <a:spcAft>
                          <a:spcPts val="0"/>
                        </a:spcAft>
                      </a:pPr>
                      <a:r>
                        <a:rPr lang="en-US" sz="2800">
                          <a:effectLst/>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dirty="0" err="1">
                          <a:effectLst/>
                        </a:rPr>
                        <a:t>Giáo</a:t>
                      </a:r>
                      <a:r>
                        <a:rPr lang="en-US" sz="2800" dirty="0">
                          <a:effectLst/>
                        </a:rPr>
                        <a:t> </a:t>
                      </a:r>
                      <a:r>
                        <a:rPr lang="en-US" sz="2800" dirty="0" err="1">
                          <a:effectLst/>
                        </a:rPr>
                        <a:t>viên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a:effectLst/>
                        </a:rPr>
                        <a:t>Dạy kiến thức, đạo đức, kĩ năng,...cho HS.</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215627431"/>
                  </a:ext>
                </a:extLst>
              </a:tr>
              <a:tr h="978825">
                <a:tc>
                  <a:txBody>
                    <a:bodyPr/>
                    <a:lstStyle/>
                    <a:p>
                      <a:pPr marL="0" marR="0" algn="just">
                        <a:spcBef>
                          <a:spcPts val="0"/>
                        </a:spcBef>
                        <a:spcAft>
                          <a:spcPts val="0"/>
                        </a:spcAft>
                      </a:pPr>
                      <a:r>
                        <a:rPr lang="en-US" sz="2800">
                          <a:effectLst/>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a:effectLst/>
                        </a:rPr>
                        <a:t>Nhân viên bán hàng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rPr>
                        <a:t>Giúp</a:t>
                      </a:r>
                      <a:r>
                        <a:rPr lang="en-US" sz="2800" dirty="0">
                          <a:effectLst/>
                        </a:rPr>
                        <a:t> </a:t>
                      </a:r>
                      <a:r>
                        <a:rPr lang="en-US" sz="2800" dirty="0" err="1">
                          <a:effectLst/>
                        </a:rPr>
                        <a:t>mọi</a:t>
                      </a:r>
                      <a:r>
                        <a:rPr lang="en-US" sz="2800" dirty="0">
                          <a:effectLst/>
                        </a:rPr>
                        <a:t> </a:t>
                      </a:r>
                      <a:r>
                        <a:rPr lang="en-US" sz="2800" dirty="0" err="1">
                          <a:effectLst/>
                        </a:rPr>
                        <a:t>người</a:t>
                      </a:r>
                      <a:r>
                        <a:rPr lang="en-US" sz="2800" dirty="0">
                          <a:effectLst/>
                        </a:rPr>
                        <a:t> </a:t>
                      </a:r>
                      <a:r>
                        <a:rPr lang="en-US" sz="2800" dirty="0" err="1">
                          <a:effectLst/>
                        </a:rPr>
                        <a:t>mua</a:t>
                      </a:r>
                      <a:r>
                        <a:rPr lang="en-US" sz="2800" dirty="0">
                          <a:effectLst/>
                        </a:rPr>
                        <a:t> </a:t>
                      </a:r>
                      <a:r>
                        <a:rPr lang="en-US" sz="2800" dirty="0" err="1">
                          <a:effectLst/>
                        </a:rPr>
                        <a:t>bán</a:t>
                      </a:r>
                      <a:r>
                        <a:rPr lang="en-US" sz="2800" dirty="0">
                          <a:effectLst/>
                        </a:rPr>
                        <a:t>, </a:t>
                      </a:r>
                      <a:r>
                        <a:rPr lang="en-US" sz="2800" dirty="0" err="1">
                          <a:effectLst/>
                        </a:rPr>
                        <a:t>trao</a:t>
                      </a:r>
                      <a:r>
                        <a:rPr lang="en-US" sz="2800" dirty="0">
                          <a:effectLst/>
                        </a:rPr>
                        <a:t> </a:t>
                      </a:r>
                      <a:r>
                        <a:rPr lang="en-US" sz="2800" dirty="0" err="1">
                          <a:effectLst/>
                        </a:rPr>
                        <a:t>đổi</a:t>
                      </a:r>
                      <a:r>
                        <a:rPr lang="en-US" sz="2800" dirty="0">
                          <a:effectLst/>
                        </a:rPr>
                        <a:t> </a:t>
                      </a:r>
                      <a:r>
                        <a:rPr lang="en-US" sz="2800" dirty="0" err="1">
                          <a:effectLst/>
                        </a:rPr>
                        <a:t>hàng</a:t>
                      </a:r>
                      <a:r>
                        <a:rPr lang="en-US" sz="2800" dirty="0">
                          <a:effectLst/>
                        </a:rPr>
                        <a:t> </a:t>
                      </a:r>
                      <a:r>
                        <a:rPr lang="en-US" sz="2800" dirty="0" err="1">
                          <a:effectLst/>
                        </a:rPr>
                        <a:t>hoá</a:t>
                      </a:r>
                      <a:r>
                        <a:rPr lang="en-US" sz="2800" dirty="0">
                          <a:effectLst/>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847498615"/>
                  </a:ext>
                </a:extLst>
              </a:tr>
              <a:tr h="508894">
                <a:tc>
                  <a:txBody>
                    <a:bodyPr/>
                    <a:lstStyle/>
                    <a:p>
                      <a:pPr marL="0" marR="0" algn="just">
                        <a:spcBef>
                          <a:spcPts val="0"/>
                        </a:spcBef>
                        <a:spcAft>
                          <a:spcPts val="0"/>
                        </a:spcAft>
                      </a:pPr>
                      <a:r>
                        <a:rPr lang="en-US" sz="2800">
                          <a:effectLst/>
                        </a:rPr>
                        <a:t>5</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a:effectLst/>
                        </a:rPr>
                        <a:t>Bác sĩ</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rPr>
                        <a:t>Khám</a:t>
                      </a:r>
                      <a:r>
                        <a:rPr lang="en-US" sz="2800" dirty="0">
                          <a:effectLst/>
                        </a:rPr>
                        <a:t>, </a:t>
                      </a:r>
                      <a:r>
                        <a:rPr lang="en-US" sz="2800" dirty="0" err="1">
                          <a:effectLst/>
                        </a:rPr>
                        <a:t>chữa</a:t>
                      </a:r>
                      <a:r>
                        <a:rPr lang="en-US" sz="2800" dirty="0">
                          <a:effectLst/>
                        </a:rPr>
                        <a:t> </a:t>
                      </a:r>
                      <a:r>
                        <a:rPr lang="en-US" sz="2800" dirty="0" err="1">
                          <a:effectLst/>
                        </a:rPr>
                        <a:t>bệnh</a:t>
                      </a:r>
                      <a:r>
                        <a:rPr lang="en-US" sz="2800" dirty="0">
                          <a:effectLst/>
                        </a:rPr>
                        <a:t> </a:t>
                      </a:r>
                      <a:r>
                        <a:rPr lang="en-US" sz="2800" dirty="0" err="1">
                          <a:effectLst/>
                        </a:rPr>
                        <a:t>cho</a:t>
                      </a:r>
                      <a:r>
                        <a:rPr lang="en-US" sz="2800" dirty="0">
                          <a:effectLst/>
                        </a:rPr>
                        <a:t> </a:t>
                      </a:r>
                      <a:r>
                        <a:rPr lang="en-US" sz="2800" dirty="0" err="1">
                          <a:effectLst/>
                        </a:rPr>
                        <a:t>mọi</a:t>
                      </a:r>
                      <a:r>
                        <a:rPr lang="en-US" sz="2800" dirty="0">
                          <a:effectLst/>
                        </a:rPr>
                        <a:t> </a:t>
                      </a:r>
                      <a:r>
                        <a:rPr lang="en-US" sz="2800" dirty="0" err="1">
                          <a:effectLst/>
                        </a:rPr>
                        <a:t>người</a:t>
                      </a:r>
                      <a:r>
                        <a:rPr lang="en-US" sz="2800" dirty="0">
                          <a:effectLst/>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4954497"/>
                  </a:ext>
                </a:extLst>
              </a:tr>
              <a:tr h="978825">
                <a:tc>
                  <a:txBody>
                    <a:bodyPr/>
                    <a:lstStyle/>
                    <a:p>
                      <a:pPr marL="0" marR="0" algn="just">
                        <a:spcBef>
                          <a:spcPts val="0"/>
                        </a:spcBef>
                        <a:spcAft>
                          <a:spcPts val="0"/>
                        </a:spcAft>
                      </a:pPr>
                      <a:r>
                        <a:rPr lang="en-US" sz="2800">
                          <a:effectLst/>
                        </a:rPr>
                        <a:t>6</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a:effectLst/>
                        </a:rPr>
                        <a:t>Nhà khoa học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rPr>
                        <a:t>Nghiên</a:t>
                      </a:r>
                      <a:r>
                        <a:rPr lang="en-US" sz="2800" dirty="0">
                          <a:effectLst/>
                        </a:rPr>
                        <a:t> </a:t>
                      </a:r>
                      <a:r>
                        <a:rPr lang="en-US" sz="2800" dirty="0" err="1">
                          <a:effectLst/>
                        </a:rPr>
                        <a:t>cứu</a:t>
                      </a:r>
                      <a:r>
                        <a:rPr lang="en-US" sz="2800" dirty="0">
                          <a:effectLst/>
                        </a:rPr>
                        <a:t> khoa </a:t>
                      </a:r>
                      <a:r>
                        <a:rPr lang="en-US" sz="2800" dirty="0" err="1">
                          <a:effectLst/>
                        </a:rPr>
                        <a:t>học</a:t>
                      </a:r>
                      <a:r>
                        <a:rPr lang="en-US" sz="2800" dirty="0">
                          <a:effectLst/>
                        </a:rPr>
                        <a:t> </a:t>
                      </a:r>
                      <a:r>
                        <a:rPr lang="en-US" sz="2800" dirty="0" err="1">
                          <a:effectLst/>
                        </a:rPr>
                        <a:t>để</a:t>
                      </a:r>
                      <a:r>
                        <a:rPr lang="en-US" sz="2800" dirty="0">
                          <a:effectLst/>
                        </a:rPr>
                        <a:t> </a:t>
                      </a:r>
                      <a:r>
                        <a:rPr lang="en-US" sz="2800" dirty="0" err="1">
                          <a:effectLst/>
                        </a:rPr>
                        <a:t>ứng</a:t>
                      </a:r>
                      <a:r>
                        <a:rPr lang="en-US" sz="2800" dirty="0">
                          <a:effectLst/>
                        </a:rPr>
                        <a:t> </a:t>
                      </a:r>
                      <a:r>
                        <a:rPr lang="en-US" sz="2800" dirty="0" err="1">
                          <a:effectLst/>
                        </a:rPr>
                        <a:t>dụng</a:t>
                      </a:r>
                      <a:r>
                        <a:rPr lang="en-US" sz="2800" dirty="0">
                          <a:effectLst/>
                        </a:rPr>
                        <a:t> </a:t>
                      </a:r>
                      <a:r>
                        <a:rPr lang="en-US" sz="2800" dirty="0" err="1">
                          <a:effectLst/>
                        </a:rPr>
                        <a:t>vào</a:t>
                      </a:r>
                      <a:r>
                        <a:rPr lang="en-US" sz="2800" dirty="0">
                          <a:effectLst/>
                        </a:rPr>
                        <a:t> </a:t>
                      </a:r>
                      <a:r>
                        <a:rPr lang="en-US" sz="2800" dirty="0" err="1">
                          <a:effectLst/>
                        </a:rPr>
                        <a:t>cuộc</a:t>
                      </a:r>
                      <a:r>
                        <a:rPr lang="en-US" sz="2800" dirty="0">
                          <a:effectLst/>
                        </a:rPr>
                        <a:t> </a:t>
                      </a:r>
                      <a:r>
                        <a:rPr lang="en-US" sz="2800" dirty="0" err="1">
                          <a:effectLst/>
                        </a:rPr>
                        <a:t>sống</a:t>
                      </a:r>
                      <a:r>
                        <a:rPr lang="en-US" sz="2800" dirty="0">
                          <a:effectLst/>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840197699"/>
                  </a:ext>
                </a:extLst>
              </a:tr>
            </a:tbl>
          </a:graphicData>
        </a:graphic>
      </p:graphicFrame>
    </p:spTree>
    <p:extLst>
      <p:ext uri="{BB962C8B-B14F-4D97-AF65-F5344CB8AC3E}">
        <p14:creationId xmlns:p14="http://schemas.microsoft.com/office/powerpoint/2010/main" val="3901041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xmlns="" id="{948D885F-9CDE-48E8-9EAB-FB433DA2BA85}"/>
              </a:ext>
            </a:extLst>
          </p:cNvPr>
          <p:cNvSpPr/>
          <p:nvPr/>
        </p:nvSpPr>
        <p:spPr>
          <a:xfrm>
            <a:off x="4671806" y="1828801"/>
            <a:ext cx="7205869" cy="3525077"/>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Hình ảnh 17" descr="Ảnh có chứa văn bản&#10;&#10;Mô tả được tạo tự động">
            <a:extLst>
              <a:ext uri="{FF2B5EF4-FFF2-40B4-BE49-F238E27FC236}">
                <a16:creationId xmlns:a16="http://schemas.microsoft.com/office/drawing/2014/main" xmlns="" id="{B9F2B62E-5CD5-D463-9C94-296002FECE3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919" b="93919" l="5667" r="92222">
                        <a14:foregroundMark x1="52000" y1="34730" x2="52778" y2="44054"/>
                        <a14:foregroundMark x1="40111" y1="5946" x2="40111" y2="5946"/>
                        <a14:foregroundMark x1="39667" y1="4054" x2="39111" y2="20676"/>
                        <a14:foregroundMark x1="39333" y1="20541" x2="35444" y2="50270"/>
                        <a14:foregroundMark x1="37778" y1="27838" x2="30111" y2="30270"/>
                        <a14:foregroundMark x1="30111" y1="30270" x2="22000" y2="43919"/>
                        <a14:foregroundMark x1="22000" y1="43919" x2="13444" y2="45676"/>
                        <a14:foregroundMark x1="13444" y1="45676" x2="12667" y2="52703"/>
                        <a14:foregroundMark x1="12667" y1="52703" x2="21222" y2="56351"/>
                        <a14:foregroundMark x1="21222" y1="56351" x2="23778" y2="56622"/>
                        <a14:foregroundMark x1="23000" y1="44730" x2="18111" y2="40811"/>
                        <a14:foregroundMark x1="18111" y1="40811" x2="9556" y2="52162"/>
                        <a14:foregroundMark x1="9556" y1="52162" x2="8000" y2="62973"/>
                        <a14:foregroundMark x1="55333" y1="76351" x2="50778" y2="81892"/>
                        <a14:foregroundMark x1="50778" y1="81892" x2="41778" y2="87162"/>
                        <a14:foregroundMark x1="41778" y1="87162" x2="35111" y2="85541"/>
                        <a14:foregroundMark x1="35111" y1="85541" x2="45444" y2="87568"/>
                        <a14:foregroundMark x1="59889" y1="76486" x2="56556" y2="74865"/>
                        <a14:foregroundMark x1="76889" y1="82297" x2="80667" y2="91216"/>
                        <a14:foregroundMark x1="80667" y1="91216" x2="87778" y2="90405"/>
                        <a14:foregroundMark x1="52333" y1="89459" x2="55667" y2="94324"/>
                        <a14:foregroundMark x1="45000" y1="89595" x2="44889" y2="89595"/>
                        <a14:foregroundMark x1="35444" y1="88649" x2="33556" y2="92162"/>
                        <a14:foregroundMark x1="8000" y1="84459" x2="6556" y2="84459"/>
                        <a14:foregroundMark x1="12000" y1="75135" x2="5667" y2="82568"/>
                        <a14:foregroundMark x1="5667" y1="82568" x2="14889" y2="82432"/>
                        <a14:foregroundMark x1="70222" y1="33649" x2="70333" y2="47838"/>
                        <a14:foregroundMark x1="87778" y1="83514" x2="87778" y2="85135"/>
                        <a14:foregroundMark x1="90556" y1="90000" x2="90556" y2="90000"/>
                        <a14:foregroundMark x1="88444" y1="91757" x2="92222" y2="90676"/>
                      </a14:backgroundRemoval>
                    </a14:imgEffect>
                  </a14:imgLayer>
                </a14:imgProps>
              </a:ext>
              <a:ext uri="{28A0092B-C50C-407E-A947-70E740481C1C}">
                <a14:useLocalDpi xmlns:a14="http://schemas.microsoft.com/office/drawing/2010/main" val="0"/>
              </a:ext>
            </a:extLst>
          </a:blip>
          <a:stretch>
            <a:fillRect/>
          </a:stretch>
        </p:blipFill>
        <p:spPr>
          <a:xfrm>
            <a:off x="-6211" y="2358552"/>
            <a:ext cx="5718470" cy="4701853"/>
          </a:xfrm>
          <a:prstGeom prst="rect">
            <a:avLst/>
          </a:prstGeom>
        </p:spPr>
      </p:pic>
      <p:pic>
        <p:nvPicPr>
          <p:cNvPr id="20" name="Hình ảnh 19" descr="Ảnh có chứa dây xích, sản phẩm kim loại, phụ kiện&#10;&#10;Mô tả được tạo tự động">
            <a:extLst>
              <a:ext uri="{FF2B5EF4-FFF2-40B4-BE49-F238E27FC236}">
                <a16:creationId xmlns:a16="http://schemas.microsoft.com/office/drawing/2014/main" xmlns="" id="{5DBEB47E-C469-3F0F-4313-77D17220A19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flipH="1">
            <a:off x="-201498" y="-319169"/>
            <a:ext cx="3662414" cy="4295939"/>
          </a:xfrm>
          <a:prstGeom prst="rect">
            <a:avLst/>
          </a:prstGeom>
        </p:spPr>
      </p:pic>
      <p:pic>
        <p:nvPicPr>
          <p:cNvPr id="3" name="Picture 2">
            <a:extLst>
              <a:ext uri="{FF2B5EF4-FFF2-40B4-BE49-F238E27FC236}">
                <a16:creationId xmlns:a16="http://schemas.microsoft.com/office/drawing/2014/main" xmlns="" id="{DB757747-F9EB-590A-9909-625D36EAD4E2}"/>
              </a:ext>
            </a:extLst>
          </p:cNvPr>
          <p:cNvPicPr>
            <a:picLocks noChangeAspect="1"/>
          </p:cNvPicPr>
          <p:nvPr/>
        </p:nvPicPr>
        <p:blipFill>
          <a:blip r:embed="rId7"/>
          <a:stretch>
            <a:fillRect/>
          </a:stretch>
        </p:blipFill>
        <p:spPr>
          <a:xfrm>
            <a:off x="4573590" y="2678727"/>
            <a:ext cx="7254869" cy="1938696"/>
          </a:xfrm>
          <a:prstGeom prst="rect">
            <a:avLst/>
          </a:prstGeom>
        </p:spPr>
      </p:pic>
    </p:spTree>
    <p:extLst>
      <p:ext uri="{BB962C8B-B14F-4D97-AF65-F5344CB8AC3E}">
        <p14:creationId xmlns:p14="http://schemas.microsoft.com/office/powerpoint/2010/main" val="4160715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xmlns=""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728836DC-D701-12A0-092C-6A39AFD7D1FB}"/>
              </a:ext>
            </a:extLst>
          </p:cNvPr>
          <p:cNvPicPr>
            <a:picLocks noChangeAspect="1"/>
          </p:cNvPicPr>
          <p:nvPr/>
        </p:nvPicPr>
        <p:blipFill>
          <a:blip r:embed="rId4"/>
          <a:stretch>
            <a:fillRect/>
          </a:stretch>
        </p:blipFill>
        <p:spPr>
          <a:xfrm flipH="1">
            <a:off x="210713" y="1790700"/>
            <a:ext cx="4160968" cy="4918656"/>
          </a:xfrm>
          <a:prstGeom prst="rect">
            <a:avLst/>
          </a:prstGeom>
        </p:spPr>
      </p:pic>
      <p:grpSp>
        <p:nvGrpSpPr>
          <p:cNvPr id="12" name="Group 11">
            <a:extLst>
              <a:ext uri="{FF2B5EF4-FFF2-40B4-BE49-F238E27FC236}">
                <a16:creationId xmlns:a16="http://schemas.microsoft.com/office/drawing/2014/main" xmlns="" id="{989893CC-4751-F58D-8A99-735056C69061}"/>
              </a:ext>
            </a:extLst>
          </p:cNvPr>
          <p:cNvGrpSpPr/>
          <p:nvPr/>
        </p:nvGrpSpPr>
        <p:grpSpPr>
          <a:xfrm>
            <a:off x="3905637" y="1095376"/>
            <a:ext cx="7533888" cy="1657350"/>
            <a:chOff x="4442924" y="2338591"/>
            <a:chExt cx="6419462" cy="1992085"/>
          </a:xfrm>
        </p:grpSpPr>
        <p:sp>
          <p:nvSpPr>
            <p:cNvPr id="11" name="Speech Bubble: Rectangle with Corners Rounded 10">
              <a:extLst>
                <a:ext uri="{FF2B5EF4-FFF2-40B4-BE49-F238E27FC236}">
                  <a16:creationId xmlns:a16="http://schemas.microsoft.com/office/drawing/2014/main" xmlns=""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xmlns="" id="{951398C8-19F6-2EE7-6DA7-98E0E1D5FBAE}"/>
                </a:ext>
              </a:extLst>
            </p:cNvPr>
            <p:cNvSpPr txBox="1"/>
            <p:nvPr/>
          </p:nvSpPr>
          <p:spPr>
            <a:xfrm>
              <a:off x="4578219" y="2549804"/>
              <a:ext cx="6148873" cy="14427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Nghề</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gì</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cần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đến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đục</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cưa</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libri" panose="020F0502020204030204"/>
                </a:rPr>
                <a:t>Làm</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ra</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giường</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tủ</a:t>
              </a:r>
              <a:r>
                <a:rPr lang="en-US" sz="3600" b="1" dirty="0">
                  <a:solidFill>
                    <a:srgbClr val="002060"/>
                  </a:solidFill>
                  <a:latin typeface="Calibri" panose="020F0502020204030204"/>
                </a:rPr>
                <a:t>…</a:t>
              </a:r>
              <a:r>
                <a:rPr lang="en-US" sz="3600" b="1" dirty="0" err="1">
                  <a:solidFill>
                    <a:srgbClr val="002060"/>
                  </a:solidFill>
                  <a:latin typeface="Calibri" panose="020F0502020204030204"/>
                </a:rPr>
                <a:t>sớm</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trưa</a:t>
              </a:r>
              <a:r>
                <a:rPr lang="en-US" sz="3600" b="1" dirty="0">
                  <a:solidFill>
                    <a:srgbClr val="002060"/>
                  </a:solidFill>
                  <a:latin typeface="Calibri" panose="020F0502020204030204"/>
                </a:rPr>
                <a:t> ta </a:t>
              </a:r>
              <a:r>
                <a:rPr lang="en-US" sz="3600" b="1" dirty="0" err="1">
                  <a:solidFill>
                    <a:srgbClr val="002060"/>
                  </a:solidFill>
                  <a:latin typeface="Calibri" panose="020F0502020204030204"/>
                </a:rPr>
                <a:t>cần</a:t>
              </a:r>
              <a:r>
                <a:rPr lang="en-US" sz="3600" b="1" dirty="0">
                  <a:solidFill>
                    <a:srgbClr val="002060"/>
                  </a:solidFill>
                  <a:latin typeface="Calibri" panose="020F0502020204030204"/>
                </a:rPr>
                <a:t>?</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2" name="Plaque 1">
            <a:extLst>
              <a:ext uri="{FF2B5EF4-FFF2-40B4-BE49-F238E27FC236}">
                <a16:creationId xmlns:a16="http://schemas.microsoft.com/office/drawing/2014/main" xmlns="" id="{6849FD4D-69A1-AB3E-2C14-7C128AA6A047}"/>
              </a:ext>
            </a:extLst>
          </p:cNvPr>
          <p:cNvSpPr/>
          <p:nvPr/>
        </p:nvSpPr>
        <p:spPr>
          <a:xfrm>
            <a:off x="4766557" y="3220326"/>
            <a:ext cx="5075227"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xmlns="" id="{7815574A-84DE-D6D5-2ED1-5926DBB12591}"/>
              </a:ext>
            </a:extLst>
          </p:cNvPr>
          <p:cNvSpPr txBox="1"/>
          <p:nvPr/>
        </p:nvSpPr>
        <p:spPr>
          <a:xfrm>
            <a:off x="4777896" y="3200603"/>
            <a:ext cx="513762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Nghề</a:t>
            </a:r>
            <a:r>
              <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 </a:t>
            </a: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thợ</a:t>
            </a:r>
            <a:r>
              <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 </a:t>
            </a: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mộc</a:t>
            </a:r>
            <a:endPar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endParaRPr>
          </a:p>
        </p:txBody>
      </p:sp>
      <p:pic>
        <p:nvPicPr>
          <p:cNvPr id="8" name="Picture 7" descr="A picture containing cartoon, clothing, LEGO&#10;&#10;Description automatically generated">
            <a:extLst>
              <a:ext uri="{FF2B5EF4-FFF2-40B4-BE49-F238E27FC236}">
                <a16:creationId xmlns:a16="http://schemas.microsoft.com/office/drawing/2014/main" xmlns="" id="{0A8BFA4C-CD60-57AB-9F9F-2C14626A89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7350" y="3829050"/>
            <a:ext cx="3352800" cy="3352800"/>
          </a:xfrm>
          <a:prstGeom prst="rect">
            <a:avLst/>
          </a:prstGeom>
        </p:spPr>
      </p:pic>
    </p:spTree>
    <p:extLst>
      <p:ext uri="{BB962C8B-B14F-4D97-AF65-F5344CB8AC3E}">
        <p14:creationId xmlns:p14="http://schemas.microsoft.com/office/powerpoint/2010/main" val="602491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xmlns=""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728836DC-D701-12A0-092C-6A39AFD7D1FB}"/>
              </a:ext>
            </a:extLst>
          </p:cNvPr>
          <p:cNvPicPr>
            <a:picLocks noChangeAspect="1"/>
          </p:cNvPicPr>
          <p:nvPr/>
        </p:nvPicPr>
        <p:blipFill>
          <a:blip r:embed="rId4"/>
          <a:stretch>
            <a:fillRect/>
          </a:stretch>
        </p:blipFill>
        <p:spPr>
          <a:xfrm flipH="1">
            <a:off x="210713" y="1790700"/>
            <a:ext cx="4160968" cy="4918656"/>
          </a:xfrm>
          <a:prstGeom prst="rect">
            <a:avLst/>
          </a:prstGeom>
        </p:spPr>
      </p:pic>
      <p:grpSp>
        <p:nvGrpSpPr>
          <p:cNvPr id="12" name="Group 11">
            <a:extLst>
              <a:ext uri="{FF2B5EF4-FFF2-40B4-BE49-F238E27FC236}">
                <a16:creationId xmlns:a16="http://schemas.microsoft.com/office/drawing/2014/main" xmlns="" id="{989893CC-4751-F58D-8A99-735056C69061}"/>
              </a:ext>
            </a:extLst>
          </p:cNvPr>
          <p:cNvGrpSpPr/>
          <p:nvPr/>
        </p:nvGrpSpPr>
        <p:grpSpPr>
          <a:xfrm>
            <a:off x="3905637" y="1095376"/>
            <a:ext cx="7533888" cy="1657350"/>
            <a:chOff x="4442924" y="2338591"/>
            <a:chExt cx="6419462" cy="1992085"/>
          </a:xfrm>
        </p:grpSpPr>
        <p:sp>
          <p:nvSpPr>
            <p:cNvPr id="11" name="Speech Bubble: Rectangle with Corners Rounded 10">
              <a:extLst>
                <a:ext uri="{FF2B5EF4-FFF2-40B4-BE49-F238E27FC236}">
                  <a16:creationId xmlns:a16="http://schemas.microsoft.com/office/drawing/2014/main" xmlns=""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xmlns="" id="{951398C8-19F6-2EE7-6DA7-98E0E1D5FBAE}"/>
                </a:ext>
              </a:extLst>
            </p:cNvPr>
            <p:cNvSpPr txBox="1"/>
            <p:nvPr/>
          </p:nvSpPr>
          <p:spPr>
            <a:xfrm>
              <a:off x="4578219" y="2549804"/>
              <a:ext cx="6148873" cy="14427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002060"/>
                  </a:solidFill>
                  <a:effectLst/>
                </a:rPr>
                <a:t>Nghề</a:t>
              </a:r>
              <a:r>
                <a:rPr lang="en-US" sz="3600" b="1" i="0" dirty="0">
                  <a:solidFill>
                    <a:srgbClr val="002060"/>
                  </a:solidFill>
                  <a:effectLst/>
                </a:rPr>
                <a:t> </a:t>
              </a:r>
              <a:r>
                <a:rPr lang="en-US" sz="3600" b="1" i="0" dirty="0" err="1">
                  <a:solidFill>
                    <a:srgbClr val="002060"/>
                  </a:solidFill>
                  <a:effectLst/>
                </a:rPr>
                <a:t>gì</a:t>
              </a:r>
              <a:r>
                <a:rPr lang="en-US" sz="3600" b="1" i="0" dirty="0">
                  <a:solidFill>
                    <a:srgbClr val="002060"/>
                  </a:solidFill>
                  <a:effectLst/>
                </a:rPr>
                <a:t> </a:t>
              </a:r>
              <a:r>
                <a:rPr lang="en-US" sz="3600" b="1" i="0" dirty="0" err="1">
                  <a:solidFill>
                    <a:srgbClr val="002060"/>
                  </a:solidFill>
                  <a:effectLst/>
                </a:rPr>
                <a:t>chân</a:t>
              </a:r>
              <a:r>
                <a:rPr lang="en-US" sz="3600" b="1" i="0" dirty="0">
                  <a:solidFill>
                    <a:srgbClr val="002060"/>
                  </a:solidFill>
                  <a:effectLst/>
                </a:rPr>
                <a:t> </a:t>
              </a:r>
              <a:r>
                <a:rPr lang="en-US" sz="3600" b="1" i="0" dirty="0" err="1">
                  <a:solidFill>
                    <a:srgbClr val="002060"/>
                  </a:solidFill>
                  <a:effectLst/>
                </a:rPr>
                <a:t>lấm</a:t>
              </a:r>
              <a:r>
                <a:rPr lang="en-US" sz="3600" b="1" i="0" dirty="0">
                  <a:solidFill>
                    <a:srgbClr val="002060"/>
                  </a:solidFill>
                  <a:effectLst/>
                </a:rPr>
                <a:t> </a:t>
              </a:r>
              <a:r>
                <a:rPr lang="en-US" sz="3600" b="1" i="0" dirty="0" err="1">
                  <a:solidFill>
                    <a:srgbClr val="002060"/>
                  </a:solidFill>
                  <a:effectLst/>
                </a:rPr>
                <a:t>tay</a:t>
              </a:r>
              <a:r>
                <a:rPr lang="en-US" sz="3600" b="1" i="0" dirty="0">
                  <a:solidFill>
                    <a:srgbClr val="002060"/>
                  </a:solidFill>
                  <a:effectLst/>
                </a:rPr>
                <a:t> </a:t>
              </a:r>
              <a:r>
                <a:rPr lang="en-US" sz="3600" b="1" i="0" dirty="0" err="1">
                  <a:solidFill>
                    <a:srgbClr val="002060"/>
                  </a:solidFill>
                  <a:effectLst/>
                </a:rPr>
                <a:t>bùn</a:t>
              </a:r>
              <a:r>
                <a:rPr lang="en-US" sz="3600" b="1" dirty="0">
                  <a:solidFill>
                    <a:srgbClr val="002060"/>
                  </a:solidFill>
                </a:rPr>
                <a:t/>
              </a:r>
              <a:br>
                <a:rPr lang="en-US" sz="3600" b="1" dirty="0">
                  <a:solidFill>
                    <a:srgbClr val="002060"/>
                  </a:solidFill>
                </a:rPr>
              </a:br>
              <a:r>
                <a:rPr lang="en-US" sz="3600" b="1" i="0" dirty="0">
                  <a:solidFill>
                    <a:srgbClr val="002060"/>
                  </a:solidFill>
                  <a:effectLst/>
                </a:rPr>
                <a:t>Cho ta </a:t>
              </a:r>
              <a:r>
                <a:rPr lang="en-US" sz="3600" b="1" i="0" dirty="0" err="1">
                  <a:solidFill>
                    <a:srgbClr val="002060"/>
                  </a:solidFill>
                  <a:effectLst/>
                </a:rPr>
                <a:t>hạt</a:t>
              </a:r>
              <a:r>
                <a:rPr lang="en-US" sz="3600" b="1" i="0" dirty="0">
                  <a:solidFill>
                    <a:srgbClr val="002060"/>
                  </a:solidFill>
                  <a:effectLst/>
                </a:rPr>
                <a:t> </a:t>
              </a:r>
              <a:r>
                <a:rPr lang="en-US" sz="3600" b="1" i="0" dirty="0" err="1">
                  <a:solidFill>
                    <a:srgbClr val="002060"/>
                  </a:solidFill>
                  <a:effectLst/>
                </a:rPr>
                <a:t>gạo</a:t>
              </a:r>
              <a:r>
                <a:rPr lang="en-US" sz="3600" b="1" i="0" dirty="0">
                  <a:solidFill>
                    <a:srgbClr val="002060"/>
                  </a:solidFill>
                  <a:effectLst/>
                </a:rPr>
                <a:t>, </a:t>
              </a:r>
              <a:r>
                <a:rPr lang="en-US" sz="3600" b="1" i="0" dirty="0" err="1">
                  <a:solidFill>
                    <a:srgbClr val="002060"/>
                  </a:solidFill>
                  <a:effectLst/>
                </a:rPr>
                <a:t>ấm</a:t>
              </a:r>
              <a:r>
                <a:rPr lang="en-US" sz="3600" b="1" i="0" dirty="0">
                  <a:solidFill>
                    <a:srgbClr val="002060"/>
                  </a:solidFill>
                  <a:effectLst/>
                </a:rPr>
                <a:t> no </a:t>
              </a:r>
              <a:r>
                <a:rPr lang="en-US" sz="3600" b="1" i="0" dirty="0" err="1">
                  <a:solidFill>
                    <a:srgbClr val="002060"/>
                  </a:solidFill>
                  <a:effectLst/>
                </a:rPr>
                <a:t>mỗi</a:t>
              </a:r>
              <a:r>
                <a:rPr lang="en-US" sz="3600" b="1" i="0" dirty="0">
                  <a:solidFill>
                    <a:srgbClr val="002060"/>
                  </a:solidFill>
                  <a:effectLst/>
                </a:rPr>
                <a:t> </a:t>
              </a:r>
              <a:r>
                <a:rPr lang="en-US" sz="3600" b="1" i="0" dirty="0" err="1">
                  <a:solidFill>
                    <a:srgbClr val="002060"/>
                  </a:solidFill>
                  <a:effectLst/>
                </a:rPr>
                <a:t>ngày</a:t>
              </a:r>
              <a:r>
                <a:rPr lang="en-US" sz="3600" b="1" i="0" dirty="0">
                  <a:solidFill>
                    <a:srgbClr val="002060"/>
                  </a:solidFill>
                  <a:effectLst/>
                </a:rPr>
                <a:t>?</a:t>
              </a:r>
              <a:endParaRPr kumimoji="0" lang="vi-VN" sz="3600" b="1" i="0" u="none" strike="noStrike" kern="1200" cap="none" spc="0" normalizeH="0" baseline="0" noProof="0" dirty="0">
                <a:ln>
                  <a:noFill/>
                </a:ln>
                <a:solidFill>
                  <a:srgbClr val="002060"/>
                </a:solidFill>
                <a:effectLst/>
                <a:uLnTx/>
                <a:uFillTx/>
                <a:ea typeface="+mn-ea"/>
                <a:cs typeface="Calibri" panose="020F0502020204030204" pitchFamily="34" charset="0"/>
              </a:endParaRPr>
            </a:p>
          </p:txBody>
        </p:sp>
      </p:grpSp>
      <p:sp>
        <p:nvSpPr>
          <p:cNvPr id="2" name="Plaque 1">
            <a:extLst>
              <a:ext uri="{FF2B5EF4-FFF2-40B4-BE49-F238E27FC236}">
                <a16:creationId xmlns:a16="http://schemas.microsoft.com/office/drawing/2014/main" xmlns="" id="{6849FD4D-69A1-AB3E-2C14-7C128AA6A047}"/>
              </a:ext>
            </a:extLst>
          </p:cNvPr>
          <p:cNvSpPr/>
          <p:nvPr/>
        </p:nvSpPr>
        <p:spPr>
          <a:xfrm>
            <a:off x="4766557" y="3220326"/>
            <a:ext cx="5075227"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xmlns="" id="{7815574A-84DE-D6D5-2ED1-5926DBB12591}"/>
              </a:ext>
            </a:extLst>
          </p:cNvPr>
          <p:cNvSpPr txBox="1"/>
          <p:nvPr/>
        </p:nvSpPr>
        <p:spPr>
          <a:xfrm>
            <a:off x="4777896" y="3200603"/>
            <a:ext cx="513762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Nghề</a:t>
            </a:r>
            <a:r>
              <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 </a:t>
            </a: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nông</a:t>
            </a:r>
            <a:endPar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xmlns="" id="{C0E0914E-0121-3342-B55D-494C718AF050}"/>
              </a:ext>
            </a:extLst>
          </p:cNvPr>
          <p:cNvGrpSpPr/>
          <p:nvPr/>
        </p:nvGrpSpPr>
        <p:grpSpPr>
          <a:xfrm>
            <a:off x="5776734" y="3731024"/>
            <a:ext cx="3519665" cy="3126976"/>
            <a:chOff x="1901195" y="2605309"/>
            <a:chExt cx="2055644" cy="2321742"/>
          </a:xfrm>
        </p:grpSpPr>
        <p:pic>
          <p:nvPicPr>
            <p:cNvPr id="15" name="Picture 14" descr="A picture containing toy, doll&#10;&#10;Description automatically generated">
              <a:extLst>
                <a:ext uri="{FF2B5EF4-FFF2-40B4-BE49-F238E27FC236}">
                  <a16:creationId xmlns:a16="http://schemas.microsoft.com/office/drawing/2014/main" xmlns="" id="{85881D8D-4FF6-45EB-1BC8-8C681F955D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1195" y="2871407"/>
              <a:ext cx="2055644" cy="2055644"/>
            </a:xfrm>
            <a:prstGeom prst="rect">
              <a:avLst/>
            </a:prstGeom>
          </p:spPr>
        </p:pic>
        <p:pic>
          <p:nvPicPr>
            <p:cNvPr id="16" name="Picture 15" descr="A picture containing chart&#10;&#10;Description automatically generated">
              <a:extLst>
                <a:ext uri="{FF2B5EF4-FFF2-40B4-BE49-F238E27FC236}">
                  <a16:creationId xmlns:a16="http://schemas.microsoft.com/office/drawing/2014/main" xmlns="" id="{A0CB15AD-18E2-2B82-3F44-F93AC18F24CB}"/>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7344" y1="50182" x2="37344" y2="50182"/>
                          <a14:backgroundMark x1="44974" y1="43480" x2="9730" y2="58296"/>
                          <a14:backgroundMark x1="9730" y1="58296" x2="28421" y2="90311"/>
                          <a14:backgroundMark x1="28421" y1="90311" x2="71901" y2="83892"/>
                          <a14:backgroundMark x1="71901" y1="83892" x2="90230" y2="49697"/>
                          <a14:backgroundMark x1="90230" y1="49697" x2="43157" y2="42874"/>
                          <a14:backgroundMark x1="16552" y1="48971" x2="33064" y2="43763"/>
                          <a14:backgroundMark x1="13201" y1="48365" x2="12313" y2="48365"/>
                          <a14:backgroundMark x1="10174" y1="48365" x2="11990" y2="48042"/>
                        </a14:backgroundRemoval>
                      </a14:imgEffect>
                    </a14:imgLayer>
                  </a14:imgProps>
                </a:ext>
                <a:ext uri="{28A0092B-C50C-407E-A947-70E740481C1C}">
                  <a14:useLocalDpi xmlns:a14="http://schemas.microsoft.com/office/drawing/2010/main" val="0"/>
                </a:ext>
              </a:extLst>
            </a:blip>
            <a:stretch>
              <a:fillRect/>
            </a:stretch>
          </p:blipFill>
          <p:spPr>
            <a:xfrm rot="21228885">
              <a:off x="2217182" y="2605309"/>
              <a:ext cx="1325018" cy="1325018"/>
            </a:xfrm>
            <a:prstGeom prst="rect">
              <a:avLst/>
            </a:prstGeom>
          </p:spPr>
        </p:pic>
      </p:grpSp>
    </p:spTree>
    <p:extLst>
      <p:ext uri="{BB962C8B-B14F-4D97-AF65-F5344CB8AC3E}">
        <p14:creationId xmlns:p14="http://schemas.microsoft.com/office/powerpoint/2010/main" val="2552228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xmlns=""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728836DC-D701-12A0-092C-6A39AFD7D1FB}"/>
              </a:ext>
            </a:extLst>
          </p:cNvPr>
          <p:cNvPicPr>
            <a:picLocks noChangeAspect="1"/>
          </p:cNvPicPr>
          <p:nvPr/>
        </p:nvPicPr>
        <p:blipFill>
          <a:blip r:embed="rId4"/>
          <a:stretch>
            <a:fillRect/>
          </a:stretch>
        </p:blipFill>
        <p:spPr>
          <a:xfrm flipH="1">
            <a:off x="210713" y="1790700"/>
            <a:ext cx="4160968" cy="4918656"/>
          </a:xfrm>
          <a:prstGeom prst="rect">
            <a:avLst/>
          </a:prstGeom>
        </p:spPr>
      </p:pic>
      <p:grpSp>
        <p:nvGrpSpPr>
          <p:cNvPr id="12" name="Group 11">
            <a:extLst>
              <a:ext uri="{FF2B5EF4-FFF2-40B4-BE49-F238E27FC236}">
                <a16:creationId xmlns:a16="http://schemas.microsoft.com/office/drawing/2014/main" xmlns="" id="{989893CC-4751-F58D-8A99-735056C69061}"/>
              </a:ext>
            </a:extLst>
          </p:cNvPr>
          <p:cNvGrpSpPr/>
          <p:nvPr/>
        </p:nvGrpSpPr>
        <p:grpSpPr>
          <a:xfrm>
            <a:off x="3905637" y="1095376"/>
            <a:ext cx="7533888" cy="1657350"/>
            <a:chOff x="4442924" y="2338591"/>
            <a:chExt cx="6419462" cy="1992085"/>
          </a:xfrm>
        </p:grpSpPr>
        <p:sp>
          <p:nvSpPr>
            <p:cNvPr id="11" name="Speech Bubble: Rectangle with Corners Rounded 10">
              <a:extLst>
                <a:ext uri="{FF2B5EF4-FFF2-40B4-BE49-F238E27FC236}">
                  <a16:creationId xmlns:a16="http://schemas.microsoft.com/office/drawing/2014/main" xmlns=""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xmlns="" id="{951398C8-19F6-2EE7-6DA7-98E0E1D5FBAE}"/>
                </a:ext>
              </a:extLst>
            </p:cNvPr>
            <p:cNvSpPr txBox="1"/>
            <p:nvPr/>
          </p:nvSpPr>
          <p:spPr>
            <a:xfrm>
              <a:off x="4578219" y="2549804"/>
              <a:ext cx="6148873" cy="14427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002060"/>
                  </a:solidFill>
                  <a:effectLst/>
                </a:rPr>
                <a:t>Nghề</a:t>
              </a:r>
              <a:r>
                <a:rPr lang="en-US" sz="3600" b="1" i="0" dirty="0">
                  <a:solidFill>
                    <a:srgbClr val="002060"/>
                  </a:solidFill>
                  <a:effectLst/>
                </a:rPr>
                <a:t> </a:t>
              </a:r>
              <a:r>
                <a:rPr lang="en-US" sz="3600" b="1" i="0" dirty="0" err="1">
                  <a:solidFill>
                    <a:srgbClr val="002060"/>
                  </a:solidFill>
                  <a:effectLst/>
                </a:rPr>
                <a:t>gì</a:t>
              </a:r>
              <a:r>
                <a:rPr lang="en-US" sz="3600" b="1" i="0" dirty="0">
                  <a:solidFill>
                    <a:srgbClr val="002060"/>
                  </a:solidFill>
                  <a:effectLst/>
                </a:rPr>
                <a:t> </a:t>
              </a:r>
              <a:r>
                <a:rPr lang="en-US" sz="3600" b="1" i="0" dirty="0" err="1">
                  <a:solidFill>
                    <a:srgbClr val="002060"/>
                  </a:solidFill>
                  <a:effectLst/>
                </a:rPr>
                <a:t>bạn</a:t>
              </a:r>
              <a:r>
                <a:rPr lang="en-US" sz="3600" b="1" i="0" dirty="0">
                  <a:solidFill>
                    <a:srgbClr val="002060"/>
                  </a:solidFill>
                  <a:effectLst/>
                </a:rPr>
                <a:t> </a:t>
              </a:r>
              <a:r>
                <a:rPr lang="en-US" sz="3600" b="1" i="0" dirty="0" err="1">
                  <a:solidFill>
                    <a:srgbClr val="002060"/>
                  </a:solidFill>
                  <a:effectLst/>
                </a:rPr>
                <a:t>với</a:t>
              </a:r>
              <a:r>
                <a:rPr lang="en-US" sz="3600" b="1" i="0" dirty="0">
                  <a:solidFill>
                    <a:srgbClr val="002060"/>
                  </a:solidFill>
                  <a:effectLst/>
                </a:rPr>
                <a:t> </a:t>
              </a:r>
              <a:r>
                <a:rPr lang="en-US" sz="3600" b="1" i="0" dirty="0" err="1">
                  <a:solidFill>
                    <a:srgbClr val="002060"/>
                  </a:solidFill>
                  <a:effectLst/>
                </a:rPr>
                <a:t>vữa</a:t>
              </a:r>
              <a:r>
                <a:rPr lang="en-US" sz="3600" b="1" i="0" dirty="0">
                  <a:solidFill>
                    <a:srgbClr val="002060"/>
                  </a:solidFill>
                  <a:effectLst/>
                </a:rPr>
                <a:t>, </a:t>
              </a:r>
              <a:r>
                <a:rPr lang="en-US" sz="3600" b="1" i="0" dirty="0" err="1">
                  <a:solidFill>
                    <a:srgbClr val="002060"/>
                  </a:solidFill>
                  <a:effectLst/>
                </a:rPr>
                <a:t>vôi</a:t>
              </a:r>
              <a:r>
                <a:rPr lang="en-US" sz="3600" b="1" dirty="0">
                  <a:solidFill>
                    <a:srgbClr val="002060"/>
                  </a:solidFill>
                </a:rPr>
                <a:t/>
              </a:r>
              <a:br>
                <a:rPr lang="en-US" sz="3600" b="1" dirty="0">
                  <a:solidFill>
                    <a:srgbClr val="002060"/>
                  </a:solidFill>
                </a:rPr>
              </a:br>
              <a:r>
                <a:rPr lang="en-US" sz="3600" b="1" i="0" dirty="0" err="1">
                  <a:solidFill>
                    <a:srgbClr val="002060"/>
                  </a:solidFill>
                  <a:effectLst/>
                </a:rPr>
                <a:t>Xây</a:t>
              </a:r>
              <a:r>
                <a:rPr lang="en-US" sz="3600" b="1" i="0" dirty="0">
                  <a:solidFill>
                    <a:srgbClr val="002060"/>
                  </a:solidFill>
                  <a:effectLst/>
                </a:rPr>
                <a:t> </a:t>
              </a:r>
              <a:r>
                <a:rPr lang="en-US" sz="3600" b="1" i="0" dirty="0" err="1">
                  <a:solidFill>
                    <a:srgbClr val="002060"/>
                  </a:solidFill>
                  <a:effectLst/>
                </a:rPr>
                <a:t>nhà</a:t>
              </a:r>
              <a:r>
                <a:rPr lang="en-US" sz="3600" b="1" i="0" dirty="0">
                  <a:solidFill>
                    <a:srgbClr val="002060"/>
                  </a:solidFill>
                  <a:effectLst/>
                </a:rPr>
                <a:t> </a:t>
              </a:r>
              <a:r>
                <a:rPr lang="en-US" sz="3600" b="1" i="0" dirty="0" err="1">
                  <a:solidFill>
                    <a:srgbClr val="002060"/>
                  </a:solidFill>
                  <a:effectLst/>
                </a:rPr>
                <a:t>cao</a:t>
              </a:r>
              <a:r>
                <a:rPr lang="en-US" sz="3600" b="1" i="0" dirty="0">
                  <a:solidFill>
                    <a:srgbClr val="002060"/>
                  </a:solidFill>
                  <a:effectLst/>
                </a:rPr>
                <a:t> </a:t>
              </a:r>
              <a:r>
                <a:rPr lang="en-US" sz="3600" b="1" i="0" dirty="0" err="1">
                  <a:solidFill>
                    <a:srgbClr val="002060"/>
                  </a:solidFill>
                  <a:effectLst/>
                </a:rPr>
                <a:t>đẹp</a:t>
              </a:r>
              <a:r>
                <a:rPr lang="en-US" sz="3600" b="1" i="0" dirty="0">
                  <a:solidFill>
                    <a:srgbClr val="002060"/>
                  </a:solidFill>
                  <a:effectLst/>
                </a:rPr>
                <a:t>, </a:t>
              </a:r>
              <a:r>
                <a:rPr lang="en-US" sz="3600" b="1" i="0" dirty="0" err="1">
                  <a:solidFill>
                    <a:srgbClr val="002060"/>
                  </a:solidFill>
                  <a:effectLst/>
                </a:rPr>
                <a:t>bạn</a:t>
              </a:r>
              <a:r>
                <a:rPr lang="en-US" sz="3600" b="1" i="0" dirty="0">
                  <a:solidFill>
                    <a:srgbClr val="002060"/>
                  </a:solidFill>
                  <a:effectLst/>
                </a:rPr>
                <a:t> </a:t>
              </a:r>
              <a:r>
                <a:rPr lang="en-US" sz="3600" b="1" i="0" dirty="0" err="1">
                  <a:solidFill>
                    <a:srgbClr val="002060"/>
                  </a:solidFill>
                  <a:effectLst/>
                </a:rPr>
                <a:t>tôi</a:t>
              </a:r>
              <a:r>
                <a:rPr lang="en-US" sz="3600" b="1" i="0" dirty="0">
                  <a:solidFill>
                    <a:srgbClr val="002060"/>
                  </a:solidFill>
                  <a:effectLst/>
                </a:rPr>
                <a:t> </a:t>
              </a:r>
              <a:r>
                <a:rPr lang="en-US" sz="3600" b="1" i="0" dirty="0" err="1">
                  <a:solidFill>
                    <a:srgbClr val="002060"/>
                  </a:solidFill>
                  <a:effectLst/>
                </a:rPr>
                <a:t>đều</a:t>
              </a:r>
              <a:r>
                <a:rPr lang="en-US" sz="3600" b="1" i="0" dirty="0">
                  <a:solidFill>
                    <a:srgbClr val="002060"/>
                  </a:solidFill>
                  <a:effectLst/>
                </a:rPr>
                <a:t> </a:t>
              </a:r>
              <a:r>
                <a:rPr lang="en-US" sz="3600" b="1" i="0" dirty="0" err="1">
                  <a:solidFill>
                    <a:srgbClr val="002060"/>
                  </a:solidFill>
                  <a:effectLst/>
                </a:rPr>
                <a:t>cần</a:t>
              </a:r>
              <a:r>
                <a:rPr lang="en-US" sz="3600" b="1" i="0" dirty="0">
                  <a:solidFill>
                    <a:srgbClr val="002060"/>
                  </a:solidFill>
                  <a:effectLst/>
                </a:rPr>
                <a:t>?</a:t>
              </a:r>
              <a:endParaRPr kumimoji="0" lang="vi-VN" sz="3600" b="1" i="0" u="none" strike="noStrike" kern="1200" cap="none" spc="0" normalizeH="0" baseline="0" noProof="0" dirty="0">
                <a:ln>
                  <a:noFill/>
                </a:ln>
                <a:solidFill>
                  <a:srgbClr val="002060"/>
                </a:solidFill>
                <a:effectLst/>
                <a:uLnTx/>
                <a:uFillTx/>
                <a:ea typeface="+mn-ea"/>
                <a:cs typeface="Calibri" panose="020F0502020204030204" pitchFamily="34" charset="0"/>
              </a:endParaRPr>
            </a:p>
          </p:txBody>
        </p:sp>
      </p:grpSp>
      <p:sp>
        <p:nvSpPr>
          <p:cNvPr id="2" name="Plaque 1">
            <a:extLst>
              <a:ext uri="{FF2B5EF4-FFF2-40B4-BE49-F238E27FC236}">
                <a16:creationId xmlns:a16="http://schemas.microsoft.com/office/drawing/2014/main" xmlns="" id="{6849FD4D-69A1-AB3E-2C14-7C128AA6A047}"/>
              </a:ext>
            </a:extLst>
          </p:cNvPr>
          <p:cNvSpPr/>
          <p:nvPr/>
        </p:nvSpPr>
        <p:spPr>
          <a:xfrm>
            <a:off x="4766557" y="3220326"/>
            <a:ext cx="5075227"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xmlns="" id="{7815574A-84DE-D6D5-2ED1-5926DBB12591}"/>
              </a:ext>
            </a:extLst>
          </p:cNvPr>
          <p:cNvSpPr txBox="1"/>
          <p:nvPr/>
        </p:nvSpPr>
        <p:spPr>
          <a:xfrm>
            <a:off x="4777896" y="3200603"/>
            <a:ext cx="513762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Thợ</a:t>
            </a:r>
            <a:r>
              <a:rPr kumimoji="0" lang="en-US" sz="6000" b="1" i="0" u="none" strike="noStrike" kern="1200" cap="none" spc="0" normalizeH="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 </a:t>
            </a:r>
            <a:r>
              <a:rPr kumimoji="0" lang="en-US" sz="6000" b="1" i="0" u="none" strike="noStrike" kern="1200" cap="none" spc="0" normalizeH="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xây</a:t>
            </a:r>
            <a:endPar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endParaRPr>
          </a:p>
        </p:txBody>
      </p:sp>
      <p:pic>
        <p:nvPicPr>
          <p:cNvPr id="5" name="Picture 4" descr="A cartoon of a child building a wall&#10;&#10;Description automatically generated with low confidence">
            <a:extLst>
              <a:ext uri="{FF2B5EF4-FFF2-40B4-BE49-F238E27FC236}">
                <a16:creationId xmlns:a16="http://schemas.microsoft.com/office/drawing/2014/main" xmlns="" id="{0F4E880A-C866-8470-8287-6F5CFDA3CA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5525" y="4290727"/>
            <a:ext cx="3093100" cy="2567273"/>
          </a:xfrm>
          <a:prstGeom prst="rect">
            <a:avLst/>
          </a:prstGeom>
        </p:spPr>
      </p:pic>
    </p:spTree>
    <p:extLst>
      <p:ext uri="{BB962C8B-B14F-4D97-AF65-F5344CB8AC3E}">
        <p14:creationId xmlns:p14="http://schemas.microsoft.com/office/powerpoint/2010/main" val="1774547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xmlns=""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728836DC-D701-12A0-092C-6A39AFD7D1FB}"/>
              </a:ext>
            </a:extLst>
          </p:cNvPr>
          <p:cNvPicPr>
            <a:picLocks noChangeAspect="1"/>
          </p:cNvPicPr>
          <p:nvPr/>
        </p:nvPicPr>
        <p:blipFill>
          <a:blip r:embed="rId4"/>
          <a:stretch>
            <a:fillRect/>
          </a:stretch>
        </p:blipFill>
        <p:spPr>
          <a:xfrm flipH="1">
            <a:off x="210713" y="1790700"/>
            <a:ext cx="4160968" cy="4918656"/>
          </a:xfrm>
          <a:prstGeom prst="rect">
            <a:avLst/>
          </a:prstGeom>
        </p:spPr>
      </p:pic>
      <p:grpSp>
        <p:nvGrpSpPr>
          <p:cNvPr id="12" name="Group 11">
            <a:extLst>
              <a:ext uri="{FF2B5EF4-FFF2-40B4-BE49-F238E27FC236}">
                <a16:creationId xmlns:a16="http://schemas.microsoft.com/office/drawing/2014/main" xmlns="" id="{989893CC-4751-F58D-8A99-735056C69061}"/>
              </a:ext>
            </a:extLst>
          </p:cNvPr>
          <p:cNvGrpSpPr/>
          <p:nvPr/>
        </p:nvGrpSpPr>
        <p:grpSpPr>
          <a:xfrm>
            <a:off x="3905637" y="1095376"/>
            <a:ext cx="8010138" cy="1930048"/>
            <a:chOff x="4442924" y="2338591"/>
            <a:chExt cx="6419462" cy="2319860"/>
          </a:xfrm>
        </p:grpSpPr>
        <p:sp>
          <p:nvSpPr>
            <p:cNvPr id="11" name="Speech Bubble: Rectangle with Corners Rounded 10">
              <a:extLst>
                <a:ext uri="{FF2B5EF4-FFF2-40B4-BE49-F238E27FC236}">
                  <a16:creationId xmlns:a16="http://schemas.microsoft.com/office/drawing/2014/main" xmlns=""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xmlns="" id="{951398C8-19F6-2EE7-6DA7-98E0E1D5FBAE}"/>
                </a:ext>
              </a:extLst>
            </p:cNvPr>
            <p:cNvSpPr txBox="1"/>
            <p:nvPr/>
          </p:nvSpPr>
          <p:spPr>
            <a:xfrm>
              <a:off x="4578219" y="2549804"/>
              <a:ext cx="6148873" cy="21086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002060"/>
                  </a:solidFill>
                  <a:effectLst/>
                </a:rPr>
                <a:t>Áo</a:t>
              </a:r>
              <a:r>
                <a:rPr lang="en-US" sz="3600" b="1" i="0" dirty="0">
                  <a:solidFill>
                    <a:srgbClr val="002060"/>
                  </a:solidFill>
                  <a:effectLst/>
                </a:rPr>
                <a:t> </a:t>
              </a:r>
              <a:r>
                <a:rPr lang="en-US" sz="3600" b="1" i="0" dirty="0" err="1">
                  <a:solidFill>
                    <a:srgbClr val="002060"/>
                  </a:solidFill>
                  <a:effectLst/>
                </a:rPr>
                <a:t>quần</a:t>
              </a:r>
              <a:r>
                <a:rPr lang="en-US" sz="3600" b="1" i="0" dirty="0">
                  <a:solidFill>
                    <a:srgbClr val="002060"/>
                  </a:solidFill>
                  <a:effectLst/>
                </a:rPr>
                <a:t> </a:t>
              </a:r>
              <a:r>
                <a:rPr lang="en-US" sz="3600" b="1" i="0" dirty="0" err="1">
                  <a:solidFill>
                    <a:srgbClr val="002060"/>
                  </a:solidFill>
                  <a:effectLst/>
                </a:rPr>
                <a:t>mũ</a:t>
              </a:r>
              <a:r>
                <a:rPr lang="en-US" sz="3600" b="1" i="0" dirty="0">
                  <a:solidFill>
                    <a:srgbClr val="002060"/>
                  </a:solidFill>
                  <a:effectLst/>
                </a:rPr>
                <a:t> </a:t>
              </a:r>
              <a:r>
                <a:rPr lang="en-US" sz="3600" b="1" i="0" dirty="0" err="1">
                  <a:solidFill>
                    <a:srgbClr val="002060"/>
                  </a:solidFill>
                  <a:effectLst/>
                </a:rPr>
                <a:t>mão</a:t>
              </a:r>
              <a:r>
                <a:rPr lang="en-US" sz="3600" b="1" i="0" dirty="0">
                  <a:solidFill>
                    <a:srgbClr val="002060"/>
                  </a:solidFill>
                  <a:effectLst/>
                </a:rPr>
                <a:t> </a:t>
              </a:r>
              <a:r>
                <a:rPr lang="en-US" sz="3600" b="1" i="0" dirty="0" err="1">
                  <a:solidFill>
                    <a:srgbClr val="002060"/>
                  </a:solidFill>
                  <a:effectLst/>
                </a:rPr>
                <a:t>đen</a:t>
              </a:r>
              <a:r>
                <a:rPr lang="en-US" sz="3600" b="1" i="0" dirty="0">
                  <a:solidFill>
                    <a:srgbClr val="002060"/>
                  </a:solidFill>
                  <a:effectLst/>
                </a:rPr>
                <a:t> </a:t>
              </a:r>
              <a:r>
                <a:rPr lang="en-US" sz="3600" b="1" i="0" dirty="0" err="1">
                  <a:solidFill>
                    <a:srgbClr val="002060"/>
                  </a:solidFill>
                  <a:effectLst/>
                </a:rPr>
                <a:t>thui</a:t>
              </a:r>
              <a:r>
                <a:rPr lang="en-US" sz="3600" b="1" dirty="0">
                  <a:solidFill>
                    <a:srgbClr val="002060"/>
                  </a:solidFill>
                </a:rPr>
                <a:t/>
              </a:r>
              <a:br>
                <a:rPr lang="en-US" sz="3600" b="1" dirty="0">
                  <a:solidFill>
                    <a:srgbClr val="002060"/>
                  </a:solidFill>
                </a:rPr>
              </a:br>
              <a:r>
                <a:rPr lang="en-US" sz="3600" b="1" i="0" dirty="0" err="1">
                  <a:solidFill>
                    <a:srgbClr val="002060"/>
                  </a:solidFill>
                  <a:effectLst/>
                </a:rPr>
                <a:t>Hầm</a:t>
              </a:r>
              <a:r>
                <a:rPr lang="en-US" sz="3600" b="1" i="0" dirty="0">
                  <a:solidFill>
                    <a:srgbClr val="002060"/>
                  </a:solidFill>
                  <a:effectLst/>
                </a:rPr>
                <a:t> </a:t>
              </a:r>
              <a:r>
                <a:rPr lang="en-US" sz="3600" b="1" i="0" dirty="0" err="1">
                  <a:solidFill>
                    <a:srgbClr val="002060"/>
                  </a:solidFill>
                  <a:effectLst/>
                </a:rPr>
                <a:t>sâu</a:t>
              </a:r>
              <a:r>
                <a:rPr lang="en-US" sz="3600" b="1" i="0" dirty="0">
                  <a:solidFill>
                    <a:srgbClr val="002060"/>
                  </a:solidFill>
                  <a:effectLst/>
                </a:rPr>
                <a:t>, </a:t>
              </a:r>
              <a:r>
                <a:rPr lang="en-US" sz="3600" b="1" i="0" dirty="0" err="1">
                  <a:solidFill>
                    <a:srgbClr val="002060"/>
                  </a:solidFill>
                  <a:effectLst/>
                </a:rPr>
                <a:t>lò</a:t>
              </a:r>
              <a:r>
                <a:rPr lang="en-US" sz="3600" b="1" i="0" dirty="0">
                  <a:solidFill>
                    <a:srgbClr val="002060"/>
                  </a:solidFill>
                  <a:effectLst/>
                </a:rPr>
                <a:t> </a:t>
              </a:r>
              <a:r>
                <a:rPr lang="en-US" sz="3600" b="1" i="0" dirty="0" err="1">
                  <a:solidFill>
                    <a:srgbClr val="002060"/>
                  </a:solidFill>
                  <a:effectLst/>
                </a:rPr>
                <a:t>rộng</a:t>
              </a:r>
              <a:r>
                <a:rPr lang="en-US" sz="3600" b="1" i="0" dirty="0">
                  <a:solidFill>
                    <a:srgbClr val="002060"/>
                  </a:solidFill>
                  <a:effectLst/>
                </a:rPr>
                <a:t> </a:t>
              </a:r>
              <a:r>
                <a:rPr lang="en-US" sz="3600" b="1" i="0" dirty="0" err="1">
                  <a:solidFill>
                    <a:srgbClr val="002060"/>
                  </a:solidFill>
                  <a:effectLst/>
                </a:rPr>
                <a:t>dạn</a:t>
              </a:r>
              <a:r>
                <a:rPr lang="en-US" sz="3600" b="1" i="0" dirty="0">
                  <a:solidFill>
                    <a:srgbClr val="002060"/>
                  </a:solidFill>
                  <a:effectLst/>
                </a:rPr>
                <a:t> </a:t>
              </a:r>
              <a:r>
                <a:rPr lang="en-US" sz="3600" b="1" i="0" dirty="0" err="1">
                  <a:solidFill>
                    <a:srgbClr val="002060"/>
                  </a:solidFill>
                  <a:effectLst/>
                </a:rPr>
                <a:t>dày</a:t>
              </a:r>
              <a:r>
                <a:rPr lang="en-US" sz="3600" b="1" i="0" dirty="0">
                  <a:solidFill>
                    <a:srgbClr val="002060"/>
                  </a:solidFill>
                  <a:effectLst/>
                </a:rPr>
                <a:t> </a:t>
              </a:r>
              <a:r>
                <a:rPr lang="en-US" sz="3600" b="1" i="0" dirty="0" err="1">
                  <a:solidFill>
                    <a:srgbClr val="002060"/>
                  </a:solidFill>
                  <a:effectLst/>
                </a:rPr>
                <a:t>tháng</a:t>
              </a:r>
              <a:r>
                <a:rPr lang="en-US" sz="3600" b="1" i="0" dirty="0">
                  <a:solidFill>
                    <a:srgbClr val="002060"/>
                  </a:solidFill>
                  <a:effectLst/>
                </a:rPr>
                <a:t> </a:t>
              </a:r>
              <a:r>
                <a:rPr lang="en-US" sz="3600" b="1" i="0" dirty="0" err="1">
                  <a:solidFill>
                    <a:srgbClr val="002060"/>
                  </a:solidFill>
                  <a:effectLst/>
                </a:rPr>
                <a:t>năm</a:t>
              </a:r>
              <a:r>
                <a:rPr lang="en-US" sz="3600" b="1" i="0" dirty="0">
                  <a:solidFill>
                    <a:srgbClr val="002060"/>
                  </a:solidFill>
                  <a:effectLst/>
                </a:rPr>
                <a:t>?</a:t>
              </a:r>
              <a:endParaRPr kumimoji="0" lang="vi-VN" sz="3600" b="1" i="0" u="none" strike="noStrike" kern="1200" cap="none" spc="0" normalizeH="0" baseline="0" noProof="0" dirty="0">
                <a:ln>
                  <a:noFill/>
                </a:ln>
                <a:solidFill>
                  <a:srgbClr val="002060"/>
                </a:solidFill>
                <a:effectLst/>
                <a:uLnTx/>
                <a:uFillTx/>
                <a:ea typeface="+mn-ea"/>
                <a:cs typeface="Calibri" panose="020F0502020204030204" pitchFamily="34" charset="0"/>
              </a:endParaRPr>
            </a:p>
          </p:txBody>
        </p:sp>
      </p:grpSp>
      <p:sp>
        <p:nvSpPr>
          <p:cNvPr id="2" name="Plaque 1">
            <a:extLst>
              <a:ext uri="{FF2B5EF4-FFF2-40B4-BE49-F238E27FC236}">
                <a16:creationId xmlns:a16="http://schemas.microsoft.com/office/drawing/2014/main" xmlns="" id="{6849FD4D-69A1-AB3E-2C14-7C128AA6A047}"/>
              </a:ext>
            </a:extLst>
          </p:cNvPr>
          <p:cNvSpPr/>
          <p:nvPr/>
        </p:nvSpPr>
        <p:spPr>
          <a:xfrm>
            <a:off x="4766557" y="3220326"/>
            <a:ext cx="5075227"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xmlns="" id="{7815574A-84DE-D6D5-2ED1-5926DBB12591}"/>
              </a:ext>
            </a:extLst>
          </p:cNvPr>
          <p:cNvSpPr txBox="1"/>
          <p:nvPr/>
        </p:nvSpPr>
        <p:spPr>
          <a:xfrm>
            <a:off x="4777896" y="3200603"/>
            <a:ext cx="513762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Thợ</a:t>
            </a:r>
            <a:r>
              <a:rPr kumimoji="0" lang="en-US" sz="6000" b="1" i="0" u="none" strike="noStrike" kern="1200" cap="none" spc="0" normalizeH="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 </a:t>
            </a:r>
            <a:r>
              <a:rPr kumimoji="0" lang="en-US" sz="6000" b="1" i="0" u="none" strike="noStrike" kern="1200" cap="none" spc="0" normalizeH="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mỏ</a:t>
            </a:r>
            <a:endPar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endParaRPr>
          </a:p>
        </p:txBody>
      </p:sp>
      <p:pic>
        <p:nvPicPr>
          <p:cNvPr id="9" name="Picture 8" descr="Icon&#10;&#10;Description automatically generated">
            <a:extLst>
              <a:ext uri="{FF2B5EF4-FFF2-40B4-BE49-F238E27FC236}">
                <a16:creationId xmlns:a16="http://schemas.microsoft.com/office/drawing/2014/main" xmlns="" id="{5945E33E-8E85-3C4B-FCC1-6838C9C0F1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0884" y="3543299"/>
            <a:ext cx="4137916" cy="4137916"/>
          </a:xfrm>
          <a:prstGeom prst="rect">
            <a:avLst/>
          </a:prstGeom>
        </p:spPr>
      </p:pic>
    </p:spTree>
    <p:extLst>
      <p:ext uri="{BB962C8B-B14F-4D97-AF65-F5344CB8AC3E}">
        <p14:creationId xmlns:p14="http://schemas.microsoft.com/office/powerpoint/2010/main" val="1376623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EA0AB5F-BC0C-96CA-6317-852D4D9BEC6D}"/>
              </a:ext>
            </a:extLst>
          </p:cNvPr>
          <p:cNvPicPr>
            <a:picLocks noChangeAspect="1"/>
          </p:cNvPicPr>
          <p:nvPr/>
        </p:nvPicPr>
        <p:blipFill>
          <a:blip r:embed="rId3"/>
          <a:stretch>
            <a:fillRect/>
          </a:stretch>
        </p:blipFill>
        <p:spPr>
          <a:xfrm>
            <a:off x="2725786" y="1740715"/>
            <a:ext cx="6559865" cy="2091109"/>
          </a:xfrm>
          <a:prstGeom prst="rect">
            <a:avLst/>
          </a:prstGeom>
        </p:spPr>
      </p:pic>
    </p:spTree>
    <p:extLst>
      <p:ext uri="{BB962C8B-B14F-4D97-AF65-F5344CB8AC3E}">
        <p14:creationId xmlns:p14="http://schemas.microsoft.com/office/powerpoint/2010/main" val="967486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8FFA886-CFEC-B720-484B-479A4CE5805F}"/>
              </a:ext>
            </a:extLst>
          </p:cNvPr>
          <p:cNvPicPr>
            <a:picLocks noChangeAspect="1"/>
          </p:cNvPicPr>
          <p:nvPr/>
        </p:nvPicPr>
        <p:blipFill>
          <a:blip r:embed="rId3"/>
          <a:stretch>
            <a:fillRect/>
          </a:stretch>
        </p:blipFill>
        <p:spPr>
          <a:xfrm>
            <a:off x="2969241" y="2126290"/>
            <a:ext cx="6291617" cy="1633870"/>
          </a:xfrm>
          <a:prstGeom prst="rect">
            <a:avLst/>
          </a:prstGeom>
        </p:spPr>
      </p:pic>
    </p:spTree>
    <p:extLst>
      <p:ext uri="{BB962C8B-B14F-4D97-AF65-F5344CB8AC3E}">
        <p14:creationId xmlns:p14="http://schemas.microsoft.com/office/powerpoint/2010/main" val="2618320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xmlns=""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xmlns="" id="{EEACAA1C-AA2B-8B77-1D40-5A23FAA02DAF}"/>
              </a:ext>
            </a:extLst>
          </p:cNvPr>
          <p:cNvGrpSpPr/>
          <p:nvPr/>
        </p:nvGrpSpPr>
        <p:grpSpPr>
          <a:xfrm>
            <a:off x="704850" y="-152401"/>
            <a:ext cx="10591800" cy="1495425"/>
            <a:chOff x="2936637" y="-17400"/>
            <a:chExt cx="6768594" cy="1772095"/>
          </a:xfrm>
        </p:grpSpPr>
        <p:sp>
          <p:nvSpPr>
            <p:cNvPr id="5" name="Cuộn: Ngang 18">
              <a:extLst>
                <a:ext uri="{FF2B5EF4-FFF2-40B4-BE49-F238E27FC236}">
                  <a16:creationId xmlns:a16="http://schemas.microsoft.com/office/drawing/2014/main" xmlns="" id="{ED34A5DE-AD25-534F-A730-E649FD0866FD}"/>
                </a:ext>
              </a:extLst>
            </p:cNvPr>
            <p:cNvSpPr/>
            <p:nvPr/>
          </p:nvSpPr>
          <p:spPr>
            <a:xfrm>
              <a:off x="2936637" y="-17400"/>
              <a:ext cx="6768594" cy="1772095"/>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15">
              <a:extLst>
                <a:ext uri="{FF2B5EF4-FFF2-40B4-BE49-F238E27FC236}">
                  <a16:creationId xmlns:a16="http://schemas.microsoft.com/office/drawing/2014/main" xmlns="" id="{93C8A854-1416-AD6F-9498-D34E75085A05}"/>
                </a:ext>
              </a:extLst>
            </p:cNvPr>
            <p:cNvSpPr txBox="1"/>
            <p:nvPr/>
          </p:nvSpPr>
          <p:spPr>
            <a:xfrm>
              <a:off x="3039916" y="163197"/>
              <a:ext cx="6493146" cy="1276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đồng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hay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đồng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kiến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dưới</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đây</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sao</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3" name="Picture 2">
            <a:extLst>
              <a:ext uri="{FF2B5EF4-FFF2-40B4-BE49-F238E27FC236}">
                <a16:creationId xmlns:a16="http://schemas.microsoft.com/office/drawing/2014/main" xmlns="" id="{104B4685-1C33-9665-C2F8-23F6A1E0747D}"/>
              </a:ext>
            </a:extLst>
          </p:cNvPr>
          <p:cNvPicPr>
            <a:picLocks noChangeAspect="1"/>
          </p:cNvPicPr>
          <p:nvPr/>
        </p:nvPicPr>
        <p:blipFill>
          <a:blip r:embed="rId3"/>
          <a:stretch>
            <a:fillRect/>
          </a:stretch>
        </p:blipFill>
        <p:spPr>
          <a:xfrm>
            <a:off x="1724025" y="1243012"/>
            <a:ext cx="8686800" cy="5286375"/>
          </a:xfrm>
          <a:prstGeom prst="rect">
            <a:avLst/>
          </a:prstGeom>
        </p:spPr>
      </p:pic>
    </p:spTree>
    <p:extLst>
      <p:ext uri="{BB962C8B-B14F-4D97-AF65-F5344CB8AC3E}">
        <p14:creationId xmlns:p14="http://schemas.microsoft.com/office/powerpoint/2010/main" val="2829197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xmlns=""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xmlns="" id="{8E38A423-FA23-996A-FC8B-1A2A76C747EE}"/>
              </a:ext>
            </a:extLst>
          </p:cNvPr>
          <p:cNvPicPr>
            <a:picLocks noChangeAspect="1"/>
          </p:cNvPicPr>
          <p:nvPr/>
        </p:nvPicPr>
        <p:blipFill>
          <a:blip r:embed="rId4"/>
          <a:stretch>
            <a:fillRect/>
          </a:stretch>
        </p:blipFill>
        <p:spPr>
          <a:xfrm>
            <a:off x="3383798" y="459441"/>
            <a:ext cx="5614903" cy="1024217"/>
          </a:xfrm>
          <a:prstGeom prst="rect">
            <a:avLst/>
          </a:prstGeom>
        </p:spPr>
      </p:pic>
      <p:pic>
        <p:nvPicPr>
          <p:cNvPr id="12" name="Picture 11">
            <a:extLst>
              <a:ext uri="{FF2B5EF4-FFF2-40B4-BE49-F238E27FC236}">
                <a16:creationId xmlns:a16="http://schemas.microsoft.com/office/drawing/2014/main" xmlns="" id="{FB7E3125-1A71-0C3E-D1C5-8EBE2719A407}"/>
              </a:ext>
            </a:extLst>
          </p:cNvPr>
          <p:cNvPicPr>
            <a:picLocks noChangeAspect="1"/>
          </p:cNvPicPr>
          <p:nvPr/>
        </p:nvPicPr>
        <p:blipFill>
          <a:blip r:embed="rId5"/>
          <a:stretch>
            <a:fillRect/>
          </a:stretch>
        </p:blipFill>
        <p:spPr>
          <a:xfrm>
            <a:off x="481012" y="2357437"/>
            <a:ext cx="5536616" cy="2071688"/>
          </a:xfrm>
          <a:prstGeom prst="rect">
            <a:avLst/>
          </a:prstGeom>
        </p:spPr>
      </p:pic>
      <p:pic>
        <p:nvPicPr>
          <p:cNvPr id="14" name="Picture 13" descr="A green tick mark on a black background&#10;&#10;Description automatically generated with medium confidence">
            <a:extLst>
              <a:ext uri="{FF2B5EF4-FFF2-40B4-BE49-F238E27FC236}">
                <a16:creationId xmlns:a16="http://schemas.microsoft.com/office/drawing/2014/main" xmlns="" id="{2C33E0BA-1134-3C91-B834-B04241D956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0" y="1514475"/>
            <a:ext cx="1735362" cy="1469296"/>
          </a:xfrm>
          <a:prstGeom prst="rect">
            <a:avLst/>
          </a:prstGeom>
        </p:spPr>
      </p:pic>
      <p:grpSp>
        <p:nvGrpSpPr>
          <p:cNvPr id="22" name="Group 21">
            <a:extLst>
              <a:ext uri="{FF2B5EF4-FFF2-40B4-BE49-F238E27FC236}">
                <a16:creationId xmlns:a16="http://schemas.microsoft.com/office/drawing/2014/main" xmlns="" id="{6A783D0B-FC69-1229-C202-FBA599867D2C}"/>
              </a:ext>
            </a:extLst>
          </p:cNvPr>
          <p:cNvGrpSpPr/>
          <p:nvPr/>
        </p:nvGrpSpPr>
        <p:grpSpPr>
          <a:xfrm>
            <a:off x="6262245" y="2292457"/>
            <a:ext cx="5443979" cy="2222394"/>
            <a:chOff x="6262245" y="2292457"/>
            <a:chExt cx="5443979" cy="2222394"/>
          </a:xfrm>
        </p:grpSpPr>
        <p:grpSp>
          <p:nvGrpSpPr>
            <p:cNvPr id="18" name="Group 17">
              <a:extLst>
                <a:ext uri="{FF2B5EF4-FFF2-40B4-BE49-F238E27FC236}">
                  <a16:creationId xmlns:a16="http://schemas.microsoft.com/office/drawing/2014/main" xmlns="" id="{D42A817C-42FC-75C3-D9A6-D6B912791532}"/>
                </a:ext>
              </a:extLst>
            </p:cNvPr>
            <p:cNvGrpSpPr/>
            <p:nvPr/>
          </p:nvGrpSpPr>
          <p:grpSpPr>
            <a:xfrm>
              <a:off x="6262245" y="2292457"/>
              <a:ext cx="5443979" cy="2222394"/>
              <a:chOff x="8691260" y="3857240"/>
              <a:chExt cx="3616788" cy="2438005"/>
            </a:xfrm>
          </p:grpSpPr>
          <p:sp>
            <p:nvSpPr>
              <p:cNvPr id="19" name="Rectangle: Rounded Corners 18">
                <a:extLst>
                  <a:ext uri="{FF2B5EF4-FFF2-40B4-BE49-F238E27FC236}">
                    <a16:creationId xmlns:a16="http://schemas.microsoft.com/office/drawing/2014/main" xmlns="" id="{467FAB6C-EC58-CA0B-3DBE-E33896C4DCA2}"/>
                  </a:ext>
                </a:extLst>
              </p:cNvPr>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xmlns="" id="{833386BE-6034-0195-99CE-6DD68772B32D}"/>
                  </a:ext>
                </a:extLst>
              </p:cNvPr>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xmlns="" id="{9BD180FC-3695-C289-9924-89621C224601}"/>
                </a:ext>
              </a:extLst>
            </p:cNvPr>
            <p:cNvSpPr txBox="1"/>
            <p:nvPr/>
          </p:nvSpPr>
          <p:spPr>
            <a:xfrm>
              <a:off x="6534515" y="2615321"/>
              <a:ext cx="4866909" cy="1569660"/>
            </a:xfrm>
            <a:prstGeom prst="rect">
              <a:avLst/>
            </a:prstGeom>
            <a:noFill/>
          </p:spPr>
          <p:txBody>
            <a:bodyPr wrap="square">
              <a:spAutoFit/>
            </a:bodyPr>
            <a:lstStyle/>
            <a:p>
              <a:pPr algn="just"/>
              <a:r>
                <a:rPr lang="vi-VN" sz="3200" b="1" dirty="0">
                  <a:latin typeface="Calibri" panose="020F0502020204030204" pitchFamily="34" charset="0"/>
                  <a:cs typeface="Calibri" panose="020F0502020204030204" pitchFamily="34" charset="0"/>
                </a:rPr>
                <a:t>Đồng tình, vì nhờ có người lao động chúng ta mới có thể duy trì cuộc sống. </a:t>
              </a:r>
              <a:endParaRPr lang="en-US" sz="3200" b="1"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649198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xmlns=""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xmlns="" id="{8E38A423-FA23-996A-FC8B-1A2A76C747EE}"/>
              </a:ext>
            </a:extLst>
          </p:cNvPr>
          <p:cNvPicPr>
            <a:picLocks noChangeAspect="1"/>
          </p:cNvPicPr>
          <p:nvPr/>
        </p:nvPicPr>
        <p:blipFill>
          <a:blip r:embed="rId4"/>
          <a:stretch>
            <a:fillRect/>
          </a:stretch>
        </p:blipFill>
        <p:spPr>
          <a:xfrm>
            <a:off x="3383798" y="459441"/>
            <a:ext cx="5614903" cy="1024217"/>
          </a:xfrm>
          <a:prstGeom prst="rect">
            <a:avLst/>
          </a:prstGeom>
        </p:spPr>
      </p:pic>
      <p:grpSp>
        <p:nvGrpSpPr>
          <p:cNvPr id="22" name="Group 21">
            <a:extLst>
              <a:ext uri="{FF2B5EF4-FFF2-40B4-BE49-F238E27FC236}">
                <a16:creationId xmlns:a16="http://schemas.microsoft.com/office/drawing/2014/main" xmlns="" id="{6A783D0B-FC69-1229-C202-FBA599867D2C}"/>
              </a:ext>
            </a:extLst>
          </p:cNvPr>
          <p:cNvGrpSpPr/>
          <p:nvPr/>
        </p:nvGrpSpPr>
        <p:grpSpPr>
          <a:xfrm>
            <a:off x="6262245" y="1914526"/>
            <a:ext cx="5443979" cy="3381628"/>
            <a:chOff x="6262245" y="2292457"/>
            <a:chExt cx="5443979" cy="2222394"/>
          </a:xfrm>
        </p:grpSpPr>
        <p:grpSp>
          <p:nvGrpSpPr>
            <p:cNvPr id="18" name="Group 17">
              <a:extLst>
                <a:ext uri="{FF2B5EF4-FFF2-40B4-BE49-F238E27FC236}">
                  <a16:creationId xmlns:a16="http://schemas.microsoft.com/office/drawing/2014/main" xmlns="" id="{D42A817C-42FC-75C3-D9A6-D6B912791532}"/>
                </a:ext>
              </a:extLst>
            </p:cNvPr>
            <p:cNvGrpSpPr/>
            <p:nvPr/>
          </p:nvGrpSpPr>
          <p:grpSpPr>
            <a:xfrm>
              <a:off x="6262245" y="2292457"/>
              <a:ext cx="5443979" cy="2222394"/>
              <a:chOff x="8691260" y="3857240"/>
              <a:chExt cx="3616788" cy="2438005"/>
            </a:xfrm>
          </p:grpSpPr>
          <p:sp>
            <p:nvSpPr>
              <p:cNvPr id="19" name="Rectangle: Rounded Corners 18">
                <a:extLst>
                  <a:ext uri="{FF2B5EF4-FFF2-40B4-BE49-F238E27FC236}">
                    <a16:creationId xmlns:a16="http://schemas.microsoft.com/office/drawing/2014/main" xmlns="" id="{467FAB6C-EC58-CA0B-3DBE-E33896C4DCA2}"/>
                  </a:ext>
                </a:extLst>
              </p:cNvPr>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xmlns="" id="{833386BE-6034-0195-99CE-6DD68772B32D}"/>
                  </a:ext>
                </a:extLst>
              </p:cNvPr>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extBox 20">
              <a:extLst>
                <a:ext uri="{FF2B5EF4-FFF2-40B4-BE49-F238E27FC236}">
                  <a16:creationId xmlns:a16="http://schemas.microsoft.com/office/drawing/2014/main" xmlns="" id="{9BD180FC-3695-C289-9924-89621C224601}"/>
                </a:ext>
              </a:extLst>
            </p:cNvPr>
            <p:cNvSpPr txBox="1"/>
            <p:nvPr/>
          </p:nvSpPr>
          <p:spPr>
            <a:xfrm>
              <a:off x="6591665" y="2565243"/>
              <a:ext cx="4866909" cy="17597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Không đồng tình, vì dù chúng ta đã trả tiền để mua hàng hoá của người lao động thì chúng ta vẫn cần biết ơn họ vì nếu không có họ thì chúng ta không thể mua hàng hoá được. </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xmlns="" id="{AB104596-C511-02E2-6616-0CA7625DA4DF}"/>
              </a:ext>
            </a:extLst>
          </p:cNvPr>
          <p:cNvPicPr>
            <a:picLocks noChangeAspect="1"/>
          </p:cNvPicPr>
          <p:nvPr/>
        </p:nvPicPr>
        <p:blipFill>
          <a:blip r:embed="rId5"/>
          <a:stretch>
            <a:fillRect/>
          </a:stretch>
        </p:blipFill>
        <p:spPr>
          <a:xfrm>
            <a:off x="557212" y="2476500"/>
            <a:ext cx="5438830" cy="2133600"/>
          </a:xfrm>
          <a:prstGeom prst="rect">
            <a:avLst/>
          </a:prstGeom>
        </p:spPr>
      </p:pic>
      <p:pic>
        <p:nvPicPr>
          <p:cNvPr id="6" name="Picture 5" descr="A red x on a black background&#10;&#10;Description automatically generated">
            <a:extLst>
              <a:ext uri="{FF2B5EF4-FFF2-40B4-BE49-F238E27FC236}">
                <a16:creationId xmlns:a16="http://schemas.microsoft.com/office/drawing/2014/main" xmlns="" id="{1329D614-0FB4-C4FE-4E66-CE4D069A1D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15839" y="2113138"/>
            <a:ext cx="899162" cy="915813"/>
          </a:xfrm>
          <a:prstGeom prst="rect">
            <a:avLst/>
          </a:prstGeom>
        </p:spPr>
      </p:pic>
    </p:spTree>
    <p:extLst>
      <p:ext uri="{BB962C8B-B14F-4D97-AF65-F5344CB8AC3E}">
        <p14:creationId xmlns:p14="http://schemas.microsoft.com/office/powerpoint/2010/main" val="1518460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xmlns=""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xmlns="" id="{8E38A423-FA23-996A-FC8B-1A2A76C747EE}"/>
              </a:ext>
            </a:extLst>
          </p:cNvPr>
          <p:cNvPicPr>
            <a:picLocks noChangeAspect="1"/>
          </p:cNvPicPr>
          <p:nvPr/>
        </p:nvPicPr>
        <p:blipFill>
          <a:blip r:embed="rId4"/>
          <a:stretch>
            <a:fillRect/>
          </a:stretch>
        </p:blipFill>
        <p:spPr>
          <a:xfrm>
            <a:off x="3383798" y="459441"/>
            <a:ext cx="5614903" cy="1024217"/>
          </a:xfrm>
          <a:prstGeom prst="rect">
            <a:avLst/>
          </a:prstGeom>
        </p:spPr>
      </p:pic>
      <p:grpSp>
        <p:nvGrpSpPr>
          <p:cNvPr id="22" name="Group 21">
            <a:extLst>
              <a:ext uri="{FF2B5EF4-FFF2-40B4-BE49-F238E27FC236}">
                <a16:creationId xmlns:a16="http://schemas.microsoft.com/office/drawing/2014/main" xmlns="" id="{6A783D0B-FC69-1229-C202-FBA599867D2C}"/>
              </a:ext>
            </a:extLst>
          </p:cNvPr>
          <p:cNvGrpSpPr/>
          <p:nvPr/>
        </p:nvGrpSpPr>
        <p:grpSpPr>
          <a:xfrm>
            <a:off x="6262245" y="2292457"/>
            <a:ext cx="5443979" cy="3012968"/>
            <a:chOff x="6262245" y="2292457"/>
            <a:chExt cx="5443979" cy="2384967"/>
          </a:xfrm>
        </p:grpSpPr>
        <p:grpSp>
          <p:nvGrpSpPr>
            <p:cNvPr id="18" name="Group 17">
              <a:extLst>
                <a:ext uri="{FF2B5EF4-FFF2-40B4-BE49-F238E27FC236}">
                  <a16:creationId xmlns:a16="http://schemas.microsoft.com/office/drawing/2014/main" xmlns="" id="{D42A817C-42FC-75C3-D9A6-D6B912791532}"/>
                </a:ext>
              </a:extLst>
            </p:cNvPr>
            <p:cNvGrpSpPr/>
            <p:nvPr/>
          </p:nvGrpSpPr>
          <p:grpSpPr>
            <a:xfrm>
              <a:off x="6262245" y="2292457"/>
              <a:ext cx="5443979" cy="2222394"/>
              <a:chOff x="8691260" y="3857240"/>
              <a:chExt cx="3616788" cy="2438005"/>
            </a:xfrm>
          </p:grpSpPr>
          <p:sp>
            <p:nvSpPr>
              <p:cNvPr id="19" name="Rectangle: Rounded Corners 18">
                <a:extLst>
                  <a:ext uri="{FF2B5EF4-FFF2-40B4-BE49-F238E27FC236}">
                    <a16:creationId xmlns:a16="http://schemas.microsoft.com/office/drawing/2014/main" xmlns="" id="{467FAB6C-EC58-CA0B-3DBE-E33896C4DCA2}"/>
                  </a:ext>
                </a:extLst>
              </p:cNvPr>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xmlns="" id="{833386BE-6034-0195-99CE-6DD68772B32D}"/>
                  </a:ext>
                </a:extLst>
              </p:cNvPr>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extBox 20">
              <a:extLst>
                <a:ext uri="{FF2B5EF4-FFF2-40B4-BE49-F238E27FC236}">
                  <a16:creationId xmlns:a16="http://schemas.microsoft.com/office/drawing/2014/main" xmlns="" id="{9BD180FC-3695-C289-9924-89621C224601}"/>
                </a:ext>
              </a:extLst>
            </p:cNvPr>
            <p:cNvSpPr txBox="1"/>
            <p:nvPr/>
          </p:nvSpPr>
          <p:spPr>
            <a:xfrm>
              <a:off x="6534515" y="2615321"/>
              <a:ext cx="4866909"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Không đồng tình, vì cần biết ơn những người lao động xung quanh ta và ở khắp nơi. </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xmlns="" id="{B29244BB-8711-D51B-61FD-D7009FA911B3}"/>
              </a:ext>
            </a:extLst>
          </p:cNvPr>
          <p:cNvPicPr>
            <a:picLocks noChangeAspect="1"/>
          </p:cNvPicPr>
          <p:nvPr/>
        </p:nvPicPr>
        <p:blipFill>
          <a:blip r:embed="rId5"/>
          <a:stretch>
            <a:fillRect/>
          </a:stretch>
        </p:blipFill>
        <p:spPr>
          <a:xfrm>
            <a:off x="600074" y="2705099"/>
            <a:ext cx="4810125" cy="1881293"/>
          </a:xfrm>
          <a:prstGeom prst="rect">
            <a:avLst/>
          </a:prstGeom>
        </p:spPr>
      </p:pic>
      <p:pic>
        <p:nvPicPr>
          <p:cNvPr id="5" name="Picture 4" descr="A red x on a black background&#10;&#10;Description automatically generated">
            <a:extLst>
              <a:ext uri="{FF2B5EF4-FFF2-40B4-BE49-F238E27FC236}">
                <a16:creationId xmlns:a16="http://schemas.microsoft.com/office/drawing/2014/main" xmlns="" id="{2658F05A-7CF4-FD2E-147E-B107CACEB1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44364" y="2179813"/>
            <a:ext cx="899162" cy="915813"/>
          </a:xfrm>
          <a:prstGeom prst="rect">
            <a:avLst/>
          </a:prstGeom>
        </p:spPr>
      </p:pic>
    </p:spTree>
    <p:extLst>
      <p:ext uri="{BB962C8B-B14F-4D97-AF65-F5344CB8AC3E}">
        <p14:creationId xmlns:p14="http://schemas.microsoft.com/office/powerpoint/2010/main" val="4080740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xmlns=""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xmlns="" id="{8E38A423-FA23-996A-FC8B-1A2A76C747EE}"/>
              </a:ext>
            </a:extLst>
          </p:cNvPr>
          <p:cNvPicPr>
            <a:picLocks noChangeAspect="1"/>
          </p:cNvPicPr>
          <p:nvPr/>
        </p:nvPicPr>
        <p:blipFill>
          <a:blip r:embed="rId4"/>
          <a:stretch>
            <a:fillRect/>
          </a:stretch>
        </p:blipFill>
        <p:spPr>
          <a:xfrm>
            <a:off x="3383798" y="459441"/>
            <a:ext cx="5614903" cy="1024217"/>
          </a:xfrm>
          <a:prstGeom prst="rect">
            <a:avLst/>
          </a:prstGeom>
        </p:spPr>
      </p:pic>
      <p:grpSp>
        <p:nvGrpSpPr>
          <p:cNvPr id="22" name="Group 21">
            <a:extLst>
              <a:ext uri="{FF2B5EF4-FFF2-40B4-BE49-F238E27FC236}">
                <a16:creationId xmlns:a16="http://schemas.microsoft.com/office/drawing/2014/main" xmlns="" id="{6A783D0B-FC69-1229-C202-FBA599867D2C}"/>
              </a:ext>
            </a:extLst>
          </p:cNvPr>
          <p:cNvGrpSpPr/>
          <p:nvPr/>
        </p:nvGrpSpPr>
        <p:grpSpPr>
          <a:xfrm>
            <a:off x="5686425" y="2292457"/>
            <a:ext cx="6019799" cy="4165493"/>
            <a:chOff x="6262245" y="2292457"/>
            <a:chExt cx="5443979" cy="2734760"/>
          </a:xfrm>
        </p:grpSpPr>
        <p:grpSp>
          <p:nvGrpSpPr>
            <p:cNvPr id="18" name="Group 17">
              <a:extLst>
                <a:ext uri="{FF2B5EF4-FFF2-40B4-BE49-F238E27FC236}">
                  <a16:creationId xmlns:a16="http://schemas.microsoft.com/office/drawing/2014/main" xmlns="" id="{D42A817C-42FC-75C3-D9A6-D6B912791532}"/>
                </a:ext>
              </a:extLst>
            </p:cNvPr>
            <p:cNvGrpSpPr/>
            <p:nvPr/>
          </p:nvGrpSpPr>
          <p:grpSpPr>
            <a:xfrm>
              <a:off x="6262245" y="2292457"/>
              <a:ext cx="5443979" cy="2222394"/>
              <a:chOff x="8691260" y="3857240"/>
              <a:chExt cx="3616788" cy="2438005"/>
            </a:xfrm>
          </p:grpSpPr>
          <p:sp>
            <p:nvSpPr>
              <p:cNvPr id="19" name="Rectangle: Rounded Corners 18">
                <a:extLst>
                  <a:ext uri="{FF2B5EF4-FFF2-40B4-BE49-F238E27FC236}">
                    <a16:creationId xmlns:a16="http://schemas.microsoft.com/office/drawing/2014/main" xmlns="" id="{467FAB6C-EC58-CA0B-3DBE-E33896C4DCA2}"/>
                  </a:ext>
                </a:extLst>
              </p:cNvPr>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xmlns="" id="{833386BE-6034-0195-99CE-6DD68772B32D}"/>
                  </a:ext>
                </a:extLst>
              </p:cNvPr>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extBox 20">
              <a:extLst>
                <a:ext uri="{FF2B5EF4-FFF2-40B4-BE49-F238E27FC236}">
                  <a16:creationId xmlns:a16="http://schemas.microsoft.com/office/drawing/2014/main" xmlns="" id="{9BD180FC-3695-C289-9924-89621C224601}"/>
                </a:ext>
              </a:extLst>
            </p:cNvPr>
            <p:cNvSpPr txBox="1"/>
            <p:nvPr/>
          </p:nvSpPr>
          <p:spPr>
            <a:xfrm>
              <a:off x="6534515" y="2615321"/>
              <a:ext cx="4866909" cy="241189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Không đồng tình, vì cần phải biết ơn mọi người lao động, kể cả người lao động chân tay, vì lao động chân chính nào cũng có đóng góp cho xã hội. </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xmlns="" id="{2D08A002-ACED-1BE8-0569-6761690DC1F5}"/>
              </a:ext>
            </a:extLst>
          </p:cNvPr>
          <p:cNvPicPr>
            <a:picLocks noChangeAspect="1"/>
          </p:cNvPicPr>
          <p:nvPr/>
        </p:nvPicPr>
        <p:blipFill>
          <a:blip r:embed="rId5"/>
          <a:stretch>
            <a:fillRect/>
          </a:stretch>
        </p:blipFill>
        <p:spPr>
          <a:xfrm>
            <a:off x="657225" y="2882333"/>
            <a:ext cx="4895850" cy="1868728"/>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xmlns="" id="{E5389310-D639-AA0D-3B24-2CB5BDB466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6764" y="2503663"/>
            <a:ext cx="899162" cy="915813"/>
          </a:xfrm>
          <a:prstGeom prst="rect">
            <a:avLst/>
          </a:prstGeom>
        </p:spPr>
      </p:pic>
    </p:spTree>
    <p:extLst>
      <p:ext uri="{BB962C8B-B14F-4D97-AF65-F5344CB8AC3E}">
        <p14:creationId xmlns:p14="http://schemas.microsoft.com/office/powerpoint/2010/main" val="1359681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xmlns=""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xmlns="" id="{8E38A423-FA23-996A-FC8B-1A2A76C747EE}"/>
              </a:ext>
            </a:extLst>
          </p:cNvPr>
          <p:cNvPicPr>
            <a:picLocks noChangeAspect="1"/>
          </p:cNvPicPr>
          <p:nvPr/>
        </p:nvPicPr>
        <p:blipFill>
          <a:blip r:embed="rId4"/>
          <a:stretch>
            <a:fillRect/>
          </a:stretch>
        </p:blipFill>
        <p:spPr>
          <a:xfrm>
            <a:off x="3383798" y="459441"/>
            <a:ext cx="5614903" cy="1024217"/>
          </a:xfrm>
          <a:prstGeom prst="rect">
            <a:avLst/>
          </a:prstGeom>
        </p:spPr>
      </p:pic>
      <p:grpSp>
        <p:nvGrpSpPr>
          <p:cNvPr id="22" name="Group 21">
            <a:extLst>
              <a:ext uri="{FF2B5EF4-FFF2-40B4-BE49-F238E27FC236}">
                <a16:creationId xmlns:a16="http://schemas.microsoft.com/office/drawing/2014/main" xmlns="" id="{6A783D0B-FC69-1229-C202-FBA599867D2C}"/>
              </a:ext>
            </a:extLst>
          </p:cNvPr>
          <p:cNvGrpSpPr/>
          <p:nvPr/>
        </p:nvGrpSpPr>
        <p:grpSpPr>
          <a:xfrm>
            <a:off x="6262245" y="2292457"/>
            <a:ext cx="5443979" cy="2222394"/>
            <a:chOff x="6262245" y="2292457"/>
            <a:chExt cx="5443979" cy="2222394"/>
          </a:xfrm>
        </p:grpSpPr>
        <p:grpSp>
          <p:nvGrpSpPr>
            <p:cNvPr id="18" name="Group 17">
              <a:extLst>
                <a:ext uri="{FF2B5EF4-FFF2-40B4-BE49-F238E27FC236}">
                  <a16:creationId xmlns:a16="http://schemas.microsoft.com/office/drawing/2014/main" xmlns="" id="{D42A817C-42FC-75C3-D9A6-D6B912791532}"/>
                </a:ext>
              </a:extLst>
            </p:cNvPr>
            <p:cNvGrpSpPr/>
            <p:nvPr/>
          </p:nvGrpSpPr>
          <p:grpSpPr>
            <a:xfrm>
              <a:off x="6262245" y="2292457"/>
              <a:ext cx="5443979" cy="2222394"/>
              <a:chOff x="8691260" y="3857240"/>
              <a:chExt cx="3616788" cy="2438005"/>
            </a:xfrm>
          </p:grpSpPr>
          <p:sp>
            <p:nvSpPr>
              <p:cNvPr id="19" name="Rectangle: Rounded Corners 18">
                <a:extLst>
                  <a:ext uri="{FF2B5EF4-FFF2-40B4-BE49-F238E27FC236}">
                    <a16:creationId xmlns:a16="http://schemas.microsoft.com/office/drawing/2014/main" xmlns="" id="{467FAB6C-EC58-CA0B-3DBE-E33896C4DCA2}"/>
                  </a:ext>
                </a:extLst>
              </p:cNvPr>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xmlns="" id="{833386BE-6034-0195-99CE-6DD68772B32D}"/>
                  </a:ext>
                </a:extLst>
              </p:cNvPr>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extBox 20">
              <a:extLst>
                <a:ext uri="{FF2B5EF4-FFF2-40B4-BE49-F238E27FC236}">
                  <a16:creationId xmlns:a16="http://schemas.microsoft.com/office/drawing/2014/main" xmlns="" id="{9BD180FC-3695-C289-9924-89621C224601}"/>
                </a:ext>
              </a:extLst>
            </p:cNvPr>
            <p:cNvSpPr txBox="1"/>
            <p:nvPr/>
          </p:nvSpPr>
          <p:spPr>
            <a:xfrm>
              <a:off x="6534515" y="2615321"/>
              <a:ext cx="4866909"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Đồng tình, trân trọng thành quả lao động chính là biết ơn người lao động. </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xmlns="" id="{2DC340C5-11DB-1FBD-F495-C1D6D8D7F3C0}"/>
              </a:ext>
            </a:extLst>
          </p:cNvPr>
          <p:cNvPicPr>
            <a:picLocks noChangeAspect="1"/>
          </p:cNvPicPr>
          <p:nvPr/>
        </p:nvPicPr>
        <p:blipFill>
          <a:blip r:embed="rId5"/>
          <a:stretch>
            <a:fillRect/>
          </a:stretch>
        </p:blipFill>
        <p:spPr>
          <a:xfrm>
            <a:off x="528638" y="3057525"/>
            <a:ext cx="5225612" cy="1409700"/>
          </a:xfrm>
          <a:prstGeom prst="rect">
            <a:avLst/>
          </a:prstGeom>
        </p:spPr>
      </p:pic>
      <p:pic>
        <p:nvPicPr>
          <p:cNvPr id="5" name="Picture 4" descr="A green tick mark on a black background&#10;&#10;Description automatically generated with medium confidence">
            <a:extLst>
              <a:ext uri="{FF2B5EF4-FFF2-40B4-BE49-F238E27FC236}">
                <a16:creationId xmlns:a16="http://schemas.microsoft.com/office/drawing/2014/main" xmlns="" id="{A9A3FDC6-74E7-C84B-2D4A-29586D50E3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24350" y="2209800"/>
            <a:ext cx="1487866" cy="1259746"/>
          </a:xfrm>
          <a:prstGeom prst="rect">
            <a:avLst/>
          </a:prstGeom>
        </p:spPr>
      </p:pic>
    </p:spTree>
    <p:extLst>
      <p:ext uri="{BB962C8B-B14F-4D97-AF65-F5344CB8AC3E}">
        <p14:creationId xmlns:p14="http://schemas.microsoft.com/office/powerpoint/2010/main" val="2841249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D6550A8-C685-0A25-CF31-52ED26374209}"/>
              </a:ext>
            </a:extLst>
          </p:cNvPr>
          <p:cNvPicPr>
            <a:picLocks noChangeAspect="1"/>
          </p:cNvPicPr>
          <p:nvPr/>
        </p:nvPicPr>
        <p:blipFill>
          <a:blip r:embed="rId3"/>
          <a:stretch>
            <a:fillRect/>
          </a:stretch>
        </p:blipFill>
        <p:spPr>
          <a:xfrm>
            <a:off x="1551405" y="1790240"/>
            <a:ext cx="9413040" cy="1810669"/>
          </a:xfrm>
          <a:prstGeom prst="rect">
            <a:avLst/>
          </a:prstGeom>
        </p:spPr>
      </p:pic>
    </p:spTree>
    <p:extLst>
      <p:ext uri="{BB962C8B-B14F-4D97-AF65-F5344CB8AC3E}">
        <p14:creationId xmlns:p14="http://schemas.microsoft.com/office/powerpoint/2010/main" val="3293996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D1AE720-53F3-D155-0223-0C166BDDD11E}"/>
              </a:ext>
            </a:extLst>
          </p:cNvPr>
          <p:cNvSpPr txBox="1"/>
          <p:nvPr/>
        </p:nvSpPr>
        <p:spPr>
          <a:xfrm>
            <a:off x="3422854" y="2054178"/>
            <a:ext cx="4906923" cy="2554545"/>
          </a:xfrm>
          <a:prstGeom prst="rect">
            <a:avLst/>
          </a:prstGeom>
          <a:noFill/>
        </p:spPr>
        <p:txBody>
          <a:bodyPr wrap="square" rtlCol="0">
            <a:spAutoFit/>
          </a:bodyPr>
          <a:lstStyle/>
          <a:p>
            <a:pPr lvl="0" algn="ctr"/>
            <a:r>
              <a:rPr lang="en-US" sz="4000" b="1" i="1" dirty="0">
                <a:solidFill>
                  <a:prstClr val="black"/>
                </a:solidFill>
                <a:latin typeface="Calibri" panose="020F0502020204030204"/>
              </a:rPr>
              <a:t>C</a:t>
            </a:r>
            <a:r>
              <a:rPr lang="vi-VN" sz="4000" b="1" i="1" dirty="0">
                <a:solidFill>
                  <a:prstClr val="black"/>
                </a:solidFill>
                <a:latin typeface="Calibri" panose="020F0502020204030204"/>
              </a:rPr>
              <a:t>hia sẻ một số việc em đã làm để thể hiện lòng biết ơn người lao động. </a:t>
            </a:r>
          </a:p>
        </p:txBody>
      </p:sp>
      <p:pic>
        <p:nvPicPr>
          <p:cNvPr id="4" name="Picture 3">
            <a:extLst>
              <a:ext uri="{FF2B5EF4-FFF2-40B4-BE49-F238E27FC236}">
                <a16:creationId xmlns:a16="http://schemas.microsoft.com/office/drawing/2014/main" xmlns="" id="{304AD364-32FD-7227-9880-E4BD064C3595}"/>
              </a:ext>
            </a:extLst>
          </p:cNvPr>
          <p:cNvPicPr>
            <a:picLocks noChangeAspect="1"/>
          </p:cNvPicPr>
          <p:nvPr/>
        </p:nvPicPr>
        <p:blipFill>
          <a:blip r:embed="rId3"/>
          <a:stretch>
            <a:fillRect/>
          </a:stretch>
        </p:blipFill>
        <p:spPr>
          <a:xfrm>
            <a:off x="3544616" y="95551"/>
            <a:ext cx="4797968" cy="1847248"/>
          </a:xfrm>
          <a:prstGeom prst="rect">
            <a:avLst/>
          </a:prstGeom>
        </p:spPr>
      </p:pic>
    </p:spTree>
    <p:extLst>
      <p:ext uri="{BB962C8B-B14F-4D97-AF65-F5344CB8AC3E}">
        <p14:creationId xmlns:p14="http://schemas.microsoft.com/office/powerpoint/2010/main" val="2857226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5" name="Picture 14" descr="A picture containing text, toy, doll&#10;&#10;Description automatically generated">
            <a:extLst>
              <a:ext uri="{FF2B5EF4-FFF2-40B4-BE49-F238E27FC236}">
                <a16:creationId xmlns:a16="http://schemas.microsoft.com/office/drawing/2014/main" xmlns="" id="{0571F035-E826-388B-7286-76A3A8D4D9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6068"/>
            <a:ext cx="12192000" cy="6505864"/>
          </a:xfrm>
          <a:prstGeom prst="rect">
            <a:avLst/>
          </a:prstGeom>
        </p:spPr>
      </p:pic>
      <p:sp>
        <p:nvSpPr>
          <p:cNvPr id="16" name="Rectangle: Rounded Corners 15">
            <a:extLst>
              <a:ext uri="{FF2B5EF4-FFF2-40B4-BE49-F238E27FC236}">
                <a16:creationId xmlns:a16="http://schemas.microsoft.com/office/drawing/2014/main" xmlns="" id="{1863DEE0-34EC-B003-0786-BEC81E603A55}"/>
              </a:ext>
            </a:extLst>
          </p:cNvPr>
          <p:cNvSpPr/>
          <p:nvPr/>
        </p:nvSpPr>
        <p:spPr>
          <a:xfrm>
            <a:off x="2205719" y="188993"/>
            <a:ext cx="7528831" cy="1220707"/>
          </a:xfrm>
          <a:custGeom>
            <a:avLst/>
            <a:gdLst>
              <a:gd name="connsiteX0" fmla="*/ 0 w 7528831"/>
              <a:gd name="connsiteY0" fmla="*/ 203455 h 1220707"/>
              <a:gd name="connsiteX1" fmla="*/ 203455 w 7528831"/>
              <a:gd name="connsiteY1" fmla="*/ 0 h 1220707"/>
              <a:gd name="connsiteX2" fmla="*/ 654510 w 7528831"/>
              <a:gd name="connsiteY2" fmla="*/ 0 h 1220707"/>
              <a:gd name="connsiteX3" fmla="*/ 1176784 w 7528831"/>
              <a:gd name="connsiteY3" fmla="*/ 0 h 1220707"/>
              <a:gd name="connsiteX4" fmla="*/ 1912716 w 7528831"/>
              <a:gd name="connsiteY4" fmla="*/ 0 h 1220707"/>
              <a:gd name="connsiteX5" fmla="*/ 2577429 w 7528831"/>
              <a:gd name="connsiteY5" fmla="*/ 0 h 1220707"/>
              <a:gd name="connsiteX6" fmla="*/ 3313361 w 7528831"/>
              <a:gd name="connsiteY6" fmla="*/ 0 h 1220707"/>
              <a:gd name="connsiteX7" fmla="*/ 3835635 w 7528831"/>
              <a:gd name="connsiteY7" fmla="*/ 0 h 1220707"/>
              <a:gd name="connsiteX8" fmla="*/ 4215470 w 7528831"/>
              <a:gd name="connsiteY8" fmla="*/ 0 h 1220707"/>
              <a:gd name="connsiteX9" fmla="*/ 4808964 w 7528831"/>
              <a:gd name="connsiteY9" fmla="*/ 0 h 1220707"/>
              <a:gd name="connsiteX10" fmla="*/ 5544896 w 7528831"/>
              <a:gd name="connsiteY10" fmla="*/ 0 h 1220707"/>
              <a:gd name="connsiteX11" fmla="*/ 6209608 w 7528831"/>
              <a:gd name="connsiteY11" fmla="*/ 0 h 1220707"/>
              <a:gd name="connsiteX12" fmla="*/ 7325376 w 7528831"/>
              <a:gd name="connsiteY12" fmla="*/ 0 h 1220707"/>
              <a:gd name="connsiteX13" fmla="*/ 7528831 w 7528831"/>
              <a:gd name="connsiteY13" fmla="*/ 203455 h 1220707"/>
              <a:gd name="connsiteX14" fmla="*/ 7528831 w 7528831"/>
              <a:gd name="connsiteY14" fmla="*/ 626629 h 1220707"/>
              <a:gd name="connsiteX15" fmla="*/ 7528831 w 7528831"/>
              <a:gd name="connsiteY15" fmla="*/ 1017252 h 1220707"/>
              <a:gd name="connsiteX16" fmla="*/ 7325376 w 7528831"/>
              <a:gd name="connsiteY16" fmla="*/ 1220707 h 1220707"/>
              <a:gd name="connsiteX17" fmla="*/ 6945540 w 7528831"/>
              <a:gd name="connsiteY17" fmla="*/ 1220707 h 1220707"/>
              <a:gd name="connsiteX18" fmla="*/ 6423266 w 7528831"/>
              <a:gd name="connsiteY18" fmla="*/ 1220707 h 1220707"/>
              <a:gd name="connsiteX19" fmla="*/ 5687334 w 7528831"/>
              <a:gd name="connsiteY19" fmla="*/ 1220707 h 1220707"/>
              <a:gd name="connsiteX20" fmla="*/ 5307498 w 7528831"/>
              <a:gd name="connsiteY20" fmla="*/ 1220707 h 1220707"/>
              <a:gd name="connsiteX21" fmla="*/ 4642786 w 7528831"/>
              <a:gd name="connsiteY21" fmla="*/ 1220707 h 1220707"/>
              <a:gd name="connsiteX22" fmla="*/ 4120512 w 7528831"/>
              <a:gd name="connsiteY22" fmla="*/ 1220707 h 1220707"/>
              <a:gd name="connsiteX23" fmla="*/ 3384580 w 7528831"/>
              <a:gd name="connsiteY23" fmla="*/ 1220707 h 1220707"/>
              <a:gd name="connsiteX24" fmla="*/ 2933525 w 7528831"/>
              <a:gd name="connsiteY24" fmla="*/ 1220707 h 1220707"/>
              <a:gd name="connsiteX25" fmla="*/ 2197593 w 7528831"/>
              <a:gd name="connsiteY25" fmla="*/ 1220707 h 1220707"/>
              <a:gd name="connsiteX26" fmla="*/ 1604099 w 7528831"/>
              <a:gd name="connsiteY26" fmla="*/ 1220707 h 1220707"/>
              <a:gd name="connsiteX27" fmla="*/ 1010606 w 7528831"/>
              <a:gd name="connsiteY27" fmla="*/ 1220707 h 1220707"/>
              <a:gd name="connsiteX28" fmla="*/ 203455 w 7528831"/>
              <a:gd name="connsiteY28" fmla="*/ 1220707 h 1220707"/>
              <a:gd name="connsiteX29" fmla="*/ 0 w 7528831"/>
              <a:gd name="connsiteY29" fmla="*/ 1017252 h 1220707"/>
              <a:gd name="connsiteX30" fmla="*/ 0 w 7528831"/>
              <a:gd name="connsiteY30" fmla="*/ 610354 h 1220707"/>
              <a:gd name="connsiteX31" fmla="*/ 0 w 7528831"/>
              <a:gd name="connsiteY31" fmla="*/ 203455 h 122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528831" h="1220707" fill="none" extrusionOk="0">
                <a:moveTo>
                  <a:pt x="0" y="203455"/>
                </a:moveTo>
                <a:cubicBezTo>
                  <a:pt x="-11954" y="88693"/>
                  <a:pt x="97043" y="-32817"/>
                  <a:pt x="203455" y="0"/>
                </a:cubicBezTo>
                <a:cubicBezTo>
                  <a:pt x="312758" y="-8045"/>
                  <a:pt x="440813" y="49649"/>
                  <a:pt x="654510" y="0"/>
                </a:cubicBezTo>
                <a:cubicBezTo>
                  <a:pt x="868208" y="-49649"/>
                  <a:pt x="1044746" y="21699"/>
                  <a:pt x="1176784" y="0"/>
                </a:cubicBezTo>
                <a:cubicBezTo>
                  <a:pt x="1308822" y="-21699"/>
                  <a:pt x="1586873" y="61871"/>
                  <a:pt x="1912716" y="0"/>
                </a:cubicBezTo>
                <a:cubicBezTo>
                  <a:pt x="2238559" y="-61871"/>
                  <a:pt x="2364829" y="77682"/>
                  <a:pt x="2577429" y="0"/>
                </a:cubicBezTo>
                <a:cubicBezTo>
                  <a:pt x="2790029" y="-77682"/>
                  <a:pt x="2998151" y="69236"/>
                  <a:pt x="3313361" y="0"/>
                </a:cubicBezTo>
                <a:cubicBezTo>
                  <a:pt x="3628571" y="-69236"/>
                  <a:pt x="3581741" y="53429"/>
                  <a:pt x="3835635" y="0"/>
                </a:cubicBezTo>
                <a:cubicBezTo>
                  <a:pt x="4089529" y="-53429"/>
                  <a:pt x="4138457" y="5914"/>
                  <a:pt x="4215470" y="0"/>
                </a:cubicBezTo>
                <a:cubicBezTo>
                  <a:pt x="4292484" y="-5914"/>
                  <a:pt x="4632946" y="24174"/>
                  <a:pt x="4808964" y="0"/>
                </a:cubicBezTo>
                <a:cubicBezTo>
                  <a:pt x="4984982" y="-24174"/>
                  <a:pt x="5397268" y="26427"/>
                  <a:pt x="5544896" y="0"/>
                </a:cubicBezTo>
                <a:cubicBezTo>
                  <a:pt x="5692524" y="-26427"/>
                  <a:pt x="5977062" y="36414"/>
                  <a:pt x="6209608" y="0"/>
                </a:cubicBezTo>
                <a:cubicBezTo>
                  <a:pt x="6442154" y="-36414"/>
                  <a:pt x="7070376" y="97759"/>
                  <a:pt x="7325376" y="0"/>
                </a:cubicBezTo>
                <a:cubicBezTo>
                  <a:pt x="7437472" y="2437"/>
                  <a:pt x="7529216" y="110218"/>
                  <a:pt x="7528831" y="203455"/>
                </a:cubicBezTo>
                <a:cubicBezTo>
                  <a:pt x="7561162" y="296528"/>
                  <a:pt x="7522803" y="480615"/>
                  <a:pt x="7528831" y="626629"/>
                </a:cubicBezTo>
                <a:cubicBezTo>
                  <a:pt x="7534859" y="772643"/>
                  <a:pt x="7487301" y="870911"/>
                  <a:pt x="7528831" y="1017252"/>
                </a:cubicBezTo>
                <a:cubicBezTo>
                  <a:pt x="7514267" y="1132524"/>
                  <a:pt x="7424850" y="1190392"/>
                  <a:pt x="7325376" y="1220707"/>
                </a:cubicBezTo>
                <a:cubicBezTo>
                  <a:pt x="7232752" y="1242749"/>
                  <a:pt x="7081722" y="1215249"/>
                  <a:pt x="6945540" y="1220707"/>
                </a:cubicBezTo>
                <a:cubicBezTo>
                  <a:pt x="6809358" y="1226165"/>
                  <a:pt x="6654138" y="1175769"/>
                  <a:pt x="6423266" y="1220707"/>
                </a:cubicBezTo>
                <a:cubicBezTo>
                  <a:pt x="6192394" y="1265645"/>
                  <a:pt x="5921304" y="1217899"/>
                  <a:pt x="5687334" y="1220707"/>
                </a:cubicBezTo>
                <a:cubicBezTo>
                  <a:pt x="5453364" y="1223515"/>
                  <a:pt x="5422682" y="1184750"/>
                  <a:pt x="5307498" y="1220707"/>
                </a:cubicBezTo>
                <a:cubicBezTo>
                  <a:pt x="5192314" y="1256664"/>
                  <a:pt x="4804442" y="1204879"/>
                  <a:pt x="4642786" y="1220707"/>
                </a:cubicBezTo>
                <a:cubicBezTo>
                  <a:pt x="4481130" y="1236535"/>
                  <a:pt x="4279407" y="1203178"/>
                  <a:pt x="4120512" y="1220707"/>
                </a:cubicBezTo>
                <a:cubicBezTo>
                  <a:pt x="3961617" y="1238236"/>
                  <a:pt x="3705572" y="1206828"/>
                  <a:pt x="3384580" y="1220707"/>
                </a:cubicBezTo>
                <a:cubicBezTo>
                  <a:pt x="3063588" y="1234586"/>
                  <a:pt x="3101022" y="1205858"/>
                  <a:pt x="2933525" y="1220707"/>
                </a:cubicBezTo>
                <a:cubicBezTo>
                  <a:pt x="2766028" y="1235556"/>
                  <a:pt x="2403126" y="1193019"/>
                  <a:pt x="2197593" y="1220707"/>
                </a:cubicBezTo>
                <a:cubicBezTo>
                  <a:pt x="1992060" y="1248395"/>
                  <a:pt x="1764883" y="1201368"/>
                  <a:pt x="1604099" y="1220707"/>
                </a:cubicBezTo>
                <a:cubicBezTo>
                  <a:pt x="1443315" y="1240046"/>
                  <a:pt x="1280777" y="1211263"/>
                  <a:pt x="1010606" y="1220707"/>
                </a:cubicBezTo>
                <a:cubicBezTo>
                  <a:pt x="740435" y="1230151"/>
                  <a:pt x="384846" y="1177176"/>
                  <a:pt x="203455" y="1220707"/>
                </a:cubicBezTo>
                <a:cubicBezTo>
                  <a:pt x="63833" y="1214933"/>
                  <a:pt x="-12160" y="1125137"/>
                  <a:pt x="0" y="1017252"/>
                </a:cubicBezTo>
                <a:cubicBezTo>
                  <a:pt x="-5841" y="927727"/>
                  <a:pt x="37773" y="741876"/>
                  <a:pt x="0" y="610354"/>
                </a:cubicBezTo>
                <a:cubicBezTo>
                  <a:pt x="-37773" y="478832"/>
                  <a:pt x="19464" y="404924"/>
                  <a:pt x="0" y="203455"/>
                </a:cubicBezTo>
                <a:close/>
              </a:path>
              <a:path w="7528831" h="1220707" stroke="0" extrusionOk="0">
                <a:moveTo>
                  <a:pt x="0" y="203455"/>
                </a:moveTo>
                <a:cubicBezTo>
                  <a:pt x="-9496" y="120402"/>
                  <a:pt x="82441" y="10710"/>
                  <a:pt x="203455" y="0"/>
                </a:cubicBezTo>
                <a:cubicBezTo>
                  <a:pt x="402272" y="-34331"/>
                  <a:pt x="677590" y="34302"/>
                  <a:pt x="796948" y="0"/>
                </a:cubicBezTo>
                <a:cubicBezTo>
                  <a:pt x="916306" y="-34302"/>
                  <a:pt x="1143898" y="14552"/>
                  <a:pt x="1319223" y="0"/>
                </a:cubicBezTo>
                <a:cubicBezTo>
                  <a:pt x="1494549" y="-14552"/>
                  <a:pt x="1577745" y="20639"/>
                  <a:pt x="1699058" y="0"/>
                </a:cubicBezTo>
                <a:cubicBezTo>
                  <a:pt x="1820372" y="-20639"/>
                  <a:pt x="1951120" y="11100"/>
                  <a:pt x="2150113" y="0"/>
                </a:cubicBezTo>
                <a:cubicBezTo>
                  <a:pt x="2349107" y="-11100"/>
                  <a:pt x="2644554" y="12077"/>
                  <a:pt x="2886045" y="0"/>
                </a:cubicBezTo>
                <a:cubicBezTo>
                  <a:pt x="3127536" y="-12077"/>
                  <a:pt x="3254077" y="46071"/>
                  <a:pt x="3621977" y="0"/>
                </a:cubicBezTo>
                <a:cubicBezTo>
                  <a:pt x="3989877" y="-46071"/>
                  <a:pt x="3940162" y="29437"/>
                  <a:pt x="4144251" y="0"/>
                </a:cubicBezTo>
                <a:cubicBezTo>
                  <a:pt x="4348340" y="-29437"/>
                  <a:pt x="4566550" y="17740"/>
                  <a:pt x="4737745" y="0"/>
                </a:cubicBezTo>
                <a:cubicBezTo>
                  <a:pt x="4908940" y="-17740"/>
                  <a:pt x="5165034" y="79457"/>
                  <a:pt x="5402457" y="0"/>
                </a:cubicBezTo>
                <a:cubicBezTo>
                  <a:pt x="5639880" y="-79457"/>
                  <a:pt x="5676792" y="11346"/>
                  <a:pt x="5924732" y="0"/>
                </a:cubicBezTo>
                <a:cubicBezTo>
                  <a:pt x="6172672" y="-11346"/>
                  <a:pt x="6222835" y="41207"/>
                  <a:pt x="6447006" y="0"/>
                </a:cubicBezTo>
                <a:cubicBezTo>
                  <a:pt x="6671177" y="-41207"/>
                  <a:pt x="6987859" y="83032"/>
                  <a:pt x="7325376" y="0"/>
                </a:cubicBezTo>
                <a:cubicBezTo>
                  <a:pt x="7440189" y="1136"/>
                  <a:pt x="7526102" y="91772"/>
                  <a:pt x="7528831" y="203455"/>
                </a:cubicBezTo>
                <a:cubicBezTo>
                  <a:pt x="7547221" y="402296"/>
                  <a:pt x="7489724" y="460113"/>
                  <a:pt x="7528831" y="626629"/>
                </a:cubicBezTo>
                <a:cubicBezTo>
                  <a:pt x="7567938" y="793145"/>
                  <a:pt x="7482511" y="895703"/>
                  <a:pt x="7528831" y="1017252"/>
                </a:cubicBezTo>
                <a:cubicBezTo>
                  <a:pt x="7539538" y="1127527"/>
                  <a:pt x="7430936" y="1204669"/>
                  <a:pt x="7325376" y="1220707"/>
                </a:cubicBezTo>
                <a:cubicBezTo>
                  <a:pt x="7159782" y="1230530"/>
                  <a:pt x="7076229" y="1220045"/>
                  <a:pt x="6945540" y="1220707"/>
                </a:cubicBezTo>
                <a:cubicBezTo>
                  <a:pt x="6814851" y="1221369"/>
                  <a:pt x="6591740" y="1204842"/>
                  <a:pt x="6280828" y="1220707"/>
                </a:cubicBezTo>
                <a:cubicBezTo>
                  <a:pt x="5969916" y="1236572"/>
                  <a:pt x="5866803" y="1140186"/>
                  <a:pt x="5544896" y="1220707"/>
                </a:cubicBezTo>
                <a:cubicBezTo>
                  <a:pt x="5222989" y="1301228"/>
                  <a:pt x="5229881" y="1171712"/>
                  <a:pt x="5093841" y="1220707"/>
                </a:cubicBezTo>
                <a:cubicBezTo>
                  <a:pt x="4957802" y="1269702"/>
                  <a:pt x="4852994" y="1218616"/>
                  <a:pt x="4714005" y="1220707"/>
                </a:cubicBezTo>
                <a:cubicBezTo>
                  <a:pt x="4575016" y="1222798"/>
                  <a:pt x="4291576" y="1197204"/>
                  <a:pt x="4120512" y="1220707"/>
                </a:cubicBezTo>
                <a:cubicBezTo>
                  <a:pt x="3949448" y="1244210"/>
                  <a:pt x="3759237" y="1184814"/>
                  <a:pt x="3598237" y="1220707"/>
                </a:cubicBezTo>
                <a:cubicBezTo>
                  <a:pt x="3437238" y="1256600"/>
                  <a:pt x="3317086" y="1216098"/>
                  <a:pt x="3147182" y="1220707"/>
                </a:cubicBezTo>
                <a:cubicBezTo>
                  <a:pt x="2977279" y="1225316"/>
                  <a:pt x="2565382" y="1185884"/>
                  <a:pt x="2411251" y="1220707"/>
                </a:cubicBezTo>
                <a:cubicBezTo>
                  <a:pt x="2257120" y="1255530"/>
                  <a:pt x="1962551" y="1178239"/>
                  <a:pt x="1817757" y="1220707"/>
                </a:cubicBezTo>
                <a:cubicBezTo>
                  <a:pt x="1672963" y="1263175"/>
                  <a:pt x="1429800" y="1199997"/>
                  <a:pt x="1295483" y="1220707"/>
                </a:cubicBezTo>
                <a:cubicBezTo>
                  <a:pt x="1161166" y="1241417"/>
                  <a:pt x="1022093" y="1211877"/>
                  <a:pt x="915647" y="1220707"/>
                </a:cubicBezTo>
                <a:cubicBezTo>
                  <a:pt x="809201" y="1229537"/>
                  <a:pt x="401823" y="1153751"/>
                  <a:pt x="203455" y="1220707"/>
                </a:cubicBezTo>
                <a:cubicBezTo>
                  <a:pt x="75686" y="1219448"/>
                  <a:pt x="696" y="1133574"/>
                  <a:pt x="0" y="1017252"/>
                </a:cubicBezTo>
                <a:cubicBezTo>
                  <a:pt x="-28867" y="885906"/>
                  <a:pt x="6156" y="704423"/>
                  <a:pt x="0" y="610354"/>
                </a:cubicBezTo>
                <a:cubicBezTo>
                  <a:pt x="-6156" y="516285"/>
                  <a:pt x="14887" y="372971"/>
                  <a:pt x="0" y="203455"/>
                </a:cubicBezTo>
                <a:close/>
              </a:path>
            </a:pathLst>
          </a:custGeom>
          <a:ln w="38100">
            <a:solidFill>
              <a:srgbClr val="FFCCCC"/>
            </a:solidFill>
            <a:extLst>
              <a:ext uri="{C807C97D-BFC1-408E-A445-0C87EB9F89A2}">
                <ask:lineSketchStyleProps xmlns:ask="http://schemas.microsoft.com/office/drawing/2018/sketchyshapes" xmlns="" sd="61186550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làm</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gì</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để</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thể</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hiện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lòng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đối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với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lao</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động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xmlns="" id="{99614FA6-6DA1-3284-2953-1D2EA69478BF}"/>
              </a:ext>
            </a:extLst>
          </p:cNvPr>
          <p:cNvSpPr/>
          <p:nvPr/>
        </p:nvSpPr>
        <p:spPr>
          <a:xfrm>
            <a:off x="2914650" y="1893968"/>
            <a:ext cx="6496050" cy="2449432"/>
          </a:xfrm>
          <a:custGeom>
            <a:avLst/>
            <a:gdLst>
              <a:gd name="connsiteX0" fmla="*/ 0 w 6496050"/>
              <a:gd name="connsiteY0" fmla="*/ 408247 h 2449432"/>
              <a:gd name="connsiteX1" fmla="*/ 408247 w 6496050"/>
              <a:gd name="connsiteY1" fmla="*/ 0 h 2449432"/>
              <a:gd name="connsiteX2" fmla="*/ 976203 w 6496050"/>
              <a:gd name="connsiteY2" fmla="*/ 0 h 2449432"/>
              <a:gd name="connsiteX3" fmla="*/ 1430567 w 6496050"/>
              <a:gd name="connsiteY3" fmla="*/ 0 h 2449432"/>
              <a:gd name="connsiteX4" fmla="*/ 1998523 w 6496050"/>
              <a:gd name="connsiteY4" fmla="*/ 0 h 2449432"/>
              <a:gd name="connsiteX5" fmla="*/ 2452887 w 6496050"/>
              <a:gd name="connsiteY5" fmla="*/ 0 h 2449432"/>
              <a:gd name="connsiteX6" fmla="*/ 2964047 w 6496050"/>
              <a:gd name="connsiteY6" fmla="*/ 0 h 2449432"/>
              <a:gd name="connsiteX7" fmla="*/ 3645594 w 6496050"/>
              <a:gd name="connsiteY7" fmla="*/ 0 h 2449432"/>
              <a:gd name="connsiteX8" fmla="*/ 4270345 w 6496050"/>
              <a:gd name="connsiteY8" fmla="*/ 0 h 2449432"/>
              <a:gd name="connsiteX9" fmla="*/ 4951892 w 6496050"/>
              <a:gd name="connsiteY9" fmla="*/ 0 h 2449432"/>
              <a:gd name="connsiteX10" fmla="*/ 5463052 w 6496050"/>
              <a:gd name="connsiteY10" fmla="*/ 0 h 2449432"/>
              <a:gd name="connsiteX11" fmla="*/ 6087803 w 6496050"/>
              <a:gd name="connsiteY11" fmla="*/ 0 h 2449432"/>
              <a:gd name="connsiteX12" fmla="*/ 6496050 w 6496050"/>
              <a:gd name="connsiteY12" fmla="*/ 408247 h 2449432"/>
              <a:gd name="connsiteX13" fmla="*/ 6496050 w 6496050"/>
              <a:gd name="connsiteY13" fmla="*/ 952560 h 2449432"/>
              <a:gd name="connsiteX14" fmla="*/ 6496050 w 6496050"/>
              <a:gd name="connsiteY14" fmla="*/ 1529531 h 2449432"/>
              <a:gd name="connsiteX15" fmla="*/ 6496050 w 6496050"/>
              <a:gd name="connsiteY15" fmla="*/ 2041185 h 2449432"/>
              <a:gd name="connsiteX16" fmla="*/ 6087803 w 6496050"/>
              <a:gd name="connsiteY16" fmla="*/ 2449432 h 2449432"/>
              <a:gd name="connsiteX17" fmla="*/ 5690234 w 6496050"/>
              <a:gd name="connsiteY17" fmla="*/ 2449432 h 2449432"/>
              <a:gd name="connsiteX18" fmla="*/ 5292665 w 6496050"/>
              <a:gd name="connsiteY18" fmla="*/ 2449432 h 2449432"/>
              <a:gd name="connsiteX19" fmla="*/ 4838301 w 6496050"/>
              <a:gd name="connsiteY19" fmla="*/ 2449432 h 2449432"/>
              <a:gd name="connsiteX20" fmla="*/ 4213550 w 6496050"/>
              <a:gd name="connsiteY20" fmla="*/ 2449432 h 2449432"/>
              <a:gd name="connsiteX21" fmla="*/ 3702389 w 6496050"/>
              <a:gd name="connsiteY21" fmla="*/ 2449432 h 2449432"/>
              <a:gd name="connsiteX22" fmla="*/ 3020843 w 6496050"/>
              <a:gd name="connsiteY22" fmla="*/ 2449432 h 2449432"/>
              <a:gd name="connsiteX23" fmla="*/ 2623274 w 6496050"/>
              <a:gd name="connsiteY23" fmla="*/ 2449432 h 2449432"/>
              <a:gd name="connsiteX24" fmla="*/ 1998523 w 6496050"/>
              <a:gd name="connsiteY24" fmla="*/ 2449432 h 2449432"/>
              <a:gd name="connsiteX25" fmla="*/ 1487363 w 6496050"/>
              <a:gd name="connsiteY25" fmla="*/ 2449432 h 2449432"/>
              <a:gd name="connsiteX26" fmla="*/ 408247 w 6496050"/>
              <a:gd name="connsiteY26" fmla="*/ 2449432 h 2449432"/>
              <a:gd name="connsiteX27" fmla="*/ 0 w 6496050"/>
              <a:gd name="connsiteY27" fmla="*/ 2041185 h 2449432"/>
              <a:gd name="connsiteX28" fmla="*/ 0 w 6496050"/>
              <a:gd name="connsiteY28" fmla="*/ 1496872 h 2449432"/>
              <a:gd name="connsiteX29" fmla="*/ 0 w 6496050"/>
              <a:gd name="connsiteY29" fmla="*/ 952560 h 2449432"/>
              <a:gd name="connsiteX30" fmla="*/ 0 w 6496050"/>
              <a:gd name="connsiteY30" fmla="*/ 408247 h 244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496050" h="2449432" fill="none" extrusionOk="0">
                <a:moveTo>
                  <a:pt x="0" y="408247"/>
                </a:moveTo>
                <a:cubicBezTo>
                  <a:pt x="5040" y="180172"/>
                  <a:pt x="176681" y="-1034"/>
                  <a:pt x="408247" y="0"/>
                </a:cubicBezTo>
                <a:cubicBezTo>
                  <a:pt x="690383" y="-67523"/>
                  <a:pt x="726262" y="39460"/>
                  <a:pt x="976203" y="0"/>
                </a:cubicBezTo>
                <a:cubicBezTo>
                  <a:pt x="1226144" y="-39460"/>
                  <a:pt x="1233695" y="28438"/>
                  <a:pt x="1430567" y="0"/>
                </a:cubicBezTo>
                <a:cubicBezTo>
                  <a:pt x="1627439" y="-28438"/>
                  <a:pt x="1881642" y="33489"/>
                  <a:pt x="1998523" y="0"/>
                </a:cubicBezTo>
                <a:cubicBezTo>
                  <a:pt x="2115404" y="-33489"/>
                  <a:pt x="2361330" y="43251"/>
                  <a:pt x="2452887" y="0"/>
                </a:cubicBezTo>
                <a:cubicBezTo>
                  <a:pt x="2544444" y="-43251"/>
                  <a:pt x="2729570" y="11857"/>
                  <a:pt x="2964047" y="0"/>
                </a:cubicBezTo>
                <a:cubicBezTo>
                  <a:pt x="3198524" y="-11857"/>
                  <a:pt x="3307235" y="18269"/>
                  <a:pt x="3645594" y="0"/>
                </a:cubicBezTo>
                <a:cubicBezTo>
                  <a:pt x="3983953" y="-18269"/>
                  <a:pt x="4095007" y="34119"/>
                  <a:pt x="4270345" y="0"/>
                </a:cubicBezTo>
                <a:cubicBezTo>
                  <a:pt x="4445683" y="-34119"/>
                  <a:pt x="4680472" y="15281"/>
                  <a:pt x="4951892" y="0"/>
                </a:cubicBezTo>
                <a:cubicBezTo>
                  <a:pt x="5223312" y="-15281"/>
                  <a:pt x="5257301" y="28783"/>
                  <a:pt x="5463052" y="0"/>
                </a:cubicBezTo>
                <a:cubicBezTo>
                  <a:pt x="5668803" y="-28783"/>
                  <a:pt x="5892491" y="11207"/>
                  <a:pt x="6087803" y="0"/>
                </a:cubicBezTo>
                <a:cubicBezTo>
                  <a:pt x="6291301" y="-41343"/>
                  <a:pt x="6507393" y="204214"/>
                  <a:pt x="6496050" y="408247"/>
                </a:cubicBezTo>
                <a:cubicBezTo>
                  <a:pt x="6512035" y="528689"/>
                  <a:pt x="6470749" y="770111"/>
                  <a:pt x="6496050" y="952560"/>
                </a:cubicBezTo>
                <a:cubicBezTo>
                  <a:pt x="6521351" y="1135009"/>
                  <a:pt x="6472532" y="1390057"/>
                  <a:pt x="6496050" y="1529531"/>
                </a:cubicBezTo>
                <a:cubicBezTo>
                  <a:pt x="6519568" y="1669005"/>
                  <a:pt x="6441402" y="1790047"/>
                  <a:pt x="6496050" y="2041185"/>
                </a:cubicBezTo>
                <a:cubicBezTo>
                  <a:pt x="6516989" y="2263190"/>
                  <a:pt x="6310984" y="2480329"/>
                  <a:pt x="6087803" y="2449432"/>
                </a:cubicBezTo>
                <a:cubicBezTo>
                  <a:pt x="5906264" y="2472816"/>
                  <a:pt x="5879392" y="2430261"/>
                  <a:pt x="5690234" y="2449432"/>
                </a:cubicBezTo>
                <a:cubicBezTo>
                  <a:pt x="5501076" y="2468603"/>
                  <a:pt x="5379860" y="2444401"/>
                  <a:pt x="5292665" y="2449432"/>
                </a:cubicBezTo>
                <a:cubicBezTo>
                  <a:pt x="5205470" y="2454463"/>
                  <a:pt x="4972057" y="2429276"/>
                  <a:pt x="4838301" y="2449432"/>
                </a:cubicBezTo>
                <a:cubicBezTo>
                  <a:pt x="4704545" y="2469588"/>
                  <a:pt x="4372295" y="2389933"/>
                  <a:pt x="4213550" y="2449432"/>
                </a:cubicBezTo>
                <a:cubicBezTo>
                  <a:pt x="4054805" y="2508931"/>
                  <a:pt x="3810069" y="2400045"/>
                  <a:pt x="3702389" y="2449432"/>
                </a:cubicBezTo>
                <a:cubicBezTo>
                  <a:pt x="3594709" y="2498819"/>
                  <a:pt x="3315941" y="2439578"/>
                  <a:pt x="3020843" y="2449432"/>
                </a:cubicBezTo>
                <a:cubicBezTo>
                  <a:pt x="2725745" y="2459286"/>
                  <a:pt x="2807731" y="2409929"/>
                  <a:pt x="2623274" y="2449432"/>
                </a:cubicBezTo>
                <a:cubicBezTo>
                  <a:pt x="2438817" y="2488935"/>
                  <a:pt x="2123760" y="2390685"/>
                  <a:pt x="1998523" y="2449432"/>
                </a:cubicBezTo>
                <a:cubicBezTo>
                  <a:pt x="1873286" y="2508179"/>
                  <a:pt x="1698770" y="2442278"/>
                  <a:pt x="1487363" y="2449432"/>
                </a:cubicBezTo>
                <a:cubicBezTo>
                  <a:pt x="1275956" y="2456586"/>
                  <a:pt x="926919" y="2345346"/>
                  <a:pt x="408247" y="2449432"/>
                </a:cubicBezTo>
                <a:cubicBezTo>
                  <a:pt x="188166" y="2503708"/>
                  <a:pt x="7932" y="2261108"/>
                  <a:pt x="0" y="2041185"/>
                </a:cubicBezTo>
                <a:cubicBezTo>
                  <a:pt x="-9538" y="1789177"/>
                  <a:pt x="6120" y="1637310"/>
                  <a:pt x="0" y="1496872"/>
                </a:cubicBezTo>
                <a:cubicBezTo>
                  <a:pt x="-6120" y="1356434"/>
                  <a:pt x="1829" y="1170646"/>
                  <a:pt x="0" y="952560"/>
                </a:cubicBezTo>
                <a:cubicBezTo>
                  <a:pt x="-1829" y="734474"/>
                  <a:pt x="13125" y="570156"/>
                  <a:pt x="0" y="408247"/>
                </a:cubicBezTo>
                <a:close/>
              </a:path>
              <a:path w="6496050" h="2449432" stroke="0" extrusionOk="0">
                <a:moveTo>
                  <a:pt x="0" y="408247"/>
                </a:moveTo>
                <a:cubicBezTo>
                  <a:pt x="-3980" y="195064"/>
                  <a:pt x="141716" y="50847"/>
                  <a:pt x="408247" y="0"/>
                </a:cubicBezTo>
                <a:cubicBezTo>
                  <a:pt x="633621" y="-19360"/>
                  <a:pt x="791968" y="63876"/>
                  <a:pt x="976203" y="0"/>
                </a:cubicBezTo>
                <a:cubicBezTo>
                  <a:pt x="1160438" y="-63876"/>
                  <a:pt x="1377369" y="13242"/>
                  <a:pt x="1487363" y="0"/>
                </a:cubicBezTo>
                <a:cubicBezTo>
                  <a:pt x="1597357" y="-13242"/>
                  <a:pt x="1745175" y="426"/>
                  <a:pt x="1884932" y="0"/>
                </a:cubicBezTo>
                <a:cubicBezTo>
                  <a:pt x="2024689" y="-426"/>
                  <a:pt x="2195050" y="7001"/>
                  <a:pt x="2339296" y="0"/>
                </a:cubicBezTo>
                <a:cubicBezTo>
                  <a:pt x="2483542" y="-7001"/>
                  <a:pt x="2834269" y="72814"/>
                  <a:pt x="3020843" y="0"/>
                </a:cubicBezTo>
                <a:cubicBezTo>
                  <a:pt x="3207417" y="-72814"/>
                  <a:pt x="3517289" y="76982"/>
                  <a:pt x="3702389" y="0"/>
                </a:cubicBezTo>
                <a:cubicBezTo>
                  <a:pt x="3887489" y="-76982"/>
                  <a:pt x="4109497" y="28320"/>
                  <a:pt x="4213550" y="0"/>
                </a:cubicBezTo>
                <a:cubicBezTo>
                  <a:pt x="4317603" y="-28320"/>
                  <a:pt x="4567618" y="12604"/>
                  <a:pt x="4781505" y="0"/>
                </a:cubicBezTo>
                <a:cubicBezTo>
                  <a:pt x="4995393" y="-12604"/>
                  <a:pt x="5113801" y="49434"/>
                  <a:pt x="5406256" y="0"/>
                </a:cubicBezTo>
                <a:cubicBezTo>
                  <a:pt x="5698711" y="-49434"/>
                  <a:pt x="5872536" y="81000"/>
                  <a:pt x="6087803" y="0"/>
                </a:cubicBezTo>
                <a:cubicBezTo>
                  <a:pt x="6250015" y="20582"/>
                  <a:pt x="6490183" y="221636"/>
                  <a:pt x="6496050" y="408247"/>
                </a:cubicBezTo>
                <a:cubicBezTo>
                  <a:pt x="6531928" y="516768"/>
                  <a:pt x="6475298" y="665834"/>
                  <a:pt x="6496050" y="903572"/>
                </a:cubicBezTo>
                <a:cubicBezTo>
                  <a:pt x="6516802" y="1141311"/>
                  <a:pt x="6470818" y="1338004"/>
                  <a:pt x="6496050" y="1480543"/>
                </a:cubicBezTo>
                <a:cubicBezTo>
                  <a:pt x="6521282" y="1623082"/>
                  <a:pt x="6441714" y="1817030"/>
                  <a:pt x="6496050" y="2041185"/>
                </a:cubicBezTo>
                <a:cubicBezTo>
                  <a:pt x="6479760" y="2219436"/>
                  <a:pt x="6301336" y="2447651"/>
                  <a:pt x="6087803" y="2449432"/>
                </a:cubicBezTo>
                <a:cubicBezTo>
                  <a:pt x="5996064" y="2473990"/>
                  <a:pt x="5788410" y="2425343"/>
                  <a:pt x="5690234" y="2449432"/>
                </a:cubicBezTo>
                <a:cubicBezTo>
                  <a:pt x="5592058" y="2473521"/>
                  <a:pt x="5216877" y="2444398"/>
                  <a:pt x="5008687" y="2449432"/>
                </a:cubicBezTo>
                <a:cubicBezTo>
                  <a:pt x="4800497" y="2454466"/>
                  <a:pt x="4619369" y="2413238"/>
                  <a:pt x="4383936" y="2449432"/>
                </a:cubicBezTo>
                <a:cubicBezTo>
                  <a:pt x="4148503" y="2485626"/>
                  <a:pt x="4019146" y="2412184"/>
                  <a:pt x="3702389" y="2449432"/>
                </a:cubicBezTo>
                <a:cubicBezTo>
                  <a:pt x="3385632" y="2486680"/>
                  <a:pt x="3406191" y="2413468"/>
                  <a:pt x="3248025" y="2449432"/>
                </a:cubicBezTo>
                <a:cubicBezTo>
                  <a:pt x="3089859" y="2485396"/>
                  <a:pt x="2992900" y="2409622"/>
                  <a:pt x="2850456" y="2449432"/>
                </a:cubicBezTo>
                <a:cubicBezTo>
                  <a:pt x="2708012" y="2489242"/>
                  <a:pt x="2490671" y="2438321"/>
                  <a:pt x="2282500" y="2449432"/>
                </a:cubicBezTo>
                <a:cubicBezTo>
                  <a:pt x="2074329" y="2460543"/>
                  <a:pt x="1940994" y="2430028"/>
                  <a:pt x="1771340" y="2449432"/>
                </a:cubicBezTo>
                <a:cubicBezTo>
                  <a:pt x="1601686" y="2468836"/>
                  <a:pt x="1524256" y="2429045"/>
                  <a:pt x="1316976" y="2449432"/>
                </a:cubicBezTo>
                <a:cubicBezTo>
                  <a:pt x="1109696" y="2469819"/>
                  <a:pt x="776525" y="2448328"/>
                  <a:pt x="408247" y="2449432"/>
                </a:cubicBezTo>
                <a:cubicBezTo>
                  <a:pt x="181124" y="2442081"/>
                  <a:pt x="20004" y="2310761"/>
                  <a:pt x="0" y="2041185"/>
                </a:cubicBezTo>
                <a:cubicBezTo>
                  <a:pt x="-36042" y="1905906"/>
                  <a:pt x="16525" y="1695004"/>
                  <a:pt x="0" y="1545860"/>
                </a:cubicBezTo>
                <a:cubicBezTo>
                  <a:pt x="-16525" y="1396716"/>
                  <a:pt x="1143" y="1211785"/>
                  <a:pt x="0" y="1017877"/>
                </a:cubicBezTo>
                <a:cubicBezTo>
                  <a:pt x="-1143" y="823969"/>
                  <a:pt x="45451" y="685225"/>
                  <a:pt x="0" y="408247"/>
                </a:cubicBezTo>
                <a:close/>
              </a:path>
            </a:pathLst>
          </a:custGeom>
          <a:ln w="38100">
            <a:solidFill>
              <a:srgbClr val="FFCCCC"/>
            </a:solidFill>
            <a:extLst>
              <a:ext uri="{C807C97D-BFC1-408E-A445-0C87EB9F89A2}">
                <ask:lineSketchStyleProps xmlns:ask="http://schemas.microsoft.com/office/drawing/2018/sketchyshapes" xmlns="" sd="61186550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khi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nào</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chứng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kiến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những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lời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nói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việc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làm</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chưa</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lao</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động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aseline="0" dirty="0" err="1">
                <a:solidFill>
                  <a:prstClr val="black"/>
                </a:solidFill>
                <a:latin typeface="Calibri" panose="020F0502020204030204"/>
              </a:rPr>
              <a:t>Bạn</a:t>
            </a:r>
            <a:r>
              <a:rPr lang="en-US" sz="4000" dirty="0">
                <a:solidFill>
                  <a:prstClr val="black"/>
                </a:solidFill>
                <a:latin typeface="Calibri" panose="020F0502020204030204"/>
              </a:rPr>
              <a:t> </a:t>
            </a:r>
            <a:r>
              <a:rPr lang="en-US" sz="4000" dirty="0" err="1">
                <a:solidFill>
                  <a:prstClr val="black"/>
                </a:solidFill>
                <a:latin typeface="Calibri" panose="020F0502020204030204"/>
              </a:rPr>
              <a:t>suy</a:t>
            </a:r>
            <a:r>
              <a:rPr lang="en-US" sz="4000" dirty="0">
                <a:solidFill>
                  <a:prstClr val="black"/>
                </a:solidFill>
                <a:latin typeface="Calibri" panose="020F0502020204030204"/>
              </a:rPr>
              <a:t> </a:t>
            </a:r>
            <a:r>
              <a:rPr lang="en-US" sz="4000" dirty="0" err="1">
                <a:solidFill>
                  <a:prstClr val="black"/>
                </a:solidFill>
                <a:latin typeface="Calibri" panose="020F0502020204030204"/>
              </a:rPr>
              <a:t>nghĩ</a:t>
            </a:r>
            <a:r>
              <a:rPr lang="en-US" sz="4000" dirty="0">
                <a:solidFill>
                  <a:prstClr val="black"/>
                </a:solidFill>
                <a:latin typeface="Calibri" panose="020F0502020204030204"/>
              </a:rPr>
              <a:t> </a:t>
            </a:r>
            <a:r>
              <a:rPr lang="en-US" sz="4000" dirty="0" err="1">
                <a:solidFill>
                  <a:prstClr val="black"/>
                </a:solidFill>
                <a:latin typeface="Calibri" panose="020F0502020204030204"/>
              </a:rPr>
              <a:t>gì</a:t>
            </a:r>
            <a:r>
              <a:rPr lang="en-US" sz="4000" dirty="0">
                <a:solidFill>
                  <a:prstClr val="black"/>
                </a:solidFill>
                <a:latin typeface="Calibri" panose="020F0502020204030204"/>
              </a:rPr>
              <a:t> </a:t>
            </a:r>
            <a:r>
              <a:rPr lang="en-US" sz="4000" dirty="0" err="1">
                <a:solidFill>
                  <a:prstClr val="black"/>
                </a:solidFill>
                <a:latin typeface="Calibri" panose="020F0502020204030204"/>
              </a:rPr>
              <a:t>về</a:t>
            </a:r>
            <a:r>
              <a:rPr lang="en-US" sz="4000" dirty="0">
                <a:solidFill>
                  <a:prstClr val="black"/>
                </a:solidFill>
                <a:latin typeface="Calibri" panose="020F0502020204030204"/>
              </a:rPr>
              <a:t> </a:t>
            </a:r>
            <a:r>
              <a:rPr lang="en-US" sz="4000" dirty="0" err="1">
                <a:solidFill>
                  <a:prstClr val="black"/>
                </a:solidFill>
                <a:latin typeface="Calibri" panose="020F0502020204030204"/>
              </a:rPr>
              <a:t>điều</a:t>
            </a:r>
            <a:r>
              <a:rPr lang="en-US" sz="4000" dirty="0">
                <a:solidFill>
                  <a:prstClr val="black"/>
                </a:solidFill>
                <a:latin typeface="Calibri" panose="020F0502020204030204"/>
              </a:rPr>
              <a:t> </a:t>
            </a:r>
            <a:r>
              <a:rPr lang="en-US" sz="4000" dirty="0" err="1">
                <a:solidFill>
                  <a:prstClr val="black"/>
                </a:solidFill>
                <a:latin typeface="Calibri" panose="020F0502020204030204"/>
              </a:rPr>
              <a:t>đó</a:t>
            </a:r>
            <a:r>
              <a:rPr lang="en-US" sz="4000" dirty="0">
                <a:solidFill>
                  <a:prstClr val="black"/>
                </a:solidFill>
                <a:latin typeface="Calibri" panose="020F0502020204030204"/>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741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 hát Lớn lên em muốn làm gì_v720P">
            <a:hlinkClick r:id="" action="ppaction://media"/>
            <a:extLst>
              <a:ext uri="{FF2B5EF4-FFF2-40B4-BE49-F238E27FC236}">
                <a16:creationId xmlns:a16="http://schemas.microsoft.com/office/drawing/2014/main" xmlns="" id="{6055B285-7962-30CD-D41A-B2A2C22BA0B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20797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1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3EA0970F-9707-C6D7-7D8A-C078DF4CBA67}"/>
              </a:ext>
            </a:extLst>
          </p:cNvPr>
          <p:cNvSpPr/>
          <p:nvPr/>
        </p:nvSpPr>
        <p:spPr>
          <a:xfrm>
            <a:off x="2558144" y="979568"/>
            <a:ext cx="8251372" cy="1545558"/>
          </a:xfrm>
          <a:custGeom>
            <a:avLst/>
            <a:gdLst>
              <a:gd name="connsiteX0" fmla="*/ 0 w 8251372"/>
              <a:gd name="connsiteY0" fmla="*/ 257598 h 1545558"/>
              <a:gd name="connsiteX1" fmla="*/ 257598 w 8251372"/>
              <a:gd name="connsiteY1" fmla="*/ 0 h 1545558"/>
              <a:gd name="connsiteX2" fmla="*/ 775327 w 8251372"/>
              <a:gd name="connsiteY2" fmla="*/ 0 h 1545558"/>
              <a:gd name="connsiteX3" fmla="*/ 1525141 w 8251372"/>
              <a:gd name="connsiteY3" fmla="*/ 0 h 1545558"/>
              <a:gd name="connsiteX4" fmla="*/ 2197593 w 8251372"/>
              <a:gd name="connsiteY4" fmla="*/ 0 h 1545558"/>
              <a:gd name="connsiteX5" fmla="*/ 2947407 w 8251372"/>
              <a:gd name="connsiteY5" fmla="*/ 0 h 1545558"/>
              <a:gd name="connsiteX6" fmla="*/ 3465136 w 8251372"/>
              <a:gd name="connsiteY6" fmla="*/ 0 h 1545558"/>
              <a:gd name="connsiteX7" fmla="*/ 3828141 w 8251372"/>
              <a:gd name="connsiteY7" fmla="*/ 0 h 1545558"/>
              <a:gd name="connsiteX8" fmla="*/ 4423231 w 8251372"/>
              <a:gd name="connsiteY8" fmla="*/ 0 h 1545558"/>
              <a:gd name="connsiteX9" fmla="*/ 5173045 w 8251372"/>
              <a:gd name="connsiteY9" fmla="*/ 0 h 1545558"/>
              <a:gd name="connsiteX10" fmla="*/ 5845497 w 8251372"/>
              <a:gd name="connsiteY10" fmla="*/ 0 h 1545558"/>
              <a:gd name="connsiteX11" fmla="*/ 6595311 w 8251372"/>
              <a:gd name="connsiteY11" fmla="*/ 0 h 1545558"/>
              <a:gd name="connsiteX12" fmla="*/ 6958317 w 8251372"/>
              <a:gd name="connsiteY12" fmla="*/ 0 h 1545558"/>
              <a:gd name="connsiteX13" fmla="*/ 7993774 w 8251372"/>
              <a:gd name="connsiteY13" fmla="*/ 0 h 1545558"/>
              <a:gd name="connsiteX14" fmla="*/ 8251372 w 8251372"/>
              <a:gd name="connsiteY14" fmla="*/ 257598 h 1545558"/>
              <a:gd name="connsiteX15" fmla="*/ 8251372 w 8251372"/>
              <a:gd name="connsiteY15" fmla="*/ 772779 h 1545558"/>
              <a:gd name="connsiteX16" fmla="*/ 8251372 w 8251372"/>
              <a:gd name="connsiteY16" fmla="*/ 1287960 h 1545558"/>
              <a:gd name="connsiteX17" fmla="*/ 7993774 w 8251372"/>
              <a:gd name="connsiteY17" fmla="*/ 1545558 h 1545558"/>
              <a:gd name="connsiteX18" fmla="*/ 7553407 w 8251372"/>
              <a:gd name="connsiteY18" fmla="*/ 1545558 h 1545558"/>
              <a:gd name="connsiteX19" fmla="*/ 7190402 w 8251372"/>
              <a:gd name="connsiteY19" fmla="*/ 1545558 h 1545558"/>
              <a:gd name="connsiteX20" fmla="*/ 6517950 w 8251372"/>
              <a:gd name="connsiteY20" fmla="*/ 1545558 h 1545558"/>
              <a:gd name="connsiteX21" fmla="*/ 6000221 w 8251372"/>
              <a:gd name="connsiteY21" fmla="*/ 1545558 h 1545558"/>
              <a:gd name="connsiteX22" fmla="*/ 5250407 w 8251372"/>
              <a:gd name="connsiteY22" fmla="*/ 1545558 h 1545558"/>
              <a:gd name="connsiteX23" fmla="*/ 4810040 w 8251372"/>
              <a:gd name="connsiteY23" fmla="*/ 1545558 h 1545558"/>
              <a:gd name="connsiteX24" fmla="*/ 4060226 w 8251372"/>
              <a:gd name="connsiteY24" fmla="*/ 1545558 h 1545558"/>
              <a:gd name="connsiteX25" fmla="*/ 3465136 w 8251372"/>
              <a:gd name="connsiteY25" fmla="*/ 1545558 h 1545558"/>
              <a:gd name="connsiteX26" fmla="*/ 2870045 w 8251372"/>
              <a:gd name="connsiteY26" fmla="*/ 1545558 h 1545558"/>
              <a:gd name="connsiteX27" fmla="*/ 2429678 w 8251372"/>
              <a:gd name="connsiteY27" fmla="*/ 1545558 h 1545558"/>
              <a:gd name="connsiteX28" fmla="*/ 1834588 w 8251372"/>
              <a:gd name="connsiteY28" fmla="*/ 1545558 h 1545558"/>
              <a:gd name="connsiteX29" fmla="*/ 1471583 w 8251372"/>
              <a:gd name="connsiteY29" fmla="*/ 1545558 h 1545558"/>
              <a:gd name="connsiteX30" fmla="*/ 1108577 w 8251372"/>
              <a:gd name="connsiteY30" fmla="*/ 1545558 h 1545558"/>
              <a:gd name="connsiteX31" fmla="*/ 257598 w 8251372"/>
              <a:gd name="connsiteY31" fmla="*/ 1545558 h 1545558"/>
              <a:gd name="connsiteX32" fmla="*/ 0 w 8251372"/>
              <a:gd name="connsiteY32" fmla="*/ 1287960 h 1545558"/>
              <a:gd name="connsiteX33" fmla="*/ 0 w 8251372"/>
              <a:gd name="connsiteY33" fmla="*/ 772779 h 1545558"/>
              <a:gd name="connsiteX34" fmla="*/ 0 w 8251372"/>
              <a:gd name="connsiteY34" fmla="*/ 257598 h 154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251372" h="1545558" fill="none" extrusionOk="0">
                <a:moveTo>
                  <a:pt x="0" y="257598"/>
                </a:moveTo>
                <a:cubicBezTo>
                  <a:pt x="5753" y="128460"/>
                  <a:pt x="93781" y="3339"/>
                  <a:pt x="257598" y="0"/>
                </a:cubicBezTo>
                <a:cubicBezTo>
                  <a:pt x="451182" y="-11274"/>
                  <a:pt x="588260" y="60501"/>
                  <a:pt x="775327" y="0"/>
                </a:cubicBezTo>
                <a:cubicBezTo>
                  <a:pt x="962394" y="-60501"/>
                  <a:pt x="1252215" y="51927"/>
                  <a:pt x="1525141" y="0"/>
                </a:cubicBezTo>
                <a:cubicBezTo>
                  <a:pt x="1798067" y="-51927"/>
                  <a:pt x="2062481" y="69836"/>
                  <a:pt x="2197593" y="0"/>
                </a:cubicBezTo>
                <a:cubicBezTo>
                  <a:pt x="2332705" y="-69836"/>
                  <a:pt x="2683694" y="76494"/>
                  <a:pt x="2947407" y="0"/>
                </a:cubicBezTo>
                <a:cubicBezTo>
                  <a:pt x="3211120" y="-76494"/>
                  <a:pt x="3267337" y="26960"/>
                  <a:pt x="3465136" y="0"/>
                </a:cubicBezTo>
                <a:cubicBezTo>
                  <a:pt x="3662935" y="-26960"/>
                  <a:pt x="3700756" y="12712"/>
                  <a:pt x="3828141" y="0"/>
                </a:cubicBezTo>
                <a:cubicBezTo>
                  <a:pt x="3955527" y="-12712"/>
                  <a:pt x="4260589" y="37272"/>
                  <a:pt x="4423231" y="0"/>
                </a:cubicBezTo>
                <a:cubicBezTo>
                  <a:pt x="4585873" y="-37272"/>
                  <a:pt x="4805383" y="1770"/>
                  <a:pt x="5173045" y="0"/>
                </a:cubicBezTo>
                <a:cubicBezTo>
                  <a:pt x="5540707" y="-1770"/>
                  <a:pt x="5524379" y="75474"/>
                  <a:pt x="5845497" y="0"/>
                </a:cubicBezTo>
                <a:cubicBezTo>
                  <a:pt x="6166615" y="-75474"/>
                  <a:pt x="6396671" y="32761"/>
                  <a:pt x="6595311" y="0"/>
                </a:cubicBezTo>
                <a:cubicBezTo>
                  <a:pt x="6793951" y="-32761"/>
                  <a:pt x="6823437" y="13544"/>
                  <a:pt x="6958317" y="0"/>
                </a:cubicBezTo>
                <a:cubicBezTo>
                  <a:pt x="7093197" y="-13544"/>
                  <a:pt x="7531226" y="92028"/>
                  <a:pt x="7993774" y="0"/>
                </a:cubicBezTo>
                <a:cubicBezTo>
                  <a:pt x="8171156" y="-12577"/>
                  <a:pt x="8244855" y="114741"/>
                  <a:pt x="8251372" y="257598"/>
                </a:cubicBezTo>
                <a:cubicBezTo>
                  <a:pt x="8285823" y="422648"/>
                  <a:pt x="8233987" y="645329"/>
                  <a:pt x="8251372" y="772779"/>
                </a:cubicBezTo>
                <a:cubicBezTo>
                  <a:pt x="8268757" y="900229"/>
                  <a:pt x="8193947" y="1069248"/>
                  <a:pt x="8251372" y="1287960"/>
                </a:cubicBezTo>
                <a:cubicBezTo>
                  <a:pt x="8274030" y="1451097"/>
                  <a:pt x="8141805" y="1504543"/>
                  <a:pt x="7993774" y="1545558"/>
                </a:cubicBezTo>
                <a:cubicBezTo>
                  <a:pt x="7883690" y="1549349"/>
                  <a:pt x="7666087" y="1509574"/>
                  <a:pt x="7553407" y="1545558"/>
                </a:cubicBezTo>
                <a:cubicBezTo>
                  <a:pt x="7440727" y="1581542"/>
                  <a:pt x="7366746" y="1516875"/>
                  <a:pt x="7190402" y="1545558"/>
                </a:cubicBezTo>
                <a:cubicBezTo>
                  <a:pt x="7014058" y="1574241"/>
                  <a:pt x="6799400" y="1482832"/>
                  <a:pt x="6517950" y="1545558"/>
                </a:cubicBezTo>
                <a:cubicBezTo>
                  <a:pt x="6236500" y="1608284"/>
                  <a:pt x="6221475" y="1514234"/>
                  <a:pt x="6000221" y="1545558"/>
                </a:cubicBezTo>
                <a:cubicBezTo>
                  <a:pt x="5778967" y="1576882"/>
                  <a:pt x="5433522" y="1460049"/>
                  <a:pt x="5250407" y="1545558"/>
                </a:cubicBezTo>
                <a:cubicBezTo>
                  <a:pt x="5067292" y="1631067"/>
                  <a:pt x="4981073" y="1543417"/>
                  <a:pt x="4810040" y="1545558"/>
                </a:cubicBezTo>
                <a:cubicBezTo>
                  <a:pt x="4639007" y="1547699"/>
                  <a:pt x="4308039" y="1487457"/>
                  <a:pt x="4060226" y="1545558"/>
                </a:cubicBezTo>
                <a:cubicBezTo>
                  <a:pt x="3812413" y="1603659"/>
                  <a:pt x="3644663" y="1493363"/>
                  <a:pt x="3465136" y="1545558"/>
                </a:cubicBezTo>
                <a:cubicBezTo>
                  <a:pt x="3285609" y="1597753"/>
                  <a:pt x="2991355" y="1511001"/>
                  <a:pt x="2870045" y="1545558"/>
                </a:cubicBezTo>
                <a:cubicBezTo>
                  <a:pt x="2748735" y="1580115"/>
                  <a:pt x="2609420" y="1513065"/>
                  <a:pt x="2429678" y="1545558"/>
                </a:cubicBezTo>
                <a:cubicBezTo>
                  <a:pt x="2249936" y="1578051"/>
                  <a:pt x="2069853" y="1540524"/>
                  <a:pt x="1834588" y="1545558"/>
                </a:cubicBezTo>
                <a:cubicBezTo>
                  <a:pt x="1599323" y="1550592"/>
                  <a:pt x="1620695" y="1531734"/>
                  <a:pt x="1471583" y="1545558"/>
                </a:cubicBezTo>
                <a:cubicBezTo>
                  <a:pt x="1322471" y="1559382"/>
                  <a:pt x="1254283" y="1521955"/>
                  <a:pt x="1108577" y="1545558"/>
                </a:cubicBezTo>
                <a:cubicBezTo>
                  <a:pt x="962871" y="1569161"/>
                  <a:pt x="478825" y="1535808"/>
                  <a:pt x="257598" y="1545558"/>
                </a:cubicBezTo>
                <a:cubicBezTo>
                  <a:pt x="128191" y="1547870"/>
                  <a:pt x="7074" y="1435532"/>
                  <a:pt x="0" y="1287960"/>
                </a:cubicBezTo>
                <a:cubicBezTo>
                  <a:pt x="-456" y="1176018"/>
                  <a:pt x="32050" y="917269"/>
                  <a:pt x="0" y="772779"/>
                </a:cubicBezTo>
                <a:cubicBezTo>
                  <a:pt x="-32050" y="628289"/>
                  <a:pt x="37947" y="496905"/>
                  <a:pt x="0" y="257598"/>
                </a:cubicBezTo>
                <a:close/>
              </a:path>
              <a:path w="8251372" h="1545558" stroke="0" extrusionOk="0">
                <a:moveTo>
                  <a:pt x="0" y="257598"/>
                </a:moveTo>
                <a:cubicBezTo>
                  <a:pt x="-9471" y="144568"/>
                  <a:pt x="113327" y="2481"/>
                  <a:pt x="257598" y="0"/>
                </a:cubicBezTo>
                <a:cubicBezTo>
                  <a:pt x="524694" y="-52389"/>
                  <a:pt x="730899" y="21877"/>
                  <a:pt x="852688" y="0"/>
                </a:cubicBezTo>
                <a:cubicBezTo>
                  <a:pt x="974477" y="-21877"/>
                  <a:pt x="1259627" y="31690"/>
                  <a:pt x="1370417" y="0"/>
                </a:cubicBezTo>
                <a:cubicBezTo>
                  <a:pt x="1481207" y="-31690"/>
                  <a:pt x="1656742" y="3980"/>
                  <a:pt x="1733422" y="0"/>
                </a:cubicBezTo>
                <a:cubicBezTo>
                  <a:pt x="1810102" y="-3980"/>
                  <a:pt x="2056981" y="34151"/>
                  <a:pt x="2173789" y="0"/>
                </a:cubicBezTo>
                <a:cubicBezTo>
                  <a:pt x="2290597" y="-34151"/>
                  <a:pt x="2734441" y="5920"/>
                  <a:pt x="2923603" y="0"/>
                </a:cubicBezTo>
                <a:cubicBezTo>
                  <a:pt x="3112765" y="-5920"/>
                  <a:pt x="3357089" y="51132"/>
                  <a:pt x="3673417" y="0"/>
                </a:cubicBezTo>
                <a:cubicBezTo>
                  <a:pt x="3989745" y="-51132"/>
                  <a:pt x="3946600" y="24223"/>
                  <a:pt x="4191146" y="0"/>
                </a:cubicBezTo>
                <a:cubicBezTo>
                  <a:pt x="4435692" y="-24223"/>
                  <a:pt x="4607061" y="61735"/>
                  <a:pt x="4786236" y="0"/>
                </a:cubicBezTo>
                <a:cubicBezTo>
                  <a:pt x="4965411" y="-61735"/>
                  <a:pt x="5305933" y="53210"/>
                  <a:pt x="5458689" y="0"/>
                </a:cubicBezTo>
                <a:cubicBezTo>
                  <a:pt x="5611445" y="-53210"/>
                  <a:pt x="5744059" y="44324"/>
                  <a:pt x="5976417" y="0"/>
                </a:cubicBezTo>
                <a:cubicBezTo>
                  <a:pt x="6208775" y="-44324"/>
                  <a:pt x="6290688" y="18556"/>
                  <a:pt x="6494146" y="0"/>
                </a:cubicBezTo>
                <a:cubicBezTo>
                  <a:pt x="6697604" y="-18556"/>
                  <a:pt x="6802527" y="49485"/>
                  <a:pt x="7089236" y="0"/>
                </a:cubicBezTo>
                <a:cubicBezTo>
                  <a:pt x="7375945" y="-49485"/>
                  <a:pt x="7589819" y="51202"/>
                  <a:pt x="7993774" y="0"/>
                </a:cubicBezTo>
                <a:cubicBezTo>
                  <a:pt x="8128157" y="5949"/>
                  <a:pt x="8269461" y="114642"/>
                  <a:pt x="8251372" y="257598"/>
                </a:cubicBezTo>
                <a:cubicBezTo>
                  <a:pt x="8258222" y="374725"/>
                  <a:pt x="8216025" y="582293"/>
                  <a:pt x="8251372" y="752172"/>
                </a:cubicBezTo>
                <a:cubicBezTo>
                  <a:pt x="8286719" y="922051"/>
                  <a:pt x="8249824" y="1082880"/>
                  <a:pt x="8251372" y="1287960"/>
                </a:cubicBezTo>
                <a:cubicBezTo>
                  <a:pt x="8271462" y="1432258"/>
                  <a:pt x="8145351" y="1539983"/>
                  <a:pt x="7993774" y="1545558"/>
                </a:cubicBezTo>
                <a:cubicBezTo>
                  <a:pt x="7845936" y="1595983"/>
                  <a:pt x="7646408" y="1490668"/>
                  <a:pt x="7321322" y="1545558"/>
                </a:cubicBezTo>
                <a:cubicBezTo>
                  <a:pt x="6996236" y="1600448"/>
                  <a:pt x="6827209" y="1498188"/>
                  <a:pt x="6571508" y="1545558"/>
                </a:cubicBezTo>
                <a:cubicBezTo>
                  <a:pt x="6315807" y="1592928"/>
                  <a:pt x="6330562" y="1537475"/>
                  <a:pt x="6131141" y="1545558"/>
                </a:cubicBezTo>
                <a:cubicBezTo>
                  <a:pt x="5931720" y="1553641"/>
                  <a:pt x="5879376" y="1523413"/>
                  <a:pt x="5768136" y="1545558"/>
                </a:cubicBezTo>
                <a:cubicBezTo>
                  <a:pt x="5656897" y="1567703"/>
                  <a:pt x="5342332" y="1517132"/>
                  <a:pt x="5173045" y="1545558"/>
                </a:cubicBezTo>
                <a:cubicBezTo>
                  <a:pt x="5003758" y="1573984"/>
                  <a:pt x="4900895" y="1528141"/>
                  <a:pt x="4655317" y="1545558"/>
                </a:cubicBezTo>
                <a:cubicBezTo>
                  <a:pt x="4409739" y="1562975"/>
                  <a:pt x="4413765" y="1544539"/>
                  <a:pt x="4214950" y="1545558"/>
                </a:cubicBezTo>
                <a:cubicBezTo>
                  <a:pt x="4016135" y="1546577"/>
                  <a:pt x="3762107" y="1471610"/>
                  <a:pt x="3465136" y="1545558"/>
                </a:cubicBezTo>
                <a:cubicBezTo>
                  <a:pt x="3168165" y="1619506"/>
                  <a:pt x="3060194" y="1534414"/>
                  <a:pt x="2870045" y="1545558"/>
                </a:cubicBezTo>
                <a:cubicBezTo>
                  <a:pt x="2679896" y="1556702"/>
                  <a:pt x="2603958" y="1512545"/>
                  <a:pt x="2352316" y="1545558"/>
                </a:cubicBezTo>
                <a:cubicBezTo>
                  <a:pt x="2100674" y="1578571"/>
                  <a:pt x="2069259" y="1519509"/>
                  <a:pt x="1989311" y="1545558"/>
                </a:cubicBezTo>
                <a:cubicBezTo>
                  <a:pt x="1909364" y="1571607"/>
                  <a:pt x="1586366" y="1522063"/>
                  <a:pt x="1471583" y="1545558"/>
                </a:cubicBezTo>
                <a:cubicBezTo>
                  <a:pt x="1356800" y="1569053"/>
                  <a:pt x="685415" y="1475189"/>
                  <a:pt x="257598" y="1545558"/>
                </a:cubicBezTo>
                <a:cubicBezTo>
                  <a:pt x="147719" y="1528812"/>
                  <a:pt x="-27200" y="1425615"/>
                  <a:pt x="0" y="1287960"/>
                </a:cubicBezTo>
                <a:cubicBezTo>
                  <a:pt x="-19698" y="1041983"/>
                  <a:pt x="38996" y="1021089"/>
                  <a:pt x="0" y="772779"/>
                </a:cubicBezTo>
                <a:cubicBezTo>
                  <a:pt x="-38996" y="524469"/>
                  <a:pt x="18772" y="378900"/>
                  <a:pt x="0" y="257598"/>
                </a:cubicBezTo>
                <a:close/>
              </a:path>
            </a:pathLst>
          </a:custGeom>
          <a:ln w="38100">
            <a:solidFill>
              <a:srgbClr val="FFCCCC"/>
            </a:solidFill>
            <a:extLst>
              <a:ext uri="{C807C97D-BFC1-408E-A445-0C87EB9F89A2}">
                <ask:lineSketchStyleProps xmlns:ask="http://schemas.microsoft.com/office/drawing/2018/sketchyshapes" xmlns="" sd="61186550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sau</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xong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Biết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lao</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động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9" name="Picture 8" descr="A picture containing toy, doll&#10;&#10;Description automatically generated">
            <a:extLst>
              <a:ext uri="{FF2B5EF4-FFF2-40B4-BE49-F238E27FC236}">
                <a16:creationId xmlns:a16="http://schemas.microsoft.com/office/drawing/2014/main" xmlns="" id="{FA3329C1-C3FC-1FD7-3141-AE1FB1BDF2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9715" y="2525126"/>
            <a:ext cx="3719332" cy="4332874"/>
          </a:xfrm>
          <a:prstGeom prst="rect">
            <a:avLst/>
          </a:prstGeom>
        </p:spPr>
      </p:pic>
      <p:pic>
        <p:nvPicPr>
          <p:cNvPr id="2" name="Picture 1">
            <a:extLst>
              <a:ext uri="{FF2B5EF4-FFF2-40B4-BE49-F238E27FC236}">
                <a16:creationId xmlns:a16="http://schemas.microsoft.com/office/drawing/2014/main" xmlns="" id="{65CA9303-EBC6-9520-5F3E-DBCCE2A67427}"/>
              </a:ext>
            </a:extLst>
          </p:cNvPr>
          <p:cNvPicPr>
            <a:picLocks noChangeAspect="1"/>
          </p:cNvPicPr>
          <p:nvPr/>
        </p:nvPicPr>
        <p:blipFill>
          <a:blip r:embed="rId4"/>
          <a:stretch>
            <a:fillRect/>
          </a:stretch>
        </p:blipFill>
        <p:spPr>
          <a:xfrm>
            <a:off x="-172409" y="2632530"/>
            <a:ext cx="4535817" cy="4145639"/>
          </a:xfrm>
          <a:prstGeom prst="rect">
            <a:avLst/>
          </a:prstGeom>
        </p:spPr>
      </p:pic>
    </p:spTree>
    <p:extLst>
      <p:ext uri="{BB962C8B-B14F-4D97-AF65-F5344CB8AC3E}">
        <p14:creationId xmlns:p14="http://schemas.microsoft.com/office/powerpoint/2010/main" val="136478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8585"/>
                    </a14:imgEffect>
                    <a14:imgEffect>
                      <a14:saturation sat="279000"/>
                    </a14:imgEffect>
                  </a14:imgLayer>
                </a14:imgProps>
              </a:ext>
            </a:extLst>
          </a:blip>
          <a:srcRect/>
          <a:stretch>
            <a:fillRect l="-14000" r="-14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5262914-493D-AFA9-0910-C9DC64A980BB}"/>
              </a:ext>
            </a:extLst>
          </p:cNvPr>
          <p:cNvPicPr>
            <a:picLocks noChangeAspect="1"/>
          </p:cNvPicPr>
          <p:nvPr/>
        </p:nvPicPr>
        <p:blipFill>
          <a:blip r:embed="rId4"/>
          <a:stretch>
            <a:fillRect/>
          </a:stretch>
        </p:blipFill>
        <p:spPr>
          <a:xfrm>
            <a:off x="920021" y="666317"/>
            <a:ext cx="10961558" cy="1201016"/>
          </a:xfrm>
          <a:prstGeom prst="rect">
            <a:avLst/>
          </a:prstGeom>
        </p:spPr>
      </p:pic>
    </p:spTree>
    <p:extLst>
      <p:ext uri="{BB962C8B-B14F-4D97-AF65-F5344CB8AC3E}">
        <p14:creationId xmlns:p14="http://schemas.microsoft.com/office/powerpoint/2010/main" val="666182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xmlns=""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xmlns=""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xmlns=""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8" name="Picture 7">
            <a:extLst>
              <a:ext uri="{FF2B5EF4-FFF2-40B4-BE49-F238E27FC236}">
                <a16:creationId xmlns:a16="http://schemas.microsoft.com/office/drawing/2014/main" xmlns="" id="{8E18A5BD-4EB2-FC54-3F9C-6CFAF96B25E1}"/>
              </a:ext>
            </a:extLst>
          </p:cNvPr>
          <p:cNvPicPr>
            <a:picLocks noChangeAspect="1"/>
          </p:cNvPicPr>
          <p:nvPr/>
        </p:nvPicPr>
        <p:blipFill>
          <a:blip r:embed="rId7"/>
          <a:stretch>
            <a:fillRect/>
          </a:stretch>
        </p:blipFill>
        <p:spPr>
          <a:xfrm>
            <a:off x="405545" y="3616637"/>
            <a:ext cx="10998137" cy="3090940"/>
          </a:xfrm>
          <a:prstGeom prst="rect">
            <a:avLst/>
          </a:prstGeom>
        </p:spPr>
      </p:pic>
    </p:spTree>
    <p:extLst>
      <p:ext uri="{BB962C8B-B14F-4D97-AF65-F5344CB8AC3E}">
        <p14:creationId xmlns:p14="http://schemas.microsoft.com/office/powerpoint/2010/main" val="3701519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xmlns="" id="{84561F48-201E-F8F3-2B6A-B64A82E272F0}"/>
              </a:ext>
            </a:extLst>
          </p:cNvPr>
          <p:cNvSpPr/>
          <p:nvPr/>
        </p:nvSpPr>
        <p:spPr>
          <a:xfrm>
            <a:off x="1152525" y="504825"/>
            <a:ext cx="10048875" cy="5857875"/>
          </a:xfrm>
          <a:custGeom>
            <a:avLst/>
            <a:gdLst>
              <a:gd name="connsiteX0" fmla="*/ 0 w 10048875"/>
              <a:gd name="connsiteY0" fmla="*/ 586371 h 5857875"/>
              <a:gd name="connsiteX1" fmla="*/ 430586 w 10048875"/>
              <a:gd name="connsiteY1" fmla="*/ 0 h 5857875"/>
              <a:gd name="connsiteX2" fmla="*/ 9618287 w 10048875"/>
              <a:gd name="connsiteY2" fmla="*/ 0 h 5857875"/>
              <a:gd name="connsiteX3" fmla="*/ 10048875 w 10048875"/>
              <a:gd name="connsiteY3" fmla="*/ 586371 h 5857875"/>
              <a:gd name="connsiteX4" fmla="*/ 10048875 w 10048875"/>
              <a:gd name="connsiteY4" fmla="*/ 5271502 h 5857875"/>
              <a:gd name="connsiteX5" fmla="*/ 9618287 w 10048875"/>
              <a:gd name="connsiteY5" fmla="*/ 5857874 h 5857875"/>
              <a:gd name="connsiteX6" fmla="*/ 430586 w 10048875"/>
              <a:gd name="connsiteY6" fmla="*/ 5857874 h 5857875"/>
              <a:gd name="connsiteX7" fmla="*/ 0 w 10048875"/>
              <a:gd name="connsiteY7" fmla="*/ 5271502 h 5857875"/>
              <a:gd name="connsiteX8" fmla="*/ 0 w 10048875"/>
              <a:gd name="connsiteY8" fmla="*/ 586371 h 5857875"/>
              <a:gd name="connsiteX0" fmla="*/ 0 w 10048875"/>
              <a:gd name="connsiteY0" fmla="*/ 586371 h 5857875"/>
              <a:gd name="connsiteX1" fmla="*/ 430586 w 10048875"/>
              <a:gd name="connsiteY1" fmla="*/ 0 h 5857875"/>
              <a:gd name="connsiteX2" fmla="*/ 9618287 w 10048875"/>
              <a:gd name="connsiteY2" fmla="*/ 0 h 5857875"/>
              <a:gd name="connsiteX3" fmla="*/ 10048875 w 10048875"/>
              <a:gd name="connsiteY3" fmla="*/ 586371 h 5857875"/>
              <a:gd name="connsiteX4" fmla="*/ 10048875 w 10048875"/>
              <a:gd name="connsiteY4" fmla="*/ 5271502 h 5857875"/>
              <a:gd name="connsiteX5" fmla="*/ 9618287 w 10048875"/>
              <a:gd name="connsiteY5" fmla="*/ 5857874 h 5857875"/>
              <a:gd name="connsiteX6" fmla="*/ 430586 w 10048875"/>
              <a:gd name="connsiteY6" fmla="*/ 5857874 h 5857875"/>
              <a:gd name="connsiteX7" fmla="*/ 0 w 10048875"/>
              <a:gd name="connsiteY7" fmla="*/ 5271502 h 5857875"/>
              <a:gd name="connsiteX8" fmla="*/ 0 w 10048875"/>
              <a:gd name="connsiteY8" fmla="*/ 586371 h 5857875"/>
              <a:gd name="connsiteX0" fmla="*/ 0 w 10048875"/>
              <a:gd name="connsiteY0" fmla="*/ 586371 h 5857875"/>
              <a:gd name="connsiteX1" fmla="*/ 430586 w 10048875"/>
              <a:gd name="connsiteY1" fmla="*/ 0 h 5857875"/>
              <a:gd name="connsiteX2" fmla="*/ 9618287 w 10048875"/>
              <a:gd name="connsiteY2" fmla="*/ 0 h 5857875"/>
              <a:gd name="connsiteX3" fmla="*/ 10048875 w 10048875"/>
              <a:gd name="connsiteY3" fmla="*/ 586371 h 5857875"/>
              <a:gd name="connsiteX4" fmla="*/ 10048875 w 10048875"/>
              <a:gd name="connsiteY4" fmla="*/ 5271502 h 5857875"/>
              <a:gd name="connsiteX5" fmla="*/ 9618287 w 10048875"/>
              <a:gd name="connsiteY5" fmla="*/ 5857874 h 5857875"/>
              <a:gd name="connsiteX6" fmla="*/ 430586 w 10048875"/>
              <a:gd name="connsiteY6" fmla="*/ 5857874 h 5857875"/>
              <a:gd name="connsiteX7" fmla="*/ 0 w 10048875"/>
              <a:gd name="connsiteY7" fmla="*/ 5271502 h 5857875"/>
              <a:gd name="connsiteX8" fmla="*/ 0 w 10048875"/>
              <a:gd name="connsiteY8" fmla="*/ 586371 h 585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48875" h="5857875" fill="none" extrusionOk="0">
                <a:moveTo>
                  <a:pt x="0" y="586371"/>
                </a:moveTo>
                <a:cubicBezTo>
                  <a:pt x="5552" y="325321"/>
                  <a:pt x="271588" y="-68956"/>
                  <a:pt x="430586" y="0"/>
                </a:cubicBezTo>
                <a:cubicBezTo>
                  <a:pt x="3727388" y="248969"/>
                  <a:pt x="7515223" y="-385798"/>
                  <a:pt x="9618287" y="0"/>
                </a:cubicBezTo>
                <a:cubicBezTo>
                  <a:pt x="9785047" y="-13463"/>
                  <a:pt x="10127027" y="190528"/>
                  <a:pt x="10048875" y="586371"/>
                </a:cubicBezTo>
                <a:cubicBezTo>
                  <a:pt x="10196125" y="2519323"/>
                  <a:pt x="10290311" y="3418346"/>
                  <a:pt x="10048875" y="5271502"/>
                </a:cubicBezTo>
                <a:cubicBezTo>
                  <a:pt x="10003439" y="5652686"/>
                  <a:pt x="9911474" y="5855537"/>
                  <a:pt x="9618287" y="5857874"/>
                </a:cubicBezTo>
                <a:cubicBezTo>
                  <a:pt x="7443461" y="5691963"/>
                  <a:pt x="4598939" y="5770649"/>
                  <a:pt x="430586" y="5857874"/>
                </a:cubicBezTo>
                <a:cubicBezTo>
                  <a:pt x="180661" y="5764567"/>
                  <a:pt x="1181" y="5660034"/>
                  <a:pt x="0" y="5271502"/>
                </a:cubicBezTo>
                <a:cubicBezTo>
                  <a:pt x="-321415" y="3203825"/>
                  <a:pt x="300409" y="2014950"/>
                  <a:pt x="0" y="586371"/>
                </a:cubicBezTo>
                <a:close/>
              </a:path>
              <a:path w="10048875" h="5857875" stroke="0" extrusionOk="0">
                <a:moveTo>
                  <a:pt x="0" y="586371"/>
                </a:moveTo>
                <a:cubicBezTo>
                  <a:pt x="-51267" y="262436"/>
                  <a:pt x="238883" y="-44772"/>
                  <a:pt x="430586" y="0"/>
                </a:cubicBezTo>
                <a:cubicBezTo>
                  <a:pt x="3384943" y="-597258"/>
                  <a:pt x="5023144" y="420890"/>
                  <a:pt x="9618287" y="0"/>
                </a:cubicBezTo>
                <a:cubicBezTo>
                  <a:pt x="9772056" y="-8850"/>
                  <a:pt x="10049171" y="366590"/>
                  <a:pt x="10048875" y="586371"/>
                </a:cubicBezTo>
                <a:cubicBezTo>
                  <a:pt x="10280128" y="1935639"/>
                  <a:pt x="10393867" y="3644242"/>
                  <a:pt x="10048875" y="5271502"/>
                </a:cubicBezTo>
                <a:cubicBezTo>
                  <a:pt x="10064603" y="5643551"/>
                  <a:pt x="9818469" y="5846732"/>
                  <a:pt x="9618287" y="5857874"/>
                </a:cubicBezTo>
                <a:cubicBezTo>
                  <a:pt x="6050773" y="5756670"/>
                  <a:pt x="1438849" y="5883004"/>
                  <a:pt x="430586" y="5857874"/>
                </a:cubicBezTo>
                <a:cubicBezTo>
                  <a:pt x="199480" y="5758998"/>
                  <a:pt x="-21099" y="5524656"/>
                  <a:pt x="0" y="5271502"/>
                </a:cubicBezTo>
                <a:cubicBezTo>
                  <a:pt x="-325866" y="3643925"/>
                  <a:pt x="-367277" y="2456251"/>
                  <a:pt x="0" y="586371"/>
                </a:cubicBezTo>
                <a:close/>
              </a:path>
              <a:path w="10048875" h="5857875" fill="none" stroke="0" extrusionOk="0">
                <a:moveTo>
                  <a:pt x="0" y="586371"/>
                </a:moveTo>
                <a:cubicBezTo>
                  <a:pt x="-23300" y="226830"/>
                  <a:pt x="213360" y="-13979"/>
                  <a:pt x="430586" y="0"/>
                </a:cubicBezTo>
                <a:cubicBezTo>
                  <a:pt x="3229416" y="535633"/>
                  <a:pt x="7609370" y="-197386"/>
                  <a:pt x="9618287" y="0"/>
                </a:cubicBezTo>
                <a:cubicBezTo>
                  <a:pt x="9850883" y="18810"/>
                  <a:pt x="10123540" y="256732"/>
                  <a:pt x="10048875" y="586371"/>
                </a:cubicBezTo>
                <a:cubicBezTo>
                  <a:pt x="10045971" y="2815567"/>
                  <a:pt x="10283076" y="3355824"/>
                  <a:pt x="10048875" y="5271502"/>
                </a:cubicBezTo>
                <a:cubicBezTo>
                  <a:pt x="10019120" y="5653970"/>
                  <a:pt x="9880099" y="5804687"/>
                  <a:pt x="9618287" y="5857874"/>
                </a:cubicBezTo>
                <a:cubicBezTo>
                  <a:pt x="6810301" y="5463004"/>
                  <a:pt x="5004720" y="5764591"/>
                  <a:pt x="430586" y="5857874"/>
                </a:cubicBezTo>
                <a:cubicBezTo>
                  <a:pt x="192796" y="5811542"/>
                  <a:pt x="58608" y="5632363"/>
                  <a:pt x="0" y="5271502"/>
                </a:cubicBezTo>
                <a:cubicBezTo>
                  <a:pt x="-208025" y="3509056"/>
                  <a:pt x="-197789" y="2326991"/>
                  <a:pt x="0" y="586371"/>
                </a:cubicBezTo>
                <a:close/>
              </a:path>
              <a:path w="10048875" h="5857875" fill="none" stroke="0" extrusionOk="0">
                <a:moveTo>
                  <a:pt x="0" y="586371"/>
                </a:moveTo>
                <a:cubicBezTo>
                  <a:pt x="1736" y="286033"/>
                  <a:pt x="264707" y="-29723"/>
                  <a:pt x="430586" y="0"/>
                </a:cubicBezTo>
                <a:cubicBezTo>
                  <a:pt x="3473676" y="325673"/>
                  <a:pt x="7670379" y="-419883"/>
                  <a:pt x="9618287" y="0"/>
                </a:cubicBezTo>
                <a:cubicBezTo>
                  <a:pt x="9799499" y="-6475"/>
                  <a:pt x="10098872" y="228293"/>
                  <a:pt x="10048875" y="586371"/>
                </a:cubicBezTo>
                <a:cubicBezTo>
                  <a:pt x="10062391" y="2616156"/>
                  <a:pt x="10331703" y="3391773"/>
                  <a:pt x="10048875" y="5271502"/>
                </a:cubicBezTo>
                <a:cubicBezTo>
                  <a:pt x="10009086" y="5653500"/>
                  <a:pt x="9872522" y="5827433"/>
                  <a:pt x="9618287" y="5857874"/>
                </a:cubicBezTo>
                <a:cubicBezTo>
                  <a:pt x="7220482" y="5205594"/>
                  <a:pt x="4878420" y="5516922"/>
                  <a:pt x="430586" y="5857874"/>
                </a:cubicBezTo>
                <a:cubicBezTo>
                  <a:pt x="175265" y="5771928"/>
                  <a:pt x="24452" y="5641447"/>
                  <a:pt x="0" y="5271502"/>
                </a:cubicBezTo>
                <a:cubicBezTo>
                  <a:pt x="-302969" y="3494266"/>
                  <a:pt x="240470" y="2125655"/>
                  <a:pt x="0" y="58637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 name="Rectangle: Rounded Corners 8">
            <a:extLst>
              <a:ext uri="{FF2B5EF4-FFF2-40B4-BE49-F238E27FC236}">
                <a16:creationId xmlns:a16="http://schemas.microsoft.com/office/drawing/2014/main" xmlns="" id="{300E61FC-1C38-4F58-1170-3F8A1E8239DF}"/>
              </a:ext>
            </a:extLst>
          </p:cNvPr>
          <p:cNvSpPr/>
          <p:nvPr/>
        </p:nvSpPr>
        <p:spPr>
          <a:xfrm>
            <a:off x="2728971" y="856283"/>
            <a:ext cx="6893612" cy="1322618"/>
          </a:xfrm>
          <a:custGeom>
            <a:avLst/>
            <a:gdLst>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3612" h="1322618" fill="none" extrusionOk="0">
                <a:moveTo>
                  <a:pt x="0" y="132393"/>
                </a:moveTo>
                <a:cubicBezTo>
                  <a:pt x="5090" y="94505"/>
                  <a:pt x="171204" y="-14170"/>
                  <a:pt x="295386" y="0"/>
                </a:cubicBezTo>
                <a:cubicBezTo>
                  <a:pt x="2594618" y="58371"/>
                  <a:pt x="5220246" y="-231253"/>
                  <a:pt x="6598225" y="0"/>
                </a:cubicBezTo>
                <a:cubicBezTo>
                  <a:pt x="6730795" y="-2685"/>
                  <a:pt x="6935753" y="39264"/>
                  <a:pt x="6893612" y="132393"/>
                </a:cubicBezTo>
                <a:cubicBezTo>
                  <a:pt x="6921267" y="575523"/>
                  <a:pt x="7017952" y="770932"/>
                  <a:pt x="6893612" y="1190224"/>
                </a:cubicBezTo>
                <a:cubicBezTo>
                  <a:pt x="6863674" y="1283137"/>
                  <a:pt x="6802169" y="1321786"/>
                  <a:pt x="6598225" y="1322618"/>
                </a:cubicBezTo>
                <a:cubicBezTo>
                  <a:pt x="5068961" y="1289322"/>
                  <a:pt x="3211536" y="1298685"/>
                  <a:pt x="295386" y="1322618"/>
                </a:cubicBezTo>
                <a:cubicBezTo>
                  <a:pt x="125244" y="1296717"/>
                  <a:pt x="821" y="1287922"/>
                  <a:pt x="0" y="1190224"/>
                </a:cubicBezTo>
                <a:cubicBezTo>
                  <a:pt x="-174670" y="714285"/>
                  <a:pt x="100548" y="453887"/>
                  <a:pt x="0" y="132393"/>
                </a:cubicBezTo>
                <a:close/>
              </a:path>
              <a:path w="6893612" h="1322618" stroke="0" extrusionOk="0">
                <a:moveTo>
                  <a:pt x="0" y="132393"/>
                </a:moveTo>
                <a:cubicBezTo>
                  <a:pt x="-20072" y="57752"/>
                  <a:pt x="164330" y="-22051"/>
                  <a:pt x="295386" y="0"/>
                </a:cubicBezTo>
                <a:cubicBezTo>
                  <a:pt x="2327290" y="-194472"/>
                  <a:pt x="3463293" y="141658"/>
                  <a:pt x="6598225" y="0"/>
                </a:cubicBezTo>
                <a:cubicBezTo>
                  <a:pt x="6724862" y="-1865"/>
                  <a:pt x="6898704" y="76496"/>
                  <a:pt x="6893612" y="132393"/>
                </a:cubicBezTo>
                <a:cubicBezTo>
                  <a:pt x="7022082" y="443461"/>
                  <a:pt x="7078632" y="795878"/>
                  <a:pt x="6893612" y="1190224"/>
                </a:cubicBezTo>
                <a:cubicBezTo>
                  <a:pt x="6907333" y="1278204"/>
                  <a:pt x="6737090" y="1318736"/>
                  <a:pt x="6598225" y="1322618"/>
                </a:cubicBezTo>
                <a:cubicBezTo>
                  <a:pt x="3449285" y="1342979"/>
                  <a:pt x="1228775" y="1182804"/>
                  <a:pt x="295386" y="1322618"/>
                </a:cubicBezTo>
                <a:cubicBezTo>
                  <a:pt x="135140" y="1298279"/>
                  <a:pt x="-11800" y="1242170"/>
                  <a:pt x="0" y="1190224"/>
                </a:cubicBezTo>
                <a:cubicBezTo>
                  <a:pt x="-207447" y="839710"/>
                  <a:pt x="-186291" y="554286"/>
                  <a:pt x="0" y="132393"/>
                </a:cubicBezTo>
                <a:close/>
              </a:path>
              <a:path w="6893612" h="1322618" fill="none" stroke="0" extrusionOk="0">
                <a:moveTo>
                  <a:pt x="0" y="132393"/>
                </a:moveTo>
                <a:cubicBezTo>
                  <a:pt x="-15000" y="41440"/>
                  <a:pt x="154298" y="-3313"/>
                  <a:pt x="295386" y="0"/>
                </a:cubicBezTo>
                <a:cubicBezTo>
                  <a:pt x="2176330" y="105353"/>
                  <a:pt x="5141153" y="108633"/>
                  <a:pt x="6598225" y="0"/>
                </a:cubicBezTo>
                <a:cubicBezTo>
                  <a:pt x="6742354" y="6009"/>
                  <a:pt x="6923070" y="58867"/>
                  <a:pt x="6893612" y="132393"/>
                </a:cubicBezTo>
                <a:cubicBezTo>
                  <a:pt x="6857389" y="631561"/>
                  <a:pt x="7030435" y="764365"/>
                  <a:pt x="6893612" y="1190224"/>
                </a:cubicBezTo>
                <a:cubicBezTo>
                  <a:pt x="6874054" y="1279949"/>
                  <a:pt x="6767713" y="1308560"/>
                  <a:pt x="6598225" y="1322618"/>
                </a:cubicBezTo>
                <a:cubicBezTo>
                  <a:pt x="4825789" y="1219528"/>
                  <a:pt x="3468265" y="1273109"/>
                  <a:pt x="295386" y="1322618"/>
                </a:cubicBezTo>
                <a:cubicBezTo>
                  <a:pt x="125187" y="1313314"/>
                  <a:pt x="22169" y="1269739"/>
                  <a:pt x="0" y="1190224"/>
                </a:cubicBezTo>
                <a:cubicBezTo>
                  <a:pt x="-151013" y="792295"/>
                  <a:pt x="-67150" y="533370"/>
                  <a:pt x="0" y="132393"/>
                </a:cubicBezTo>
                <a:close/>
              </a:path>
              <a:path w="6893612" h="1322618" fill="none" stroke="0" extrusionOk="0">
                <a:moveTo>
                  <a:pt x="0" y="132393"/>
                </a:moveTo>
                <a:cubicBezTo>
                  <a:pt x="1661" y="59720"/>
                  <a:pt x="175908" y="-3094"/>
                  <a:pt x="295386" y="0"/>
                </a:cubicBezTo>
                <a:cubicBezTo>
                  <a:pt x="2306490" y="283959"/>
                  <a:pt x="5249872" y="-149919"/>
                  <a:pt x="6598225" y="0"/>
                </a:cubicBezTo>
                <a:cubicBezTo>
                  <a:pt x="6719714" y="-759"/>
                  <a:pt x="6931005" y="60071"/>
                  <a:pt x="6893612" y="132393"/>
                </a:cubicBezTo>
                <a:cubicBezTo>
                  <a:pt x="6902718" y="608121"/>
                  <a:pt x="7003879" y="751800"/>
                  <a:pt x="6893612" y="1190224"/>
                </a:cubicBezTo>
                <a:cubicBezTo>
                  <a:pt x="6871247" y="1276723"/>
                  <a:pt x="6777916" y="1308255"/>
                  <a:pt x="6598225" y="1322618"/>
                </a:cubicBezTo>
                <a:cubicBezTo>
                  <a:pt x="4962546" y="1138184"/>
                  <a:pt x="3343787" y="1131080"/>
                  <a:pt x="295386" y="1322618"/>
                </a:cubicBezTo>
                <a:cubicBezTo>
                  <a:pt x="123107" y="1299600"/>
                  <a:pt x="7059" y="1273851"/>
                  <a:pt x="0" y="1190224"/>
                </a:cubicBezTo>
                <a:cubicBezTo>
                  <a:pt x="-163388" y="787114"/>
                  <a:pt x="54794" y="479062"/>
                  <a:pt x="0" y="132393"/>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6" name="Hộp Văn bản 13">
            <a:extLst>
              <a:ext uri="{FF2B5EF4-FFF2-40B4-BE49-F238E27FC236}">
                <a16:creationId xmlns:a16="http://schemas.microsoft.com/office/drawing/2014/main" xmlns="" id="{17C39FD5-2F90-CB96-023D-BB4C05B9BA1C}"/>
              </a:ext>
            </a:extLst>
          </p:cNvPr>
          <p:cNvSpPr txBox="1"/>
          <p:nvPr/>
        </p:nvSpPr>
        <p:spPr>
          <a:xfrm>
            <a:off x="3629658" y="866761"/>
            <a:ext cx="5992925"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nghề</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gì</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được</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nhắc</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hát</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7" name="Picture 5" descr="Icon&#10;&#10;Description automatically generated">
            <a:extLst>
              <a:ext uri="{FF2B5EF4-FFF2-40B4-BE49-F238E27FC236}">
                <a16:creationId xmlns:a16="http://schemas.microsoft.com/office/drawing/2014/main" xmlns="" id="{D18F99F3-2F03-2495-48EE-ACFB7F28A2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4154" y="484009"/>
            <a:ext cx="1879806" cy="1688119"/>
          </a:xfrm>
          <a:prstGeom prst="rect">
            <a:avLst/>
          </a:prstGeom>
        </p:spPr>
      </p:pic>
      <p:pic>
        <p:nvPicPr>
          <p:cNvPr id="11" name="Picture 7">
            <a:extLst>
              <a:ext uri="{FF2B5EF4-FFF2-40B4-BE49-F238E27FC236}">
                <a16:creationId xmlns:a16="http://schemas.microsoft.com/office/drawing/2014/main" xmlns="" id="{65CDB9CF-C389-6742-DF10-56EAA8DDC916}"/>
              </a:ext>
            </a:extLst>
          </p:cNvPr>
          <p:cNvPicPr>
            <a:picLocks noChangeAspect="1"/>
          </p:cNvPicPr>
          <p:nvPr/>
        </p:nvPicPr>
        <p:blipFill>
          <a:blip r:embed="rId4"/>
          <a:stretch>
            <a:fillRect/>
          </a:stretch>
        </p:blipFill>
        <p:spPr>
          <a:xfrm>
            <a:off x="8242941" y="995576"/>
            <a:ext cx="4585252" cy="5862424"/>
          </a:xfrm>
          <a:prstGeom prst="rect">
            <a:avLst/>
          </a:prstGeom>
        </p:spPr>
      </p:pic>
      <p:sp>
        <p:nvSpPr>
          <p:cNvPr id="20" name="Rectangle: Rounded Corners 19">
            <a:extLst>
              <a:ext uri="{FF2B5EF4-FFF2-40B4-BE49-F238E27FC236}">
                <a16:creationId xmlns:a16="http://schemas.microsoft.com/office/drawing/2014/main" xmlns="" id="{39936D3F-2800-FB99-397A-7C82F8976952}"/>
              </a:ext>
            </a:extLst>
          </p:cNvPr>
          <p:cNvSpPr/>
          <p:nvPr/>
        </p:nvSpPr>
        <p:spPr>
          <a:xfrm>
            <a:off x="1571626" y="3097788"/>
            <a:ext cx="6619874" cy="2217162"/>
          </a:xfrm>
          <a:prstGeom prst="roundRect">
            <a:avLst/>
          </a:prstGeom>
          <a:solidFill>
            <a:schemeClr val="accent4">
              <a:lumMod val="60000"/>
              <a:lumOff val="4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rPr>
              <a:t>Công</a:t>
            </a:r>
            <a:r>
              <a:rPr lang="en-US" sz="4800" b="1" dirty="0">
                <a:solidFill>
                  <a:schemeClr val="tx1"/>
                </a:solidFill>
              </a:rPr>
              <a:t> an, </a:t>
            </a:r>
            <a:r>
              <a:rPr lang="en-US" sz="4800" b="1" dirty="0" err="1">
                <a:solidFill>
                  <a:schemeClr val="tx1"/>
                </a:solidFill>
              </a:rPr>
              <a:t>bác</a:t>
            </a:r>
            <a:r>
              <a:rPr lang="en-US" sz="4800" b="1" dirty="0">
                <a:solidFill>
                  <a:schemeClr val="tx1"/>
                </a:solidFill>
              </a:rPr>
              <a:t> </a:t>
            </a:r>
            <a:r>
              <a:rPr lang="en-US" sz="4800" b="1" dirty="0" err="1">
                <a:solidFill>
                  <a:schemeClr val="tx1"/>
                </a:solidFill>
              </a:rPr>
              <a:t>sĩ</a:t>
            </a:r>
            <a:r>
              <a:rPr lang="en-US" sz="4800" b="1" dirty="0">
                <a:solidFill>
                  <a:schemeClr val="tx1"/>
                </a:solidFill>
              </a:rPr>
              <a:t>, </a:t>
            </a:r>
            <a:r>
              <a:rPr lang="en-US" sz="4800" b="1" dirty="0" err="1">
                <a:solidFill>
                  <a:schemeClr val="tx1"/>
                </a:solidFill>
              </a:rPr>
              <a:t>cô</a:t>
            </a:r>
            <a:r>
              <a:rPr lang="en-US" sz="4800" b="1" dirty="0">
                <a:solidFill>
                  <a:schemeClr val="tx1"/>
                </a:solidFill>
              </a:rPr>
              <a:t> </a:t>
            </a:r>
            <a:r>
              <a:rPr lang="en-US" sz="4800" b="1" dirty="0" err="1">
                <a:solidFill>
                  <a:schemeClr val="tx1"/>
                </a:solidFill>
              </a:rPr>
              <a:t>giáo</a:t>
            </a:r>
            <a:r>
              <a:rPr lang="en-US" sz="4800" b="1" dirty="0">
                <a:solidFill>
                  <a:schemeClr val="tx1"/>
                </a:solidFill>
              </a:rPr>
              <a:t>, </a:t>
            </a:r>
            <a:r>
              <a:rPr lang="en-US" sz="4800" b="1" dirty="0" err="1">
                <a:solidFill>
                  <a:schemeClr val="tx1"/>
                </a:solidFill>
              </a:rPr>
              <a:t>họa</a:t>
            </a:r>
            <a:r>
              <a:rPr lang="en-US" sz="4800" b="1" dirty="0">
                <a:solidFill>
                  <a:schemeClr val="tx1"/>
                </a:solidFill>
              </a:rPr>
              <a:t> </a:t>
            </a:r>
            <a:r>
              <a:rPr lang="en-US" sz="4800" b="1" dirty="0" err="1">
                <a:solidFill>
                  <a:schemeClr val="tx1"/>
                </a:solidFill>
              </a:rPr>
              <a:t>sĩ</a:t>
            </a:r>
            <a:r>
              <a:rPr lang="en-US" sz="4800" b="1" dirty="0">
                <a:solidFill>
                  <a:schemeClr val="tx1"/>
                </a:solidFill>
              </a:rPr>
              <a:t>, </a:t>
            </a:r>
            <a:r>
              <a:rPr lang="en-US" sz="4800" b="1" dirty="0" err="1">
                <a:solidFill>
                  <a:schemeClr val="tx1"/>
                </a:solidFill>
              </a:rPr>
              <a:t>nông</a:t>
            </a:r>
            <a:r>
              <a:rPr lang="en-US" sz="4800" b="1" dirty="0">
                <a:solidFill>
                  <a:schemeClr val="tx1"/>
                </a:solidFill>
              </a:rPr>
              <a:t> </a:t>
            </a:r>
            <a:r>
              <a:rPr lang="en-US" sz="4800" b="1" dirty="0" err="1">
                <a:solidFill>
                  <a:schemeClr val="tx1"/>
                </a:solidFill>
              </a:rPr>
              <a:t>dân</a:t>
            </a:r>
            <a:r>
              <a:rPr lang="en-US" sz="4800" b="1" dirty="0">
                <a:solidFill>
                  <a:schemeClr val="tx1"/>
                </a:solidFill>
              </a:rPr>
              <a:t>, </a:t>
            </a:r>
            <a:r>
              <a:rPr lang="en-US" sz="4800" b="1" dirty="0" err="1">
                <a:solidFill>
                  <a:schemeClr val="tx1"/>
                </a:solidFill>
              </a:rPr>
              <a:t>đầu</a:t>
            </a:r>
            <a:r>
              <a:rPr lang="en-US" sz="4800" b="1" dirty="0">
                <a:solidFill>
                  <a:schemeClr val="tx1"/>
                </a:solidFill>
              </a:rPr>
              <a:t> </a:t>
            </a:r>
            <a:r>
              <a:rPr lang="en-US" sz="4800" b="1" dirty="0" err="1">
                <a:solidFill>
                  <a:schemeClr val="tx1"/>
                </a:solidFill>
              </a:rPr>
              <a:t>bếp</a:t>
            </a:r>
            <a:r>
              <a:rPr lang="en-US" sz="4800" b="1" dirty="0">
                <a:solidFill>
                  <a:schemeClr val="tx1"/>
                </a:solidFill>
              </a:rPr>
              <a:t>, phi </a:t>
            </a:r>
            <a:r>
              <a:rPr lang="en-US" sz="4800" b="1" dirty="0" err="1">
                <a:solidFill>
                  <a:schemeClr val="tx1"/>
                </a:solidFill>
              </a:rPr>
              <a:t>công</a:t>
            </a:r>
            <a:r>
              <a:rPr lang="en-US" sz="4800" b="1" dirty="0">
                <a:solidFill>
                  <a:schemeClr val="tx1"/>
                </a:solidFill>
              </a:rPr>
              <a:t>…</a:t>
            </a:r>
          </a:p>
        </p:txBody>
      </p:sp>
    </p:spTree>
    <p:extLst>
      <p:ext uri="{BB962C8B-B14F-4D97-AF65-F5344CB8AC3E}">
        <p14:creationId xmlns:p14="http://schemas.microsoft.com/office/powerpoint/2010/main" val="4260740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xmlns="" id="{84561F48-201E-F8F3-2B6A-B64A82E272F0}"/>
              </a:ext>
            </a:extLst>
          </p:cNvPr>
          <p:cNvSpPr/>
          <p:nvPr/>
        </p:nvSpPr>
        <p:spPr>
          <a:xfrm>
            <a:off x="1600201" y="313159"/>
            <a:ext cx="8444132" cy="4441721"/>
          </a:xfrm>
          <a:custGeom>
            <a:avLst/>
            <a:gdLst>
              <a:gd name="connsiteX0" fmla="*/ 0 w 8444132"/>
              <a:gd name="connsiteY0" fmla="*/ 444615 h 4441721"/>
              <a:gd name="connsiteX1" fmla="*/ 361824 w 8444132"/>
              <a:gd name="connsiteY1" fmla="*/ 0 h 4441721"/>
              <a:gd name="connsiteX2" fmla="*/ 8082306 w 8444132"/>
              <a:gd name="connsiteY2" fmla="*/ 0 h 4441721"/>
              <a:gd name="connsiteX3" fmla="*/ 8444132 w 8444132"/>
              <a:gd name="connsiteY3" fmla="*/ 444615 h 4441721"/>
              <a:gd name="connsiteX4" fmla="*/ 8444132 w 8444132"/>
              <a:gd name="connsiteY4" fmla="*/ 3997104 h 4441721"/>
              <a:gd name="connsiteX5" fmla="*/ 8082306 w 8444132"/>
              <a:gd name="connsiteY5" fmla="*/ 4441721 h 4441721"/>
              <a:gd name="connsiteX6" fmla="*/ 361824 w 8444132"/>
              <a:gd name="connsiteY6" fmla="*/ 4441721 h 4441721"/>
              <a:gd name="connsiteX7" fmla="*/ 0 w 8444132"/>
              <a:gd name="connsiteY7" fmla="*/ 3997104 h 4441721"/>
              <a:gd name="connsiteX8" fmla="*/ 0 w 8444132"/>
              <a:gd name="connsiteY8" fmla="*/ 444615 h 4441721"/>
              <a:gd name="connsiteX0" fmla="*/ 0 w 8444132"/>
              <a:gd name="connsiteY0" fmla="*/ 444615 h 4441721"/>
              <a:gd name="connsiteX1" fmla="*/ 361824 w 8444132"/>
              <a:gd name="connsiteY1" fmla="*/ 0 h 4441721"/>
              <a:gd name="connsiteX2" fmla="*/ 8082306 w 8444132"/>
              <a:gd name="connsiteY2" fmla="*/ 0 h 4441721"/>
              <a:gd name="connsiteX3" fmla="*/ 8444132 w 8444132"/>
              <a:gd name="connsiteY3" fmla="*/ 444615 h 4441721"/>
              <a:gd name="connsiteX4" fmla="*/ 8444132 w 8444132"/>
              <a:gd name="connsiteY4" fmla="*/ 3997104 h 4441721"/>
              <a:gd name="connsiteX5" fmla="*/ 8082306 w 8444132"/>
              <a:gd name="connsiteY5" fmla="*/ 4441721 h 4441721"/>
              <a:gd name="connsiteX6" fmla="*/ 361824 w 8444132"/>
              <a:gd name="connsiteY6" fmla="*/ 4441721 h 4441721"/>
              <a:gd name="connsiteX7" fmla="*/ 0 w 8444132"/>
              <a:gd name="connsiteY7" fmla="*/ 3997104 h 4441721"/>
              <a:gd name="connsiteX8" fmla="*/ 0 w 8444132"/>
              <a:gd name="connsiteY8" fmla="*/ 444615 h 4441721"/>
              <a:gd name="connsiteX0" fmla="*/ 0 w 8444132"/>
              <a:gd name="connsiteY0" fmla="*/ 444615 h 4441721"/>
              <a:gd name="connsiteX1" fmla="*/ 361824 w 8444132"/>
              <a:gd name="connsiteY1" fmla="*/ 0 h 4441721"/>
              <a:gd name="connsiteX2" fmla="*/ 8082306 w 8444132"/>
              <a:gd name="connsiteY2" fmla="*/ 0 h 4441721"/>
              <a:gd name="connsiteX3" fmla="*/ 8444132 w 8444132"/>
              <a:gd name="connsiteY3" fmla="*/ 444615 h 4441721"/>
              <a:gd name="connsiteX4" fmla="*/ 8444132 w 8444132"/>
              <a:gd name="connsiteY4" fmla="*/ 3997104 h 4441721"/>
              <a:gd name="connsiteX5" fmla="*/ 8082306 w 8444132"/>
              <a:gd name="connsiteY5" fmla="*/ 4441721 h 4441721"/>
              <a:gd name="connsiteX6" fmla="*/ 361824 w 8444132"/>
              <a:gd name="connsiteY6" fmla="*/ 4441721 h 4441721"/>
              <a:gd name="connsiteX7" fmla="*/ 0 w 8444132"/>
              <a:gd name="connsiteY7" fmla="*/ 3997104 h 4441721"/>
              <a:gd name="connsiteX8" fmla="*/ 0 w 8444132"/>
              <a:gd name="connsiteY8" fmla="*/ 444615 h 44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4132" h="4441721" fill="none" extrusionOk="0">
                <a:moveTo>
                  <a:pt x="0" y="444615"/>
                </a:moveTo>
                <a:cubicBezTo>
                  <a:pt x="5423" y="255710"/>
                  <a:pt x="220081" y="-48030"/>
                  <a:pt x="361824" y="0"/>
                </a:cubicBezTo>
                <a:cubicBezTo>
                  <a:pt x="2983377" y="186736"/>
                  <a:pt x="6433639" y="-479155"/>
                  <a:pt x="8082306" y="0"/>
                </a:cubicBezTo>
                <a:cubicBezTo>
                  <a:pt x="8200994" y="-14262"/>
                  <a:pt x="8489326" y="158808"/>
                  <a:pt x="8444132" y="444615"/>
                </a:cubicBezTo>
                <a:cubicBezTo>
                  <a:pt x="8493157" y="1940911"/>
                  <a:pt x="8632689" y="2583766"/>
                  <a:pt x="8444132" y="3997104"/>
                </a:cubicBezTo>
                <a:cubicBezTo>
                  <a:pt x="8410028" y="4283263"/>
                  <a:pt x="8323789" y="4440087"/>
                  <a:pt x="8082306" y="4441721"/>
                </a:cubicBezTo>
                <a:cubicBezTo>
                  <a:pt x="6287857" y="4319715"/>
                  <a:pt x="3919361" y="4379315"/>
                  <a:pt x="361824" y="4441721"/>
                </a:cubicBezTo>
                <a:cubicBezTo>
                  <a:pt x="152428" y="4372564"/>
                  <a:pt x="1326" y="4309263"/>
                  <a:pt x="0" y="3997104"/>
                </a:cubicBezTo>
                <a:cubicBezTo>
                  <a:pt x="-198607" y="2562924"/>
                  <a:pt x="127296" y="1575530"/>
                  <a:pt x="0" y="444615"/>
                </a:cubicBezTo>
                <a:close/>
              </a:path>
              <a:path w="8444132" h="4441721" stroke="0" extrusionOk="0">
                <a:moveTo>
                  <a:pt x="0" y="444615"/>
                </a:moveTo>
                <a:cubicBezTo>
                  <a:pt x="-28373" y="188863"/>
                  <a:pt x="200884" y="-36241"/>
                  <a:pt x="361824" y="0"/>
                </a:cubicBezTo>
                <a:cubicBezTo>
                  <a:pt x="2853078" y="-524467"/>
                  <a:pt x="4160725" y="418973"/>
                  <a:pt x="8082306" y="0"/>
                </a:cubicBezTo>
                <a:cubicBezTo>
                  <a:pt x="8230377" y="-3697"/>
                  <a:pt x="8445771" y="274325"/>
                  <a:pt x="8444132" y="444615"/>
                </a:cubicBezTo>
                <a:cubicBezTo>
                  <a:pt x="8605420" y="1460641"/>
                  <a:pt x="8773887" y="2845602"/>
                  <a:pt x="8444132" y="3997104"/>
                </a:cubicBezTo>
                <a:cubicBezTo>
                  <a:pt x="8442551" y="4275084"/>
                  <a:pt x="8233426" y="4429496"/>
                  <a:pt x="8082306" y="4441721"/>
                </a:cubicBezTo>
                <a:cubicBezTo>
                  <a:pt x="4944075" y="4378468"/>
                  <a:pt x="1210087" y="4495626"/>
                  <a:pt x="361824" y="4441721"/>
                </a:cubicBezTo>
                <a:cubicBezTo>
                  <a:pt x="172459" y="4358378"/>
                  <a:pt x="-14320" y="4194640"/>
                  <a:pt x="0" y="3997104"/>
                </a:cubicBezTo>
                <a:cubicBezTo>
                  <a:pt x="-263964" y="2756917"/>
                  <a:pt x="-301948" y="1861473"/>
                  <a:pt x="0" y="444615"/>
                </a:cubicBezTo>
                <a:close/>
              </a:path>
              <a:path w="8444132" h="4441721" fill="none" stroke="0" extrusionOk="0">
                <a:moveTo>
                  <a:pt x="0" y="444615"/>
                </a:moveTo>
                <a:cubicBezTo>
                  <a:pt x="-18530" y="171174"/>
                  <a:pt x="185992" y="-10525"/>
                  <a:pt x="361824" y="0"/>
                </a:cubicBezTo>
                <a:cubicBezTo>
                  <a:pt x="2845988" y="343212"/>
                  <a:pt x="6329453" y="-32589"/>
                  <a:pt x="8082306" y="0"/>
                </a:cubicBezTo>
                <a:cubicBezTo>
                  <a:pt x="8252702" y="2901"/>
                  <a:pt x="8480439" y="202309"/>
                  <a:pt x="8444132" y="444615"/>
                </a:cubicBezTo>
                <a:cubicBezTo>
                  <a:pt x="8437137" y="2135552"/>
                  <a:pt x="8585890" y="2513675"/>
                  <a:pt x="8444132" y="3997104"/>
                </a:cubicBezTo>
                <a:cubicBezTo>
                  <a:pt x="8430030" y="4303755"/>
                  <a:pt x="8297805" y="4404682"/>
                  <a:pt x="8082306" y="4441721"/>
                </a:cubicBezTo>
                <a:cubicBezTo>
                  <a:pt x="5915211" y="4022240"/>
                  <a:pt x="4236963" y="4233726"/>
                  <a:pt x="361824" y="4441721"/>
                </a:cubicBezTo>
                <a:cubicBezTo>
                  <a:pt x="156024" y="4397147"/>
                  <a:pt x="45473" y="4270105"/>
                  <a:pt x="0" y="3997104"/>
                </a:cubicBezTo>
                <a:cubicBezTo>
                  <a:pt x="-78634" y="2721125"/>
                  <a:pt x="-109484" y="1727850"/>
                  <a:pt x="0" y="444615"/>
                </a:cubicBezTo>
                <a:close/>
              </a:path>
              <a:path w="8444132" h="4441721" fill="none" stroke="0" extrusionOk="0">
                <a:moveTo>
                  <a:pt x="0" y="444615"/>
                </a:moveTo>
                <a:cubicBezTo>
                  <a:pt x="718" y="207293"/>
                  <a:pt x="217119" y="-25463"/>
                  <a:pt x="361824" y="0"/>
                </a:cubicBezTo>
                <a:cubicBezTo>
                  <a:pt x="2855715" y="397016"/>
                  <a:pt x="6509640" y="-368621"/>
                  <a:pt x="8082306" y="0"/>
                </a:cubicBezTo>
                <a:cubicBezTo>
                  <a:pt x="8235760" y="-4881"/>
                  <a:pt x="8484225" y="171233"/>
                  <a:pt x="8444132" y="444615"/>
                </a:cubicBezTo>
                <a:cubicBezTo>
                  <a:pt x="8448792" y="2035771"/>
                  <a:pt x="8607091" y="2534675"/>
                  <a:pt x="8444132" y="3997104"/>
                </a:cubicBezTo>
                <a:cubicBezTo>
                  <a:pt x="8415938" y="4279475"/>
                  <a:pt x="8302143" y="4422926"/>
                  <a:pt x="8082306" y="4441721"/>
                </a:cubicBezTo>
                <a:cubicBezTo>
                  <a:pt x="6076698" y="4089037"/>
                  <a:pt x="4094997" y="4179209"/>
                  <a:pt x="361824" y="4441721"/>
                </a:cubicBezTo>
                <a:cubicBezTo>
                  <a:pt x="147722" y="4375764"/>
                  <a:pt x="11668" y="4277041"/>
                  <a:pt x="0" y="3997104"/>
                </a:cubicBezTo>
                <a:cubicBezTo>
                  <a:pt x="-245618" y="2648522"/>
                  <a:pt x="102395" y="1609264"/>
                  <a:pt x="0" y="444615"/>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7" name="Hình ảnh 16" descr="Ảnh có chứa vải&#10;&#10;Mô tả được tạo tự động">
            <a:extLst>
              <a:ext uri="{FF2B5EF4-FFF2-40B4-BE49-F238E27FC236}">
                <a16:creationId xmlns:a16="http://schemas.microsoft.com/office/drawing/2014/main" xmlns="" id="{25BB38AD-7C76-4DA1-83A4-F40E5E96482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9270901" y="-611773"/>
            <a:ext cx="1767827" cy="1876894"/>
          </a:xfrm>
          <a:prstGeom prst="rect">
            <a:avLst/>
          </a:prstGeom>
        </p:spPr>
      </p:pic>
      <p:pic>
        <p:nvPicPr>
          <p:cNvPr id="3" name="Picture 2">
            <a:extLst>
              <a:ext uri="{FF2B5EF4-FFF2-40B4-BE49-F238E27FC236}">
                <a16:creationId xmlns:a16="http://schemas.microsoft.com/office/drawing/2014/main" xmlns="" id="{F5D63D11-7D37-86D4-3A97-504712906B1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8877300" y="3301520"/>
            <a:ext cx="3470755" cy="3470755"/>
          </a:xfrm>
          <a:prstGeom prst="rect">
            <a:avLst/>
          </a:prstGeom>
        </p:spPr>
      </p:pic>
      <p:pic>
        <p:nvPicPr>
          <p:cNvPr id="5" name="Picture 4" descr="A picture containing text, furniture&#10;&#10;Description automatically generated">
            <a:extLst>
              <a:ext uri="{FF2B5EF4-FFF2-40B4-BE49-F238E27FC236}">
                <a16:creationId xmlns:a16="http://schemas.microsoft.com/office/drawing/2014/main" xmlns="" id="{E7EB9484-14B9-378C-3698-C9A827DC6DDD}"/>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10026" y="4317921"/>
            <a:ext cx="2952750" cy="2635329"/>
          </a:xfrm>
          <a:prstGeom prst="rect">
            <a:avLst/>
          </a:prstGeom>
        </p:spPr>
      </p:pic>
      <p:grpSp>
        <p:nvGrpSpPr>
          <p:cNvPr id="8" name="Group 7">
            <a:extLst>
              <a:ext uri="{FF2B5EF4-FFF2-40B4-BE49-F238E27FC236}">
                <a16:creationId xmlns:a16="http://schemas.microsoft.com/office/drawing/2014/main" xmlns="" id="{54F0695B-555E-F29C-11E6-549B4DE3ED8E}"/>
              </a:ext>
            </a:extLst>
          </p:cNvPr>
          <p:cNvGrpSpPr/>
          <p:nvPr/>
        </p:nvGrpSpPr>
        <p:grpSpPr>
          <a:xfrm>
            <a:off x="6100584" y="3807224"/>
            <a:ext cx="3519665" cy="3126976"/>
            <a:chOff x="1901195" y="2605309"/>
            <a:chExt cx="2055644" cy="2321742"/>
          </a:xfrm>
        </p:grpSpPr>
        <p:pic>
          <p:nvPicPr>
            <p:cNvPr id="9" name="Picture 8" descr="A picture containing toy, doll&#10;&#10;Description automatically generated">
              <a:extLst>
                <a:ext uri="{FF2B5EF4-FFF2-40B4-BE49-F238E27FC236}">
                  <a16:creationId xmlns:a16="http://schemas.microsoft.com/office/drawing/2014/main" xmlns="" id="{42E66C63-D0DE-F47D-3F13-B031FAE3673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01195" y="2871407"/>
              <a:ext cx="2055644" cy="2055644"/>
            </a:xfrm>
            <a:prstGeom prst="rect">
              <a:avLst/>
            </a:prstGeom>
          </p:spPr>
        </p:pic>
        <p:pic>
          <p:nvPicPr>
            <p:cNvPr id="10" name="Picture 9" descr="A picture containing chart&#10;&#10;Description automatically generated">
              <a:extLst>
                <a:ext uri="{FF2B5EF4-FFF2-40B4-BE49-F238E27FC236}">
                  <a16:creationId xmlns:a16="http://schemas.microsoft.com/office/drawing/2014/main" xmlns="" id="{3F6BF562-8BE8-7F69-EF4D-34956F6754AF}"/>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backgroundMark x1="37344" y1="50182" x2="37344" y2="50182"/>
                          <a14:backgroundMark x1="44974" y1="43480" x2="9730" y2="58296"/>
                          <a14:backgroundMark x1="9730" y1="58296" x2="28421" y2="90311"/>
                          <a14:backgroundMark x1="28421" y1="90311" x2="71901" y2="83892"/>
                          <a14:backgroundMark x1="71901" y1="83892" x2="90230" y2="49697"/>
                          <a14:backgroundMark x1="90230" y1="49697" x2="43157" y2="42874"/>
                          <a14:backgroundMark x1="16552" y1="48971" x2="33064" y2="43763"/>
                          <a14:backgroundMark x1="13201" y1="48365" x2="12313" y2="48365"/>
                          <a14:backgroundMark x1="10174" y1="48365" x2="11990" y2="48042"/>
                        </a14:backgroundRemoval>
                      </a14:imgEffect>
                    </a14:imgLayer>
                  </a14:imgProps>
                </a:ext>
                <a:ext uri="{28A0092B-C50C-407E-A947-70E740481C1C}">
                  <a14:useLocalDpi xmlns:a14="http://schemas.microsoft.com/office/drawing/2010/main" val="0"/>
                </a:ext>
              </a:extLst>
            </a:blip>
            <a:stretch>
              <a:fillRect/>
            </a:stretch>
          </p:blipFill>
          <p:spPr>
            <a:xfrm rot="21228885">
              <a:off x="2217182" y="2605309"/>
              <a:ext cx="1325018" cy="1325018"/>
            </a:xfrm>
            <a:prstGeom prst="rect">
              <a:avLst/>
            </a:prstGeom>
          </p:spPr>
        </p:pic>
      </p:grpSp>
      <p:pic>
        <p:nvPicPr>
          <p:cNvPr id="12" name="Picture 11" descr="Icon&#10;&#10;Description automatically generated">
            <a:extLst>
              <a:ext uri="{FF2B5EF4-FFF2-40B4-BE49-F238E27FC236}">
                <a16:creationId xmlns:a16="http://schemas.microsoft.com/office/drawing/2014/main" xmlns="" id="{8D15BA8A-4E08-E8BA-9616-69E27E2CC30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8746" y="3567219"/>
            <a:ext cx="4437846" cy="4437846"/>
          </a:xfrm>
          <a:prstGeom prst="rect">
            <a:avLst/>
          </a:prstGeom>
        </p:spPr>
      </p:pic>
      <p:pic>
        <p:nvPicPr>
          <p:cNvPr id="13" name="Hình ảnh 16" descr="Ảnh có chứa vải&#10;&#10;Mô tả được tạo tự động">
            <a:extLst>
              <a:ext uri="{FF2B5EF4-FFF2-40B4-BE49-F238E27FC236}">
                <a16:creationId xmlns:a16="http://schemas.microsoft.com/office/drawing/2014/main" xmlns="" id="{C52D3D06-8A28-A93F-F5BE-FBE51A6DC1A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flipH="1">
            <a:off x="732678" y="-383173"/>
            <a:ext cx="1800972" cy="1876894"/>
          </a:xfrm>
          <a:prstGeom prst="rect">
            <a:avLst/>
          </a:prstGeom>
        </p:spPr>
      </p:pic>
      <p:pic>
        <p:nvPicPr>
          <p:cNvPr id="15" name="Picture 14">
            <a:extLst>
              <a:ext uri="{FF2B5EF4-FFF2-40B4-BE49-F238E27FC236}">
                <a16:creationId xmlns:a16="http://schemas.microsoft.com/office/drawing/2014/main" xmlns="" id="{EFD89501-229A-0AD6-DFFD-D0764CE940C7}"/>
              </a:ext>
            </a:extLst>
          </p:cNvPr>
          <p:cNvPicPr>
            <a:picLocks noChangeAspect="1"/>
          </p:cNvPicPr>
          <p:nvPr/>
        </p:nvPicPr>
        <p:blipFill>
          <a:blip r:embed="rId12"/>
          <a:stretch>
            <a:fillRect/>
          </a:stretch>
        </p:blipFill>
        <p:spPr>
          <a:xfrm>
            <a:off x="4206863" y="593892"/>
            <a:ext cx="3206774" cy="1993565"/>
          </a:xfrm>
          <a:prstGeom prst="rect">
            <a:avLst/>
          </a:prstGeom>
        </p:spPr>
      </p:pic>
      <p:pic>
        <p:nvPicPr>
          <p:cNvPr id="18" name="Picture 17">
            <a:extLst>
              <a:ext uri="{FF2B5EF4-FFF2-40B4-BE49-F238E27FC236}">
                <a16:creationId xmlns:a16="http://schemas.microsoft.com/office/drawing/2014/main" xmlns="" id="{B65919F2-38D1-B589-69AB-65DFBD1829F8}"/>
              </a:ext>
            </a:extLst>
          </p:cNvPr>
          <p:cNvPicPr>
            <a:picLocks noChangeAspect="1"/>
          </p:cNvPicPr>
          <p:nvPr/>
        </p:nvPicPr>
        <p:blipFill>
          <a:blip r:embed="rId13"/>
          <a:stretch>
            <a:fillRect/>
          </a:stretch>
        </p:blipFill>
        <p:spPr>
          <a:xfrm>
            <a:off x="2442658" y="1854608"/>
            <a:ext cx="7230483" cy="2310584"/>
          </a:xfrm>
          <a:prstGeom prst="rect">
            <a:avLst/>
          </a:prstGeom>
        </p:spPr>
      </p:pic>
      <p:sp>
        <p:nvSpPr>
          <p:cNvPr id="19" name="TextBox 18">
            <a:extLst>
              <a:ext uri="{FF2B5EF4-FFF2-40B4-BE49-F238E27FC236}">
                <a16:creationId xmlns:a16="http://schemas.microsoft.com/office/drawing/2014/main" xmlns="" id="{EBAFA9F6-41A7-8FCA-0008-FB1DC8C17807}"/>
              </a:ext>
            </a:extLst>
          </p:cNvPr>
          <p:cNvSpPr txBox="1"/>
          <p:nvPr/>
        </p:nvSpPr>
        <p:spPr>
          <a:xfrm>
            <a:off x="2534345" y="265489"/>
            <a:ext cx="69137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4472C4">
                    <a:lumMod val="50000"/>
                  </a:srgbClr>
                </a:solidFill>
                <a:effectLst/>
                <a:uLnTx/>
                <a:uFillTx/>
                <a:ea typeface="+mn-ea"/>
                <a:cs typeface="+mn-cs"/>
              </a:rPr>
              <a:t>Thứ</a:t>
            </a:r>
            <a:r>
              <a:rPr kumimoji="0" lang="en-US" sz="3600" b="0" i="0" u="none" strike="noStrike" kern="1200" cap="none" spc="0" normalizeH="0" baseline="0" noProof="0" dirty="0">
                <a:ln>
                  <a:noFill/>
                </a:ln>
                <a:solidFill>
                  <a:srgbClr val="4472C4">
                    <a:lumMod val="50000"/>
                  </a:srgbClr>
                </a:solidFill>
                <a:effectLst/>
                <a:uLnTx/>
                <a:uFillTx/>
                <a:ea typeface="+mn-ea"/>
                <a:cs typeface="+mn-cs"/>
              </a:rPr>
              <a:t> …… </a:t>
            </a:r>
            <a:r>
              <a:rPr kumimoji="0" lang="en-US" sz="3600" b="0" i="0" u="none" strike="noStrike" kern="1200" cap="none" spc="0" normalizeH="0" baseline="0" noProof="0" dirty="0" err="1">
                <a:ln>
                  <a:noFill/>
                </a:ln>
                <a:solidFill>
                  <a:srgbClr val="4472C4">
                    <a:lumMod val="50000"/>
                  </a:srgbClr>
                </a:solidFill>
                <a:effectLst/>
                <a:uLnTx/>
                <a:uFillTx/>
                <a:ea typeface="+mn-ea"/>
                <a:cs typeface="+mn-cs"/>
              </a:rPr>
              <a:t>ngày</a:t>
            </a:r>
            <a:r>
              <a:rPr kumimoji="0" lang="en-US" sz="3600" b="0" i="0" u="none" strike="noStrike" kern="1200" cap="none" spc="0" normalizeH="0" baseline="0" noProof="0" dirty="0">
                <a:ln>
                  <a:noFill/>
                </a:ln>
                <a:solidFill>
                  <a:srgbClr val="4472C4">
                    <a:lumMod val="50000"/>
                  </a:srgbClr>
                </a:solidFill>
                <a:effectLst/>
                <a:uLnTx/>
                <a:uFillTx/>
                <a:ea typeface="+mn-ea"/>
                <a:cs typeface="+mn-cs"/>
              </a:rPr>
              <a:t> …… </a:t>
            </a:r>
            <a:r>
              <a:rPr kumimoji="0" lang="en-US" sz="3600" b="0" i="0" u="none" strike="noStrike" kern="1200" cap="none" spc="0" normalizeH="0" baseline="0" noProof="0" dirty="0" err="1">
                <a:ln>
                  <a:noFill/>
                </a:ln>
                <a:solidFill>
                  <a:srgbClr val="4472C4">
                    <a:lumMod val="50000"/>
                  </a:srgbClr>
                </a:solidFill>
                <a:effectLst/>
                <a:uLnTx/>
                <a:uFillTx/>
                <a:ea typeface="+mn-ea"/>
                <a:cs typeface="+mn-cs"/>
              </a:rPr>
              <a:t>tháng</a:t>
            </a:r>
            <a:r>
              <a:rPr kumimoji="0" lang="en-US" sz="3600" b="0" i="0" u="none" strike="noStrike" kern="1200" cap="none" spc="0" normalizeH="0" baseline="0" noProof="0" dirty="0">
                <a:ln>
                  <a:noFill/>
                </a:ln>
                <a:solidFill>
                  <a:srgbClr val="4472C4">
                    <a:lumMod val="50000"/>
                  </a:srgbClr>
                </a:solidFill>
                <a:effectLst/>
                <a:uLnTx/>
                <a:uFillTx/>
                <a:ea typeface="+mn-ea"/>
                <a:cs typeface="+mn-cs"/>
              </a:rPr>
              <a:t> …….. </a:t>
            </a:r>
            <a:r>
              <a:rPr kumimoji="0" lang="en-US" sz="3600" b="0" i="0" u="none" strike="noStrike" kern="1200" cap="none" spc="0" normalizeH="0" baseline="0" noProof="0" dirty="0" err="1">
                <a:ln>
                  <a:noFill/>
                </a:ln>
                <a:solidFill>
                  <a:srgbClr val="4472C4">
                    <a:lumMod val="50000"/>
                  </a:srgbClr>
                </a:solidFill>
                <a:effectLst/>
                <a:uLnTx/>
                <a:uFillTx/>
                <a:ea typeface="+mn-ea"/>
                <a:cs typeface="+mn-cs"/>
              </a:rPr>
              <a:t>năm</a:t>
            </a:r>
            <a:r>
              <a:rPr kumimoji="0" lang="en-US" sz="3600" b="0" i="0" u="none" strike="noStrike" kern="1200" cap="none" spc="0" normalizeH="0" baseline="0" noProof="0" dirty="0">
                <a:ln>
                  <a:noFill/>
                </a:ln>
                <a:solidFill>
                  <a:srgbClr val="4472C4">
                    <a:lumMod val="50000"/>
                  </a:srgbClr>
                </a:solidFill>
                <a:effectLst/>
                <a:uLnTx/>
                <a:uFillTx/>
                <a:ea typeface="+mn-ea"/>
                <a:cs typeface="+mn-cs"/>
              </a:rPr>
              <a:t> </a:t>
            </a:r>
            <a:endParaRPr kumimoji="0" lang="vi-VN" sz="3600" b="0" i="0" u="none" strike="noStrike" kern="1200" cap="none" spc="0" normalizeH="0" baseline="0" noProof="0" dirty="0">
              <a:ln>
                <a:noFill/>
              </a:ln>
              <a:solidFill>
                <a:srgbClr val="4472C4">
                  <a:lumMod val="50000"/>
                </a:srgbClr>
              </a:solidFill>
              <a:effectLst/>
              <a:uLnTx/>
              <a:uFillTx/>
              <a:ea typeface="+mn-ea"/>
              <a:cs typeface="+mn-cs"/>
            </a:endParaRPr>
          </a:p>
        </p:txBody>
      </p:sp>
    </p:spTree>
    <p:extLst>
      <p:ext uri="{BB962C8B-B14F-4D97-AF65-F5344CB8AC3E}">
        <p14:creationId xmlns:p14="http://schemas.microsoft.com/office/powerpoint/2010/main" val="4184424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32" presetClass="emph" presetSubtype="0" fill="hold" nodeType="withEffect">
                                  <p:stCondLst>
                                    <p:cond delay="0"/>
                                  </p:stCondLst>
                                  <p:childTnLst>
                                    <p:animRot by="120000">
                                      <p:cBhvr>
                                        <p:cTn id="23" dur="100" fill="hold">
                                          <p:stCondLst>
                                            <p:cond delay="0"/>
                                          </p:stCondLst>
                                        </p:cTn>
                                        <p:tgtEl>
                                          <p:spTgt spid="13"/>
                                        </p:tgtEl>
                                        <p:attrNameLst>
                                          <p:attrName>r</p:attrName>
                                        </p:attrNameLst>
                                      </p:cBhvr>
                                    </p:animRot>
                                    <p:animRot by="-240000">
                                      <p:cBhvr>
                                        <p:cTn id="24" dur="200" fill="hold">
                                          <p:stCondLst>
                                            <p:cond delay="200"/>
                                          </p:stCondLst>
                                        </p:cTn>
                                        <p:tgtEl>
                                          <p:spTgt spid="13"/>
                                        </p:tgtEl>
                                        <p:attrNameLst>
                                          <p:attrName>r</p:attrName>
                                        </p:attrNameLst>
                                      </p:cBhvr>
                                    </p:animRot>
                                    <p:animRot by="240000">
                                      <p:cBhvr>
                                        <p:cTn id="25" dur="200" fill="hold">
                                          <p:stCondLst>
                                            <p:cond delay="400"/>
                                          </p:stCondLst>
                                        </p:cTn>
                                        <p:tgtEl>
                                          <p:spTgt spid="13"/>
                                        </p:tgtEl>
                                        <p:attrNameLst>
                                          <p:attrName>r</p:attrName>
                                        </p:attrNameLst>
                                      </p:cBhvr>
                                    </p:animRot>
                                    <p:animRot by="-240000">
                                      <p:cBhvr>
                                        <p:cTn id="26" dur="200" fill="hold">
                                          <p:stCondLst>
                                            <p:cond delay="600"/>
                                          </p:stCondLst>
                                        </p:cTn>
                                        <p:tgtEl>
                                          <p:spTgt spid="13"/>
                                        </p:tgtEl>
                                        <p:attrNameLst>
                                          <p:attrName>r</p:attrName>
                                        </p:attrNameLst>
                                      </p:cBhvr>
                                    </p:animRot>
                                    <p:animRot by="120000">
                                      <p:cBhvr>
                                        <p:cTn id="27" dur="200" fill="hold">
                                          <p:stCondLst>
                                            <p:cond delay="800"/>
                                          </p:stCondLst>
                                        </p:cTn>
                                        <p:tgtEl>
                                          <p:spTgt spid="13"/>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circle(in)">
                                      <p:cBhvr>
                                        <p:cTn id="37" dur="75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heel(1)">
                                      <p:cBhvr>
                                        <p:cTn id="4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xmlns="" id="{F0812D05-79C0-BE6F-54FE-57E9BDBDD4DD}"/>
              </a:ext>
            </a:extLst>
          </p:cNvPr>
          <p:cNvSpPr/>
          <p:nvPr/>
        </p:nvSpPr>
        <p:spPr>
          <a:xfrm>
            <a:off x="1025976" y="1194884"/>
            <a:ext cx="8056372" cy="1078376"/>
          </a:xfrm>
          <a:custGeom>
            <a:avLst/>
            <a:gdLst>
              <a:gd name="connsiteX0" fmla="*/ 0 w 8056372"/>
              <a:gd name="connsiteY0" fmla="*/ 179733 h 1078376"/>
              <a:gd name="connsiteX1" fmla="*/ 179733 w 8056372"/>
              <a:gd name="connsiteY1" fmla="*/ 0 h 1078376"/>
              <a:gd name="connsiteX2" fmla="*/ 7876639 w 8056372"/>
              <a:gd name="connsiteY2" fmla="*/ 0 h 1078376"/>
              <a:gd name="connsiteX3" fmla="*/ 8056372 w 8056372"/>
              <a:gd name="connsiteY3" fmla="*/ 179733 h 1078376"/>
              <a:gd name="connsiteX4" fmla="*/ 8056372 w 8056372"/>
              <a:gd name="connsiteY4" fmla="*/ 898643 h 1078376"/>
              <a:gd name="connsiteX5" fmla="*/ 7876639 w 8056372"/>
              <a:gd name="connsiteY5" fmla="*/ 1078376 h 1078376"/>
              <a:gd name="connsiteX6" fmla="*/ 179733 w 8056372"/>
              <a:gd name="connsiteY6" fmla="*/ 1078376 h 1078376"/>
              <a:gd name="connsiteX7" fmla="*/ 0 w 8056372"/>
              <a:gd name="connsiteY7" fmla="*/ 898643 h 1078376"/>
              <a:gd name="connsiteX8" fmla="*/ 0 w 8056372"/>
              <a:gd name="connsiteY8" fmla="*/ 179733 h 10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6372" h="1078376" fill="none" extrusionOk="0">
                <a:moveTo>
                  <a:pt x="0" y="179733"/>
                </a:moveTo>
                <a:cubicBezTo>
                  <a:pt x="9591" y="70133"/>
                  <a:pt x="75327" y="4966"/>
                  <a:pt x="179733" y="0"/>
                </a:cubicBezTo>
                <a:cubicBezTo>
                  <a:pt x="2976499" y="22936"/>
                  <a:pt x="5989038" y="-134525"/>
                  <a:pt x="7876639" y="0"/>
                </a:cubicBezTo>
                <a:cubicBezTo>
                  <a:pt x="7978953" y="-13653"/>
                  <a:pt x="8047247" y="79336"/>
                  <a:pt x="8056372" y="179733"/>
                </a:cubicBezTo>
                <a:cubicBezTo>
                  <a:pt x="8050366" y="400904"/>
                  <a:pt x="8028225" y="610712"/>
                  <a:pt x="8056372" y="898643"/>
                </a:cubicBezTo>
                <a:cubicBezTo>
                  <a:pt x="8051220" y="996678"/>
                  <a:pt x="7983983" y="1074724"/>
                  <a:pt x="7876639" y="1078376"/>
                </a:cubicBezTo>
                <a:cubicBezTo>
                  <a:pt x="5571423" y="989804"/>
                  <a:pt x="1389439" y="1059187"/>
                  <a:pt x="179733" y="1078376"/>
                </a:cubicBezTo>
                <a:cubicBezTo>
                  <a:pt x="66871" y="1092529"/>
                  <a:pt x="-10227" y="981807"/>
                  <a:pt x="0" y="898643"/>
                </a:cubicBezTo>
                <a:cubicBezTo>
                  <a:pt x="-21052" y="548349"/>
                  <a:pt x="57023" y="388564"/>
                  <a:pt x="0" y="179733"/>
                </a:cubicBezTo>
                <a:close/>
              </a:path>
              <a:path w="8056372" h="1078376" stroke="0" extrusionOk="0">
                <a:moveTo>
                  <a:pt x="0" y="179733"/>
                </a:moveTo>
                <a:cubicBezTo>
                  <a:pt x="14743" y="88979"/>
                  <a:pt x="77778" y="8290"/>
                  <a:pt x="179733" y="0"/>
                </a:cubicBezTo>
                <a:cubicBezTo>
                  <a:pt x="3479543" y="-9402"/>
                  <a:pt x="4864508" y="-138905"/>
                  <a:pt x="7876639" y="0"/>
                </a:cubicBezTo>
                <a:cubicBezTo>
                  <a:pt x="7978451" y="-893"/>
                  <a:pt x="8057654" y="84693"/>
                  <a:pt x="8056372" y="179733"/>
                </a:cubicBezTo>
                <a:cubicBezTo>
                  <a:pt x="8038534" y="301853"/>
                  <a:pt x="8120150" y="717805"/>
                  <a:pt x="8056372" y="898643"/>
                </a:cubicBezTo>
                <a:cubicBezTo>
                  <a:pt x="8067672" y="1004517"/>
                  <a:pt x="7975723" y="1081895"/>
                  <a:pt x="7876639" y="1078376"/>
                </a:cubicBezTo>
                <a:cubicBezTo>
                  <a:pt x="4117697" y="1056043"/>
                  <a:pt x="1772464" y="996927"/>
                  <a:pt x="179733" y="1078376"/>
                </a:cubicBezTo>
                <a:cubicBezTo>
                  <a:pt x="77344" y="1088804"/>
                  <a:pt x="3021" y="996714"/>
                  <a:pt x="0" y="898643"/>
                </a:cubicBezTo>
                <a:cubicBezTo>
                  <a:pt x="-37983" y="597456"/>
                  <a:pt x="-45410" y="355119"/>
                  <a:pt x="0" y="179733"/>
                </a:cubicBezTo>
                <a:close/>
              </a:path>
            </a:pathLst>
          </a:custGeom>
          <a:solidFill>
            <a:schemeClr val="accent4">
              <a:lumMod val="20000"/>
              <a:lumOff val="80000"/>
            </a:schemeClr>
          </a:solidFill>
          <a:ln w="28575">
            <a:solidFill>
              <a:schemeClr val="accent1"/>
            </a:solidFill>
            <a:prstDash val="dash"/>
            <a:extLst>
              <a:ext uri="{C807C97D-BFC1-408E-A445-0C87EB9F89A2}">
                <ask:lineSketchStyleProps xmlns:ask="http://schemas.microsoft.com/office/drawing/2018/sketchyshapes" xmln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6">
            <a:extLst>
              <a:ext uri="{FF2B5EF4-FFF2-40B4-BE49-F238E27FC236}">
                <a16:creationId xmlns:a16="http://schemas.microsoft.com/office/drawing/2014/main" xmlns="" id="{D4015792-E608-8EBF-BA4B-3AED8E7A3D0F}"/>
              </a:ext>
            </a:extLst>
          </p:cNvPr>
          <p:cNvSpPr txBox="1"/>
          <p:nvPr/>
        </p:nvSpPr>
        <p:spPr>
          <a:xfrm>
            <a:off x="1811647" y="1249243"/>
            <a:ext cx="7101889"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Nêu</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được</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đóng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góp</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một</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ngườ</a:t>
            </a:r>
            <a:r>
              <a:rPr lang="en-US" sz="2800" dirty="0" err="1">
                <a:solidFill>
                  <a:prstClr val="black"/>
                </a:solidFill>
                <a:latin typeface="Calibri" panose="020F0502020204030204"/>
              </a:rPr>
              <a:t>i</a:t>
            </a:r>
            <a:r>
              <a:rPr lang="en-US" sz="2800" dirty="0">
                <a:solidFill>
                  <a:prstClr val="black"/>
                </a:solidFill>
                <a:latin typeface="Calibri" panose="020F0502020204030204"/>
              </a:rPr>
              <a:t> </a:t>
            </a:r>
            <a:r>
              <a:rPr lang="en-US" sz="2800" dirty="0" err="1">
                <a:solidFill>
                  <a:prstClr val="black"/>
                </a:solidFill>
                <a:latin typeface="Calibri" panose="020F0502020204030204"/>
              </a:rPr>
              <a:t>lao</a:t>
            </a:r>
            <a:r>
              <a:rPr lang="en-US" sz="2800" dirty="0">
                <a:solidFill>
                  <a:prstClr val="black"/>
                </a:solidFill>
                <a:latin typeface="Calibri" panose="020F0502020204030204"/>
              </a:rPr>
              <a:t> </a:t>
            </a:r>
            <a:r>
              <a:rPr lang="en-US" sz="2800" dirty="0" err="1">
                <a:solidFill>
                  <a:prstClr val="black"/>
                </a:solidFill>
                <a:latin typeface="Calibri" panose="020F0502020204030204"/>
              </a:rPr>
              <a:t>động</a:t>
            </a:r>
            <a:r>
              <a:rPr lang="en-US" sz="2800" dirty="0">
                <a:solidFill>
                  <a:prstClr val="black"/>
                </a:solidFill>
                <a:latin typeface="Calibri" panose="020F0502020204030204"/>
              </a:rPr>
              <a:t> ở </a:t>
            </a:r>
            <a:r>
              <a:rPr lang="en-US" sz="2800" dirty="0" err="1">
                <a:solidFill>
                  <a:prstClr val="black"/>
                </a:solidFill>
                <a:latin typeface="Calibri" panose="020F0502020204030204"/>
              </a:rPr>
              <a:t>xung</a:t>
            </a:r>
            <a:r>
              <a:rPr lang="en-US" sz="2800" dirty="0">
                <a:solidFill>
                  <a:prstClr val="black"/>
                </a:solidFill>
                <a:latin typeface="Calibri" panose="020F0502020204030204"/>
              </a:rPr>
              <a:t> </a:t>
            </a:r>
            <a:r>
              <a:rPr lang="en-US" sz="2800" dirty="0" err="1">
                <a:solidFill>
                  <a:prstClr val="black"/>
                </a:solidFill>
                <a:latin typeface="Calibri" panose="020F0502020204030204"/>
              </a:rPr>
              <a:t>quanh</a:t>
            </a:r>
            <a:r>
              <a:rPr lang="en-US" sz="2800" dirty="0">
                <a:solidFill>
                  <a:prstClr val="black"/>
                </a:solidFill>
                <a:latin typeface="Calibri" panose="020F0502020204030204"/>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Hình chữ nhật: Góc Tròn 11">
            <a:extLst>
              <a:ext uri="{FF2B5EF4-FFF2-40B4-BE49-F238E27FC236}">
                <a16:creationId xmlns:a16="http://schemas.microsoft.com/office/drawing/2014/main" xmlns="" id="{18EF146E-3737-A1CB-41F9-4CF3EFF3F5E2}"/>
              </a:ext>
            </a:extLst>
          </p:cNvPr>
          <p:cNvSpPr/>
          <p:nvPr/>
        </p:nvSpPr>
        <p:spPr>
          <a:xfrm>
            <a:off x="2988846" y="2501702"/>
            <a:ext cx="8593101" cy="1078377"/>
          </a:xfrm>
          <a:custGeom>
            <a:avLst/>
            <a:gdLst>
              <a:gd name="connsiteX0" fmla="*/ 0 w 8593101"/>
              <a:gd name="connsiteY0" fmla="*/ 179733 h 1078377"/>
              <a:gd name="connsiteX1" fmla="*/ 179733 w 8593101"/>
              <a:gd name="connsiteY1" fmla="*/ 0 h 1078377"/>
              <a:gd name="connsiteX2" fmla="*/ 8413368 w 8593101"/>
              <a:gd name="connsiteY2" fmla="*/ 0 h 1078377"/>
              <a:gd name="connsiteX3" fmla="*/ 8593101 w 8593101"/>
              <a:gd name="connsiteY3" fmla="*/ 179733 h 1078377"/>
              <a:gd name="connsiteX4" fmla="*/ 8593101 w 8593101"/>
              <a:gd name="connsiteY4" fmla="*/ 898644 h 1078377"/>
              <a:gd name="connsiteX5" fmla="*/ 8413368 w 8593101"/>
              <a:gd name="connsiteY5" fmla="*/ 1078377 h 1078377"/>
              <a:gd name="connsiteX6" fmla="*/ 179733 w 8593101"/>
              <a:gd name="connsiteY6" fmla="*/ 1078377 h 1078377"/>
              <a:gd name="connsiteX7" fmla="*/ 0 w 8593101"/>
              <a:gd name="connsiteY7" fmla="*/ 898644 h 1078377"/>
              <a:gd name="connsiteX8" fmla="*/ 0 w 8593101"/>
              <a:gd name="connsiteY8" fmla="*/ 179733 h 107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3101" h="1078377" fill="none" extrusionOk="0">
                <a:moveTo>
                  <a:pt x="0" y="179733"/>
                </a:moveTo>
                <a:cubicBezTo>
                  <a:pt x="9591" y="70133"/>
                  <a:pt x="75327" y="4966"/>
                  <a:pt x="179733" y="0"/>
                </a:cubicBezTo>
                <a:cubicBezTo>
                  <a:pt x="3294929" y="22936"/>
                  <a:pt x="4329730" y="-134525"/>
                  <a:pt x="8413368" y="0"/>
                </a:cubicBezTo>
                <a:cubicBezTo>
                  <a:pt x="8515682" y="-13653"/>
                  <a:pt x="8583976" y="79336"/>
                  <a:pt x="8593101" y="179733"/>
                </a:cubicBezTo>
                <a:cubicBezTo>
                  <a:pt x="8591572" y="398497"/>
                  <a:pt x="8569476" y="604913"/>
                  <a:pt x="8593101" y="898644"/>
                </a:cubicBezTo>
                <a:cubicBezTo>
                  <a:pt x="8587949" y="996679"/>
                  <a:pt x="8520712" y="1074725"/>
                  <a:pt x="8413368" y="1078377"/>
                </a:cubicBezTo>
                <a:cubicBezTo>
                  <a:pt x="5611442" y="989805"/>
                  <a:pt x="2768190" y="1059188"/>
                  <a:pt x="179733" y="1078377"/>
                </a:cubicBezTo>
                <a:cubicBezTo>
                  <a:pt x="66871" y="1092530"/>
                  <a:pt x="-10227" y="981808"/>
                  <a:pt x="0" y="898644"/>
                </a:cubicBezTo>
                <a:cubicBezTo>
                  <a:pt x="-24580" y="554143"/>
                  <a:pt x="54479" y="392377"/>
                  <a:pt x="0" y="179733"/>
                </a:cubicBezTo>
                <a:close/>
              </a:path>
              <a:path w="8593101" h="1078377" stroke="0" extrusionOk="0">
                <a:moveTo>
                  <a:pt x="0" y="179733"/>
                </a:moveTo>
                <a:cubicBezTo>
                  <a:pt x="14743" y="88979"/>
                  <a:pt x="77778" y="8290"/>
                  <a:pt x="179733" y="0"/>
                </a:cubicBezTo>
                <a:cubicBezTo>
                  <a:pt x="1093459" y="-9402"/>
                  <a:pt x="7110611" y="-138905"/>
                  <a:pt x="8413368" y="0"/>
                </a:cubicBezTo>
                <a:cubicBezTo>
                  <a:pt x="8515180" y="-893"/>
                  <a:pt x="8594383" y="84693"/>
                  <a:pt x="8593101" y="179733"/>
                </a:cubicBezTo>
                <a:cubicBezTo>
                  <a:pt x="8577909" y="300739"/>
                  <a:pt x="8530367" y="715112"/>
                  <a:pt x="8593101" y="898644"/>
                </a:cubicBezTo>
                <a:cubicBezTo>
                  <a:pt x="8604401" y="1004518"/>
                  <a:pt x="8512452" y="1081896"/>
                  <a:pt x="8413368" y="1078377"/>
                </a:cubicBezTo>
                <a:cubicBezTo>
                  <a:pt x="7419311" y="1056044"/>
                  <a:pt x="2278536" y="996928"/>
                  <a:pt x="179733" y="1078377"/>
                </a:cubicBezTo>
                <a:cubicBezTo>
                  <a:pt x="77344" y="1088805"/>
                  <a:pt x="3021" y="996715"/>
                  <a:pt x="0" y="898644"/>
                </a:cubicBezTo>
                <a:cubicBezTo>
                  <a:pt x="-39572" y="599726"/>
                  <a:pt x="-47122" y="356253"/>
                  <a:pt x="0" y="179733"/>
                </a:cubicBezTo>
                <a:close/>
              </a:path>
            </a:pathLst>
          </a:custGeom>
          <a:solidFill>
            <a:schemeClr val="accent4">
              <a:lumMod val="20000"/>
              <a:lumOff val="80000"/>
            </a:schemeClr>
          </a:solidFill>
          <a:ln w="28575">
            <a:solidFill>
              <a:schemeClr val="accent1"/>
            </a:solidFill>
            <a:prstDash val="dash"/>
            <a:extLst>
              <a:ext uri="{C807C97D-BFC1-408E-A445-0C87EB9F89A2}">
                <ask:lineSketchStyleProps xmlns:ask="http://schemas.microsoft.com/office/drawing/2018/sketchyshapes" xmln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ộp Văn bản 12">
            <a:extLst>
              <a:ext uri="{FF2B5EF4-FFF2-40B4-BE49-F238E27FC236}">
                <a16:creationId xmlns:a16="http://schemas.microsoft.com/office/drawing/2014/main" xmlns="" id="{F11CF5AE-9296-9BFC-EBDD-F7AECD80182A}"/>
              </a:ext>
            </a:extLst>
          </p:cNvPr>
          <p:cNvSpPr txBox="1"/>
          <p:nvPr/>
        </p:nvSpPr>
        <p:spPr>
          <a:xfrm>
            <a:off x="3437107" y="2689412"/>
            <a:ext cx="7630076"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Biết</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vì</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sao</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phải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lao</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động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Hình ảnh 17" descr="Ảnh có chứa mẫu họa&#10;&#10;Mô tả được tạo tự động">
            <a:extLst>
              <a:ext uri="{FF2B5EF4-FFF2-40B4-BE49-F238E27FC236}">
                <a16:creationId xmlns:a16="http://schemas.microsoft.com/office/drawing/2014/main" xmlns="" id="{DAA51BC6-CEC4-324A-574C-702155340D5A}"/>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291094" y="1066406"/>
            <a:ext cx="1743292" cy="1283063"/>
          </a:xfrm>
          <a:prstGeom prst="rect">
            <a:avLst/>
          </a:prstGeom>
        </p:spPr>
      </p:pic>
      <p:pic>
        <p:nvPicPr>
          <p:cNvPr id="13" name="Hình ảnh 22" descr="Ảnh có chứa mẫu họa&#10;&#10;Mô tả được tạo tự động">
            <a:extLst>
              <a:ext uri="{FF2B5EF4-FFF2-40B4-BE49-F238E27FC236}">
                <a16:creationId xmlns:a16="http://schemas.microsoft.com/office/drawing/2014/main" xmlns="" id="{F163EC87-8ECC-AD52-6CCF-A715DEFA6D3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flipH="1">
            <a:off x="10448708" y="2373492"/>
            <a:ext cx="1743292" cy="1283063"/>
          </a:xfrm>
          <a:prstGeom prst="rect">
            <a:avLst/>
          </a:prstGeom>
        </p:spPr>
      </p:pic>
      <p:sp>
        <p:nvSpPr>
          <p:cNvPr id="14" name="Hình chữ nhật: Góc Tròn 23">
            <a:extLst>
              <a:ext uri="{FF2B5EF4-FFF2-40B4-BE49-F238E27FC236}">
                <a16:creationId xmlns:a16="http://schemas.microsoft.com/office/drawing/2014/main" xmlns="" id="{17B9F62D-77FE-0336-8719-13C7AB9F5D4F}"/>
              </a:ext>
            </a:extLst>
          </p:cNvPr>
          <p:cNvSpPr/>
          <p:nvPr/>
        </p:nvSpPr>
        <p:spPr>
          <a:xfrm>
            <a:off x="1025976" y="3903531"/>
            <a:ext cx="8994324" cy="1078376"/>
          </a:xfrm>
          <a:custGeom>
            <a:avLst/>
            <a:gdLst>
              <a:gd name="connsiteX0" fmla="*/ 0 w 8994324"/>
              <a:gd name="connsiteY0" fmla="*/ 179733 h 1078376"/>
              <a:gd name="connsiteX1" fmla="*/ 179733 w 8994324"/>
              <a:gd name="connsiteY1" fmla="*/ 0 h 1078376"/>
              <a:gd name="connsiteX2" fmla="*/ 8814591 w 8994324"/>
              <a:gd name="connsiteY2" fmla="*/ 0 h 1078376"/>
              <a:gd name="connsiteX3" fmla="*/ 8994324 w 8994324"/>
              <a:gd name="connsiteY3" fmla="*/ 179733 h 1078376"/>
              <a:gd name="connsiteX4" fmla="*/ 8994324 w 8994324"/>
              <a:gd name="connsiteY4" fmla="*/ 898643 h 1078376"/>
              <a:gd name="connsiteX5" fmla="*/ 8814591 w 8994324"/>
              <a:gd name="connsiteY5" fmla="*/ 1078376 h 1078376"/>
              <a:gd name="connsiteX6" fmla="*/ 179733 w 8994324"/>
              <a:gd name="connsiteY6" fmla="*/ 1078376 h 1078376"/>
              <a:gd name="connsiteX7" fmla="*/ 0 w 8994324"/>
              <a:gd name="connsiteY7" fmla="*/ 898643 h 1078376"/>
              <a:gd name="connsiteX8" fmla="*/ 0 w 8994324"/>
              <a:gd name="connsiteY8" fmla="*/ 179733 h 10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4324" h="1078376" fill="none" extrusionOk="0">
                <a:moveTo>
                  <a:pt x="0" y="179733"/>
                </a:moveTo>
                <a:cubicBezTo>
                  <a:pt x="9591" y="70133"/>
                  <a:pt x="75327" y="4966"/>
                  <a:pt x="179733" y="0"/>
                </a:cubicBezTo>
                <a:cubicBezTo>
                  <a:pt x="3570921" y="22936"/>
                  <a:pt x="6546735" y="-134525"/>
                  <a:pt x="8814591" y="0"/>
                </a:cubicBezTo>
                <a:cubicBezTo>
                  <a:pt x="8916905" y="-13653"/>
                  <a:pt x="8985199" y="79336"/>
                  <a:pt x="8994324" y="179733"/>
                </a:cubicBezTo>
                <a:cubicBezTo>
                  <a:pt x="8988318" y="400904"/>
                  <a:pt x="8966177" y="610712"/>
                  <a:pt x="8994324" y="898643"/>
                </a:cubicBezTo>
                <a:cubicBezTo>
                  <a:pt x="8989172" y="996678"/>
                  <a:pt x="8921935" y="1074724"/>
                  <a:pt x="8814591" y="1078376"/>
                </a:cubicBezTo>
                <a:cubicBezTo>
                  <a:pt x="5631005" y="989804"/>
                  <a:pt x="2567026" y="1059187"/>
                  <a:pt x="179733" y="1078376"/>
                </a:cubicBezTo>
                <a:cubicBezTo>
                  <a:pt x="66871" y="1092529"/>
                  <a:pt x="-10227" y="981807"/>
                  <a:pt x="0" y="898643"/>
                </a:cubicBezTo>
                <a:cubicBezTo>
                  <a:pt x="-21052" y="548349"/>
                  <a:pt x="57023" y="388564"/>
                  <a:pt x="0" y="179733"/>
                </a:cubicBezTo>
                <a:close/>
              </a:path>
              <a:path w="8994324" h="1078376" stroke="0" extrusionOk="0">
                <a:moveTo>
                  <a:pt x="0" y="179733"/>
                </a:moveTo>
                <a:cubicBezTo>
                  <a:pt x="14743" y="88979"/>
                  <a:pt x="77778" y="8290"/>
                  <a:pt x="179733" y="0"/>
                </a:cubicBezTo>
                <a:cubicBezTo>
                  <a:pt x="2867239" y="-9402"/>
                  <a:pt x="5370209" y="-138905"/>
                  <a:pt x="8814591" y="0"/>
                </a:cubicBezTo>
                <a:cubicBezTo>
                  <a:pt x="8916403" y="-893"/>
                  <a:pt x="8995606" y="84693"/>
                  <a:pt x="8994324" y="179733"/>
                </a:cubicBezTo>
                <a:cubicBezTo>
                  <a:pt x="8976486" y="301853"/>
                  <a:pt x="9058102" y="717805"/>
                  <a:pt x="8994324" y="898643"/>
                </a:cubicBezTo>
                <a:cubicBezTo>
                  <a:pt x="9005624" y="1004517"/>
                  <a:pt x="8913675" y="1081895"/>
                  <a:pt x="8814591" y="1078376"/>
                </a:cubicBezTo>
                <a:cubicBezTo>
                  <a:pt x="7551394" y="1056043"/>
                  <a:pt x="3771351" y="996927"/>
                  <a:pt x="179733" y="1078376"/>
                </a:cubicBezTo>
                <a:cubicBezTo>
                  <a:pt x="77344" y="1088804"/>
                  <a:pt x="3021" y="996714"/>
                  <a:pt x="0" y="898643"/>
                </a:cubicBezTo>
                <a:cubicBezTo>
                  <a:pt x="-37983" y="597456"/>
                  <a:pt x="-45410" y="355119"/>
                  <a:pt x="0" y="179733"/>
                </a:cubicBezTo>
                <a:close/>
              </a:path>
            </a:pathLst>
          </a:custGeom>
          <a:solidFill>
            <a:schemeClr val="accent4">
              <a:lumMod val="20000"/>
              <a:lumOff val="80000"/>
            </a:schemeClr>
          </a:solidFill>
          <a:ln w="28575">
            <a:solidFill>
              <a:schemeClr val="accent1"/>
            </a:solidFill>
            <a:prstDash val="dash"/>
            <a:extLst>
              <a:ext uri="{C807C97D-BFC1-408E-A445-0C87EB9F89A2}">
                <ask:lineSketchStyleProps xmlns:ask="http://schemas.microsoft.com/office/drawing/2018/sketchyshapes" xmln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ộp Văn bản 24">
            <a:extLst>
              <a:ext uri="{FF2B5EF4-FFF2-40B4-BE49-F238E27FC236}">
                <a16:creationId xmlns:a16="http://schemas.microsoft.com/office/drawing/2014/main" xmlns="" id="{FCE00547-3614-560D-966E-B01E50BC3C56}"/>
              </a:ext>
            </a:extLst>
          </p:cNvPr>
          <p:cNvSpPr txBox="1"/>
          <p:nvPr/>
        </p:nvSpPr>
        <p:spPr>
          <a:xfrm>
            <a:off x="1811647" y="3957890"/>
            <a:ext cx="8180078"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hiện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được</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lòng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lao</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động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bằng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lời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nói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việc</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làm</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cụ</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thể</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phù</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hợp</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với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lứa</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tuổi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Hình chữ nhật: Góc Tròn 25">
            <a:extLst>
              <a:ext uri="{FF2B5EF4-FFF2-40B4-BE49-F238E27FC236}">
                <a16:creationId xmlns:a16="http://schemas.microsoft.com/office/drawing/2014/main" xmlns="" id="{C9C34F02-D348-1BEC-2089-72B9EFEF5EB9}"/>
              </a:ext>
            </a:extLst>
          </p:cNvPr>
          <p:cNvSpPr/>
          <p:nvPr/>
        </p:nvSpPr>
        <p:spPr>
          <a:xfrm>
            <a:off x="2988846" y="5210349"/>
            <a:ext cx="8593101" cy="1078377"/>
          </a:xfrm>
          <a:custGeom>
            <a:avLst/>
            <a:gdLst>
              <a:gd name="connsiteX0" fmla="*/ 0 w 8593101"/>
              <a:gd name="connsiteY0" fmla="*/ 179733 h 1078377"/>
              <a:gd name="connsiteX1" fmla="*/ 179733 w 8593101"/>
              <a:gd name="connsiteY1" fmla="*/ 0 h 1078377"/>
              <a:gd name="connsiteX2" fmla="*/ 8413368 w 8593101"/>
              <a:gd name="connsiteY2" fmla="*/ 0 h 1078377"/>
              <a:gd name="connsiteX3" fmla="*/ 8593101 w 8593101"/>
              <a:gd name="connsiteY3" fmla="*/ 179733 h 1078377"/>
              <a:gd name="connsiteX4" fmla="*/ 8593101 w 8593101"/>
              <a:gd name="connsiteY4" fmla="*/ 898644 h 1078377"/>
              <a:gd name="connsiteX5" fmla="*/ 8413368 w 8593101"/>
              <a:gd name="connsiteY5" fmla="*/ 1078377 h 1078377"/>
              <a:gd name="connsiteX6" fmla="*/ 179733 w 8593101"/>
              <a:gd name="connsiteY6" fmla="*/ 1078377 h 1078377"/>
              <a:gd name="connsiteX7" fmla="*/ 0 w 8593101"/>
              <a:gd name="connsiteY7" fmla="*/ 898644 h 1078377"/>
              <a:gd name="connsiteX8" fmla="*/ 0 w 8593101"/>
              <a:gd name="connsiteY8" fmla="*/ 179733 h 107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3101" h="1078377" fill="none" extrusionOk="0">
                <a:moveTo>
                  <a:pt x="0" y="179733"/>
                </a:moveTo>
                <a:cubicBezTo>
                  <a:pt x="9591" y="70133"/>
                  <a:pt x="75327" y="4966"/>
                  <a:pt x="179733" y="0"/>
                </a:cubicBezTo>
                <a:cubicBezTo>
                  <a:pt x="3294929" y="22936"/>
                  <a:pt x="4329730" y="-134525"/>
                  <a:pt x="8413368" y="0"/>
                </a:cubicBezTo>
                <a:cubicBezTo>
                  <a:pt x="8515682" y="-13653"/>
                  <a:pt x="8583976" y="79336"/>
                  <a:pt x="8593101" y="179733"/>
                </a:cubicBezTo>
                <a:cubicBezTo>
                  <a:pt x="8591572" y="398497"/>
                  <a:pt x="8569476" y="604913"/>
                  <a:pt x="8593101" y="898644"/>
                </a:cubicBezTo>
                <a:cubicBezTo>
                  <a:pt x="8587949" y="996679"/>
                  <a:pt x="8520712" y="1074725"/>
                  <a:pt x="8413368" y="1078377"/>
                </a:cubicBezTo>
                <a:cubicBezTo>
                  <a:pt x="5611442" y="989805"/>
                  <a:pt x="2768190" y="1059188"/>
                  <a:pt x="179733" y="1078377"/>
                </a:cubicBezTo>
                <a:cubicBezTo>
                  <a:pt x="66871" y="1092530"/>
                  <a:pt x="-10227" y="981808"/>
                  <a:pt x="0" y="898644"/>
                </a:cubicBezTo>
                <a:cubicBezTo>
                  <a:pt x="-24580" y="554143"/>
                  <a:pt x="54479" y="392377"/>
                  <a:pt x="0" y="179733"/>
                </a:cubicBezTo>
                <a:close/>
              </a:path>
              <a:path w="8593101" h="1078377" stroke="0" extrusionOk="0">
                <a:moveTo>
                  <a:pt x="0" y="179733"/>
                </a:moveTo>
                <a:cubicBezTo>
                  <a:pt x="14743" y="88979"/>
                  <a:pt x="77778" y="8290"/>
                  <a:pt x="179733" y="0"/>
                </a:cubicBezTo>
                <a:cubicBezTo>
                  <a:pt x="1093459" y="-9402"/>
                  <a:pt x="7110611" y="-138905"/>
                  <a:pt x="8413368" y="0"/>
                </a:cubicBezTo>
                <a:cubicBezTo>
                  <a:pt x="8515180" y="-893"/>
                  <a:pt x="8594383" y="84693"/>
                  <a:pt x="8593101" y="179733"/>
                </a:cubicBezTo>
                <a:cubicBezTo>
                  <a:pt x="8577909" y="300739"/>
                  <a:pt x="8530367" y="715112"/>
                  <a:pt x="8593101" y="898644"/>
                </a:cubicBezTo>
                <a:cubicBezTo>
                  <a:pt x="8604401" y="1004518"/>
                  <a:pt x="8512452" y="1081896"/>
                  <a:pt x="8413368" y="1078377"/>
                </a:cubicBezTo>
                <a:cubicBezTo>
                  <a:pt x="7419311" y="1056044"/>
                  <a:pt x="2278536" y="996928"/>
                  <a:pt x="179733" y="1078377"/>
                </a:cubicBezTo>
                <a:cubicBezTo>
                  <a:pt x="77344" y="1088805"/>
                  <a:pt x="3021" y="996715"/>
                  <a:pt x="0" y="898644"/>
                </a:cubicBezTo>
                <a:cubicBezTo>
                  <a:pt x="-39572" y="599726"/>
                  <a:pt x="-47122" y="356253"/>
                  <a:pt x="0" y="179733"/>
                </a:cubicBezTo>
                <a:close/>
              </a:path>
            </a:pathLst>
          </a:custGeom>
          <a:solidFill>
            <a:schemeClr val="accent4">
              <a:lumMod val="20000"/>
              <a:lumOff val="80000"/>
            </a:schemeClr>
          </a:solidFill>
          <a:ln w="28575">
            <a:solidFill>
              <a:schemeClr val="accent1"/>
            </a:solidFill>
            <a:prstDash val="dash"/>
            <a:extLst>
              <a:ext uri="{C807C97D-BFC1-408E-A445-0C87EB9F89A2}">
                <ask:lineSketchStyleProps xmlns:ask="http://schemas.microsoft.com/office/drawing/2018/sketchyshapes" xmln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ộp Văn bản 26">
            <a:extLst>
              <a:ext uri="{FF2B5EF4-FFF2-40B4-BE49-F238E27FC236}">
                <a16:creationId xmlns:a16="http://schemas.microsoft.com/office/drawing/2014/main" xmlns="" id="{EAED8DBB-BBB3-5894-B145-BC4E8C2A741B}"/>
              </a:ext>
            </a:extLst>
          </p:cNvPr>
          <p:cNvSpPr txBox="1"/>
          <p:nvPr/>
        </p:nvSpPr>
        <p:spPr>
          <a:xfrm>
            <a:off x="3103732" y="5264709"/>
            <a:ext cx="7630076"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Nhắc</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nhở</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bè</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thân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có</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thái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độ</a:t>
            </a:r>
            <a:r>
              <a:rPr lang="en-US" sz="2800" dirty="0">
                <a:solidFill>
                  <a:prstClr val="black"/>
                </a:solidFill>
                <a:latin typeface="Calibri" panose="020F0502020204030204"/>
              </a:rPr>
              <a:t>, </a:t>
            </a:r>
            <a:r>
              <a:rPr lang="en-US" sz="2800" dirty="0" err="1">
                <a:solidFill>
                  <a:prstClr val="black"/>
                </a:solidFill>
                <a:latin typeface="Calibri" panose="020F0502020204030204"/>
              </a:rPr>
              <a:t>hành</a:t>
            </a:r>
            <a:r>
              <a:rPr lang="en-US" sz="2800" dirty="0">
                <a:solidFill>
                  <a:prstClr val="black"/>
                </a:solidFill>
                <a:latin typeface="Calibri" panose="020F0502020204030204"/>
              </a:rPr>
              <a:t> vi </a:t>
            </a:r>
            <a:r>
              <a:rPr lang="en-US" sz="2800" dirty="0" err="1">
                <a:solidFill>
                  <a:prstClr val="black"/>
                </a:solidFill>
                <a:latin typeface="Calibri" panose="020F0502020204030204"/>
              </a:rPr>
              <a:t>biết</a:t>
            </a:r>
            <a:r>
              <a:rPr lang="en-US" sz="2800" dirty="0">
                <a:solidFill>
                  <a:prstClr val="black"/>
                </a:solidFill>
                <a:latin typeface="Calibri" panose="020F0502020204030204"/>
              </a:rPr>
              <a:t> </a:t>
            </a:r>
            <a:r>
              <a:rPr lang="en-US" sz="2800" dirty="0" err="1">
                <a:solidFill>
                  <a:prstClr val="black"/>
                </a:solidFill>
                <a:latin typeface="Calibri" panose="020F0502020204030204"/>
              </a:rPr>
              <a:t>ơn</a:t>
            </a:r>
            <a:r>
              <a:rPr lang="en-US" sz="2800" dirty="0">
                <a:solidFill>
                  <a:prstClr val="black"/>
                </a:solidFill>
                <a:latin typeface="Calibri" panose="020F0502020204030204"/>
              </a:rPr>
              <a:t> </a:t>
            </a:r>
            <a:r>
              <a:rPr lang="en-US" sz="2800" dirty="0" err="1">
                <a:solidFill>
                  <a:prstClr val="black"/>
                </a:solidFill>
                <a:latin typeface="Calibri" panose="020F0502020204030204"/>
              </a:rPr>
              <a:t>với</a:t>
            </a:r>
            <a:r>
              <a:rPr lang="en-US" sz="2800" dirty="0">
                <a:solidFill>
                  <a:prstClr val="black"/>
                </a:solidFill>
                <a:latin typeface="Calibri" panose="020F0502020204030204"/>
              </a:rPr>
              <a:t> </a:t>
            </a:r>
            <a:r>
              <a:rPr lang="en-US" sz="2800" dirty="0" err="1">
                <a:solidFill>
                  <a:prstClr val="black"/>
                </a:solidFill>
                <a:latin typeface="Calibri" panose="020F0502020204030204"/>
              </a:rPr>
              <a:t>những</a:t>
            </a:r>
            <a:r>
              <a:rPr lang="en-US" sz="2800" dirty="0">
                <a:solidFill>
                  <a:prstClr val="black"/>
                </a:solidFill>
                <a:latin typeface="Calibri" panose="020F0502020204030204"/>
              </a:rPr>
              <a:t> </a:t>
            </a:r>
            <a:r>
              <a:rPr lang="en-US" sz="2800" dirty="0" err="1">
                <a:solidFill>
                  <a:prstClr val="black"/>
                </a:solidFill>
                <a:latin typeface="Calibri" panose="020F0502020204030204"/>
              </a:rPr>
              <a:t>người</a:t>
            </a:r>
            <a:r>
              <a:rPr lang="en-US" sz="2800" dirty="0">
                <a:solidFill>
                  <a:prstClr val="black"/>
                </a:solidFill>
                <a:latin typeface="Calibri" panose="020F0502020204030204"/>
              </a:rPr>
              <a:t> </a:t>
            </a:r>
            <a:r>
              <a:rPr lang="en-US" sz="2800" dirty="0" err="1">
                <a:solidFill>
                  <a:prstClr val="black"/>
                </a:solidFill>
                <a:latin typeface="Calibri" panose="020F0502020204030204"/>
              </a:rPr>
              <a:t>lao</a:t>
            </a:r>
            <a:r>
              <a:rPr lang="en-US" sz="2800" dirty="0">
                <a:solidFill>
                  <a:prstClr val="black"/>
                </a:solidFill>
                <a:latin typeface="Calibri" panose="020F0502020204030204"/>
              </a:rPr>
              <a:t> </a:t>
            </a:r>
            <a:r>
              <a:rPr lang="en-US" sz="2800" dirty="0" err="1">
                <a:solidFill>
                  <a:prstClr val="black"/>
                </a:solidFill>
                <a:latin typeface="Calibri" panose="020F0502020204030204"/>
              </a:rPr>
              <a:t>động</a:t>
            </a:r>
            <a:r>
              <a:rPr lang="en-US" sz="2800" dirty="0">
                <a:solidFill>
                  <a:prstClr val="black"/>
                </a:solidFill>
                <a:latin typeface="Calibri" panose="020F0502020204030204"/>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Hình ảnh 27" descr="Ảnh có chứa mẫu họa&#10;&#10;Mô tả được tạo tự động">
            <a:extLst>
              <a:ext uri="{FF2B5EF4-FFF2-40B4-BE49-F238E27FC236}">
                <a16:creationId xmlns:a16="http://schemas.microsoft.com/office/drawing/2014/main" xmlns="" id="{123BD86F-6A8B-D03C-08AB-B5A2FDBA4922}"/>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291094" y="3775053"/>
            <a:ext cx="1743292" cy="1283063"/>
          </a:xfrm>
          <a:prstGeom prst="rect">
            <a:avLst/>
          </a:prstGeom>
        </p:spPr>
      </p:pic>
      <p:pic>
        <p:nvPicPr>
          <p:cNvPr id="20" name="Hình ảnh 28" descr="Ảnh có chứa mẫu họa&#10;&#10;Mô tả được tạo tự động">
            <a:extLst>
              <a:ext uri="{FF2B5EF4-FFF2-40B4-BE49-F238E27FC236}">
                <a16:creationId xmlns:a16="http://schemas.microsoft.com/office/drawing/2014/main" xmlns="" id="{A6B24F70-8E4C-1912-8D25-C174F2A3802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flipH="1">
            <a:off x="10448708" y="5082139"/>
            <a:ext cx="1743292" cy="1283063"/>
          </a:xfrm>
          <a:prstGeom prst="rect">
            <a:avLst/>
          </a:prstGeom>
        </p:spPr>
      </p:pic>
      <p:pic>
        <p:nvPicPr>
          <p:cNvPr id="21" name="Picture 20">
            <a:extLst>
              <a:ext uri="{FF2B5EF4-FFF2-40B4-BE49-F238E27FC236}">
                <a16:creationId xmlns:a16="http://schemas.microsoft.com/office/drawing/2014/main" xmlns="" id="{99602FFF-0E5B-B824-BB5E-9A21192CDE65}"/>
              </a:ext>
            </a:extLst>
          </p:cNvPr>
          <p:cNvPicPr>
            <a:picLocks noChangeAspect="1"/>
          </p:cNvPicPr>
          <p:nvPr/>
        </p:nvPicPr>
        <p:blipFill>
          <a:blip r:embed="rId5"/>
          <a:stretch>
            <a:fillRect/>
          </a:stretch>
        </p:blipFill>
        <p:spPr>
          <a:xfrm>
            <a:off x="2635479" y="-139526"/>
            <a:ext cx="6425741" cy="1841152"/>
          </a:xfrm>
          <a:prstGeom prst="rect">
            <a:avLst/>
          </a:prstGeom>
        </p:spPr>
      </p:pic>
    </p:spTree>
    <p:extLst>
      <p:ext uri="{BB962C8B-B14F-4D97-AF65-F5344CB8AC3E}">
        <p14:creationId xmlns:p14="http://schemas.microsoft.com/office/powerpoint/2010/main" val="1093187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4"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4E7E4FC-C971-184A-B6B3-4E144017B8E7}"/>
              </a:ext>
            </a:extLst>
          </p:cNvPr>
          <p:cNvPicPr>
            <a:picLocks noChangeAspect="1"/>
          </p:cNvPicPr>
          <p:nvPr/>
        </p:nvPicPr>
        <p:blipFill>
          <a:blip r:embed="rId3"/>
          <a:stretch>
            <a:fillRect/>
          </a:stretch>
        </p:blipFill>
        <p:spPr>
          <a:xfrm>
            <a:off x="1427580" y="1964739"/>
            <a:ext cx="9413040" cy="1804572"/>
          </a:xfrm>
          <a:prstGeom prst="rect">
            <a:avLst/>
          </a:prstGeom>
        </p:spPr>
      </p:pic>
    </p:spTree>
    <p:extLst>
      <p:ext uri="{BB962C8B-B14F-4D97-AF65-F5344CB8AC3E}">
        <p14:creationId xmlns:p14="http://schemas.microsoft.com/office/powerpoint/2010/main" val="1126265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xmlns="" id="{84561F48-201E-F8F3-2B6A-B64A82E272F0}"/>
              </a:ext>
            </a:extLst>
          </p:cNvPr>
          <p:cNvSpPr/>
          <p:nvPr/>
        </p:nvSpPr>
        <p:spPr>
          <a:xfrm>
            <a:off x="1800665" y="313159"/>
            <a:ext cx="8243667" cy="4441721"/>
          </a:xfrm>
          <a:custGeom>
            <a:avLst/>
            <a:gdLst>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4441721" fill="none" extrusionOk="0">
                <a:moveTo>
                  <a:pt x="0" y="444615"/>
                </a:moveTo>
                <a:cubicBezTo>
                  <a:pt x="3297" y="235221"/>
                  <a:pt x="216269" y="-48790"/>
                  <a:pt x="353234" y="0"/>
                </a:cubicBezTo>
                <a:cubicBezTo>
                  <a:pt x="3061426" y="189049"/>
                  <a:pt x="6212679" y="-370296"/>
                  <a:pt x="7890431" y="0"/>
                </a:cubicBezTo>
                <a:cubicBezTo>
                  <a:pt x="8027678" y="-10496"/>
                  <a:pt x="8316971" y="135215"/>
                  <a:pt x="8243667" y="444615"/>
                </a:cubicBezTo>
                <a:cubicBezTo>
                  <a:pt x="8337776" y="1919196"/>
                  <a:pt x="8430456" y="2585256"/>
                  <a:pt x="8243667" y="3997104"/>
                </a:cubicBezTo>
                <a:cubicBezTo>
                  <a:pt x="8212436" y="4280819"/>
                  <a:pt x="8154716" y="4439066"/>
                  <a:pt x="7890431" y="4441721"/>
                </a:cubicBezTo>
                <a:cubicBezTo>
                  <a:pt x="6132707" y="4318898"/>
                  <a:pt x="3605148" y="4357425"/>
                  <a:pt x="353234" y="4441721"/>
                </a:cubicBezTo>
                <a:cubicBezTo>
                  <a:pt x="148150" y="4368822"/>
                  <a:pt x="815" y="4285691"/>
                  <a:pt x="0" y="3997104"/>
                </a:cubicBezTo>
                <a:cubicBezTo>
                  <a:pt x="-193315" y="2565169"/>
                  <a:pt x="109460" y="1582970"/>
                  <a:pt x="0" y="444615"/>
                </a:cubicBezTo>
                <a:close/>
              </a:path>
              <a:path w="8243667" h="4441721" stroke="0" extrusionOk="0">
                <a:moveTo>
                  <a:pt x="0" y="444615"/>
                </a:moveTo>
                <a:cubicBezTo>
                  <a:pt x="-32002" y="192209"/>
                  <a:pt x="198622" y="-41730"/>
                  <a:pt x="353234" y="0"/>
                </a:cubicBezTo>
                <a:cubicBezTo>
                  <a:pt x="2796261" y="-607754"/>
                  <a:pt x="4071487" y="400019"/>
                  <a:pt x="7890431" y="0"/>
                </a:cubicBezTo>
                <a:cubicBezTo>
                  <a:pt x="8048926" y="-847"/>
                  <a:pt x="8245968" y="270316"/>
                  <a:pt x="8243667" y="444615"/>
                </a:cubicBezTo>
                <a:cubicBezTo>
                  <a:pt x="8471246" y="1480992"/>
                  <a:pt x="8475242" y="2680599"/>
                  <a:pt x="8243667" y="3997104"/>
                </a:cubicBezTo>
                <a:cubicBezTo>
                  <a:pt x="8265166" y="4282335"/>
                  <a:pt x="8059745" y="4434081"/>
                  <a:pt x="7890431" y="4441721"/>
                </a:cubicBezTo>
                <a:cubicBezTo>
                  <a:pt x="4962205" y="4365213"/>
                  <a:pt x="1179920" y="4456538"/>
                  <a:pt x="353234" y="4441721"/>
                </a:cubicBezTo>
                <a:cubicBezTo>
                  <a:pt x="171790" y="4353421"/>
                  <a:pt x="-14877" y="4192953"/>
                  <a:pt x="0" y="3997104"/>
                </a:cubicBezTo>
                <a:cubicBezTo>
                  <a:pt x="-259777" y="2758286"/>
                  <a:pt x="-319379" y="1857470"/>
                  <a:pt x="0" y="444615"/>
                </a:cubicBezTo>
                <a:close/>
              </a:path>
              <a:path w="8243667" h="4441721" fill="none" stroke="0" extrusionOk="0">
                <a:moveTo>
                  <a:pt x="0" y="444615"/>
                </a:moveTo>
                <a:cubicBezTo>
                  <a:pt x="-20287" y="169295"/>
                  <a:pt x="200558" y="-10149"/>
                  <a:pt x="353234" y="0"/>
                </a:cubicBezTo>
                <a:cubicBezTo>
                  <a:pt x="2809745" y="332447"/>
                  <a:pt x="6108728" y="88929"/>
                  <a:pt x="7890431" y="0"/>
                </a:cubicBezTo>
                <a:cubicBezTo>
                  <a:pt x="8073876" y="11734"/>
                  <a:pt x="8312803" y="191199"/>
                  <a:pt x="8243667" y="444615"/>
                </a:cubicBezTo>
                <a:cubicBezTo>
                  <a:pt x="8197528" y="2099114"/>
                  <a:pt x="8445531" y="2553622"/>
                  <a:pt x="8243667" y="3997104"/>
                </a:cubicBezTo>
                <a:cubicBezTo>
                  <a:pt x="8232783" y="4307583"/>
                  <a:pt x="8093584" y="4415013"/>
                  <a:pt x="7890431" y="4441721"/>
                </a:cubicBezTo>
                <a:cubicBezTo>
                  <a:pt x="5593179" y="4150736"/>
                  <a:pt x="4108925" y="4374771"/>
                  <a:pt x="353234" y="4441721"/>
                </a:cubicBezTo>
                <a:cubicBezTo>
                  <a:pt x="147360" y="4386628"/>
                  <a:pt x="29122" y="4262431"/>
                  <a:pt x="0" y="3997104"/>
                </a:cubicBezTo>
                <a:cubicBezTo>
                  <a:pt x="-30538" y="2748079"/>
                  <a:pt x="-111763" y="1730284"/>
                  <a:pt x="0" y="444615"/>
                </a:cubicBezTo>
                <a:close/>
              </a:path>
              <a:path w="8243667" h="4441721" fill="none" stroke="0" extrusionOk="0">
                <a:moveTo>
                  <a:pt x="0" y="444615"/>
                </a:moveTo>
                <a:cubicBezTo>
                  <a:pt x="147" y="202053"/>
                  <a:pt x="216274" y="-22143"/>
                  <a:pt x="353234" y="0"/>
                </a:cubicBezTo>
                <a:cubicBezTo>
                  <a:pt x="2741415" y="497544"/>
                  <a:pt x="6243848" y="-297189"/>
                  <a:pt x="7890431" y="0"/>
                </a:cubicBezTo>
                <a:cubicBezTo>
                  <a:pt x="8020032" y="-3741"/>
                  <a:pt x="8293514" y="185789"/>
                  <a:pt x="8243667" y="444615"/>
                </a:cubicBezTo>
                <a:cubicBezTo>
                  <a:pt x="8252575" y="2001894"/>
                  <a:pt x="8422371" y="2545571"/>
                  <a:pt x="8243667" y="3997104"/>
                </a:cubicBezTo>
                <a:cubicBezTo>
                  <a:pt x="8214935" y="4281340"/>
                  <a:pt x="8106895" y="4425312"/>
                  <a:pt x="7890431" y="4441721"/>
                </a:cubicBezTo>
                <a:cubicBezTo>
                  <a:pt x="5933476" y="4114367"/>
                  <a:pt x="4022068" y="4080850"/>
                  <a:pt x="353234" y="4441721"/>
                </a:cubicBezTo>
                <a:cubicBezTo>
                  <a:pt x="136761" y="4360089"/>
                  <a:pt x="5828" y="4276559"/>
                  <a:pt x="0" y="3997104"/>
                </a:cubicBezTo>
                <a:cubicBezTo>
                  <a:pt x="-219028" y="2634183"/>
                  <a:pt x="131005" y="1610144"/>
                  <a:pt x="0" y="444615"/>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2" name="Picture 318">
            <a:extLst>
              <a:ext uri="{FF2B5EF4-FFF2-40B4-BE49-F238E27FC236}">
                <a16:creationId xmlns:a16="http://schemas.microsoft.com/office/drawing/2014/main" xmlns="" id="{99E64CDC-9758-1081-602A-32B588F85D83}"/>
              </a:ext>
            </a:extLst>
          </p:cNvPr>
          <p:cNvPicPr>
            <a:picLocks noChangeAspect="1"/>
          </p:cNvPicPr>
          <p:nvPr/>
        </p:nvPicPr>
        <p:blipFill>
          <a:blip r:embed="rId3"/>
          <a:stretch>
            <a:fillRect/>
          </a:stretch>
        </p:blipFill>
        <p:spPr>
          <a:xfrm>
            <a:off x="2808836" y="3870911"/>
            <a:ext cx="6574327" cy="2987089"/>
          </a:xfrm>
          <a:prstGeom prst="rect">
            <a:avLst/>
          </a:prstGeom>
        </p:spPr>
      </p:pic>
      <p:sp>
        <p:nvSpPr>
          <p:cNvPr id="7" name="Hộp Văn bản 6">
            <a:extLst>
              <a:ext uri="{FF2B5EF4-FFF2-40B4-BE49-F238E27FC236}">
                <a16:creationId xmlns:a16="http://schemas.microsoft.com/office/drawing/2014/main" xmlns="" id="{632C289D-1919-ADDE-C196-9FA0B5ECCE08}"/>
              </a:ext>
            </a:extLst>
          </p:cNvPr>
          <p:cNvSpPr txBox="1"/>
          <p:nvPr/>
        </p:nvSpPr>
        <p:spPr>
          <a:xfrm>
            <a:off x="1760807" y="1497118"/>
            <a:ext cx="8407790"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srgbClr val="FF0000"/>
                </a:solidFill>
                <a:effectLst/>
                <a:uLnTx/>
                <a:uFillTx/>
                <a:ea typeface="Cambria" panose="02040503050406030204" pitchFamily="18" charset="0"/>
              </a:rPr>
              <a:t>1. </a:t>
            </a:r>
            <a:r>
              <a:rPr kumimoji="0" lang="en-US" sz="5600" b="1" i="0" u="none" strike="noStrike" kern="1200" cap="none" spc="0" normalizeH="0" baseline="0" noProof="0" dirty="0" err="1">
                <a:ln>
                  <a:noFill/>
                </a:ln>
                <a:solidFill>
                  <a:srgbClr val="FF0000"/>
                </a:solidFill>
                <a:effectLst/>
                <a:uLnTx/>
                <a:uFillTx/>
                <a:ea typeface="Cambria" panose="02040503050406030204" pitchFamily="18" charset="0"/>
              </a:rPr>
              <a:t>Tìm</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hiểu</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những</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đóng</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góp</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của</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người</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lao</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động</a:t>
            </a:r>
            <a:endParaRPr kumimoji="0" lang="en-US" sz="5600" b="1" i="0" u="none" strike="noStrike" kern="1200" cap="none" spc="0" normalizeH="0" baseline="0" noProof="0" dirty="0">
              <a:ln>
                <a:noFill/>
              </a:ln>
              <a:solidFill>
                <a:srgbClr val="FF0000"/>
              </a:solidFill>
              <a:effectLst/>
              <a:uLnTx/>
              <a:uFillTx/>
              <a:ea typeface="Cambria" panose="02040503050406030204" pitchFamily="18" charset="0"/>
            </a:endParaRPr>
          </a:p>
        </p:txBody>
      </p:sp>
    </p:spTree>
    <p:extLst>
      <p:ext uri="{BB962C8B-B14F-4D97-AF65-F5344CB8AC3E}">
        <p14:creationId xmlns:p14="http://schemas.microsoft.com/office/powerpoint/2010/main" val="4130056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xmlns=""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xmlns="" id="{EEACAA1C-AA2B-8B77-1D40-5A23FAA02DAF}"/>
              </a:ext>
            </a:extLst>
          </p:cNvPr>
          <p:cNvGrpSpPr/>
          <p:nvPr/>
        </p:nvGrpSpPr>
        <p:grpSpPr>
          <a:xfrm>
            <a:off x="2901186" y="0"/>
            <a:ext cx="6768594" cy="1228725"/>
            <a:chOff x="2948811" y="163197"/>
            <a:chExt cx="6768594" cy="1456053"/>
          </a:xfrm>
        </p:grpSpPr>
        <p:sp>
          <p:nvSpPr>
            <p:cNvPr id="5" name="Cuộn: Ngang 18">
              <a:extLst>
                <a:ext uri="{FF2B5EF4-FFF2-40B4-BE49-F238E27FC236}">
                  <a16:creationId xmlns:a16="http://schemas.microsoft.com/office/drawing/2014/main" xmlns="" id="{ED34A5DE-AD25-534F-A730-E649FD0866FD}"/>
                </a:ext>
              </a:extLst>
            </p:cNvPr>
            <p:cNvSpPr/>
            <p:nvPr/>
          </p:nvSpPr>
          <p:spPr>
            <a:xfrm>
              <a:off x="2948811" y="163197"/>
              <a:ext cx="6768594" cy="145605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15">
              <a:extLst>
                <a:ext uri="{FF2B5EF4-FFF2-40B4-BE49-F238E27FC236}">
                  <a16:creationId xmlns:a16="http://schemas.microsoft.com/office/drawing/2014/main" xmlns="" id="{93C8A854-1416-AD6F-9498-D34E75085A05}"/>
                </a:ext>
              </a:extLst>
            </p:cNvPr>
            <p:cNvSpPr txBox="1"/>
            <p:nvPr/>
          </p:nvSpPr>
          <p:spPr>
            <a:xfrm>
              <a:off x="3119045" y="498319"/>
              <a:ext cx="6493146" cy="8388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libri" panose="020F0502020204030204"/>
                </a:rPr>
                <a:t>Đọc</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bài</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thơ</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và</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trả</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lời</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câu</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hỏi</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grpSp>
      <p:pic>
        <p:nvPicPr>
          <p:cNvPr id="13" name="Picture 12">
            <a:extLst>
              <a:ext uri="{FF2B5EF4-FFF2-40B4-BE49-F238E27FC236}">
                <a16:creationId xmlns:a16="http://schemas.microsoft.com/office/drawing/2014/main" xmlns="" id="{AFC717E5-09CE-200F-0235-75D1E422AE99}"/>
              </a:ext>
            </a:extLst>
          </p:cNvPr>
          <p:cNvPicPr>
            <a:picLocks noChangeAspect="1"/>
          </p:cNvPicPr>
          <p:nvPr/>
        </p:nvPicPr>
        <p:blipFill>
          <a:blip r:embed="rId3"/>
          <a:stretch>
            <a:fillRect/>
          </a:stretch>
        </p:blipFill>
        <p:spPr>
          <a:xfrm>
            <a:off x="1928812" y="1333499"/>
            <a:ext cx="8882063" cy="5003979"/>
          </a:xfrm>
          <a:prstGeom prst="rect">
            <a:avLst/>
          </a:prstGeom>
        </p:spPr>
      </p:pic>
    </p:spTree>
    <p:extLst>
      <p:ext uri="{BB962C8B-B14F-4D97-AF65-F5344CB8AC3E}">
        <p14:creationId xmlns:p14="http://schemas.microsoft.com/office/powerpoint/2010/main" val="2878009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TotalTime>
  <Words>696</Words>
  <Application>Microsoft Office PowerPoint</Application>
  <PresentationFormat>Custom</PresentationFormat>
  <Paragraphs>69</Paragraphs>
  <Slides>32</Slides>
  <Notes>1</Notes>
  <HiddenSlides>0</HiddenSlides>
  <MMClips>1</MMClips>
  <ScaleCrop>false</ScaleCrop>
  <HeadingPairs>
    <vt:vector size="4" baseType="variant">
      <vt:variant>
        <vt:lpstr>Theme</vt:lpstr>
      </vt:variant>
      <vt:variant>
        <vt:i4>7</vt:i4>
      </vt:variant>
      <vt:variant>
        <vt:lpstr>Slide Titles</vt:lpstr>
      </vt:variant>
      <vt:variant>
        <vt:i4>32</vt:i4>
      </vt:variant>
    </vt:vector>
  </HeadingPairs>
  <TitlesOfParts>
    <vt:vector size="39" baseType="lpstr">
      <vt:lpstr>Chủ đề Office</vt:lpstr>
      <vt:lpstr>Custom Design</vt:lpstr>
      <vt:lpstr>1_Office Theme</vt:lpstr>
      <vt:lpstr>2_Office Theme</vt:lpstr>
      <vt:lpstr>Office Theme</vt:lpstr>
      <vt:lpstr>3_Office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51</cp:revision>
  <dcterms:created xsi:type="dcterms:W3CDTF">2023-06-09T11:13:51Z</dcterms:created>
  <dcterms:modified xsi:type="dcterms:W3CDTF">2025-12-20T14:47:57Z</dcterms:modified>
</cp:coreProperties>
</file>