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 id="2147483722" r:id="rId5"/>
  </p:sldMasterIdLst>
  <p:notesMasterIdLst>
    <p:notesMasterId r:id="rId33"/>
  </p:notesMasterIdLst>
  <p:sldIdLst>
    <p:sldId id="11694" r:id="rId6"/>
    <p:sldId id="303" r:id="rId7"/>
    <p:sldId id="271" r:id="rId8"/>
    <p:sldId id="279" r:id="rId9"/>
    <p:sldId id="302" r:id="rId10"/>
    <p:sldId id="281" r:id="rId11"/>
    <p:sldId id="283" r:id="rId12"/>
    <p:sldId id="304" r:id="rId13"/>
    <p:sldId id="293" r:id="rId14"/>
    <p:sldId id="284" r:id="rId15"/>
    <p:sldId id="285" r:id="rId16"/>
    <p:sldId id="286" r:id="rId17"/>
    <p:sldId id="287" r:id="rId18"/>
    <p:sldId id="288" r:id="rId19"/>
    <p:sldId id="290" r:id="rId20"/>
    <p:sldId id="305" r:id="rId21"/>
    <p:sldId id="291" r:id="rId22"/>
    <p:sldId id="306" r:id="rId23"/>
    <p:sldId id="294" r:id="rId24"/>
    <p:sldId id="308" r:id="rId25"/>
    <p:sldId id="309" r:id="rId26"/>
    <p:sldId id="310" r:id="rId27"/>
    <p:sldId id="311" r:id="rId28"/>
    <p:sldId id="312" r:id="rId29"/>
    <p:sldId id="313" r:id="rId30"/>
    <p:sldId id="297" r:id="rId31"/>
    <p:sldId id="116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38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17</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26</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5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0716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618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9496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892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0145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887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5656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855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99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89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xmlns=""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xmlns=""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907768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579815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xmlns=""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174521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xmlns=""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xmlns=""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40578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xmlns=""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xmlns=""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xmlns=""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8" name="Footer Placeholder 7">
            <a:extLst>
              <a:ext uri="{FF2B5EF4-FFF2-40B4-BE49-F238E27FC236}">
                <a16:creationId xmlns:a16="http://schemas.microsoft.com/office/drawing/2014/main" xmlns=""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a16="http://schemas.microsoft.com/office/drawing/2014/main" xmlns=""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50231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xmlns=""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4" name="Footer Placeholder 3">
            <a:extLst>
              <a:ext uri="{FF2B5EF4-FFF2-40B4-BE49-F238E27FC236}">
                <a16:creationId xmlns:a16="http://schemas.microsoft.com/office/drawing/2014/main" xmlns=""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a16="http://schemas.microsoft.com/office/drawing/2014/main" xmlns=""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316845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3" name="Footer Placeholder 2">
            <a:extLst>
              <a:ext uri="{FF2B5EF4-FFF2-40B4-BE49-F238E27FC236}">
                <a16:creationId xmlns:a16="http://schemas.microsoft.com/office/drawing/2014/main" xmlns=""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a16="http://schemas.microsoft.com/office/drawing/2014/main" xmlns=""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316018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xmlns=""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914282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xmlns=""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xmlns=""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a16="http://schemas.microsoft.com/office/drawing/2014/main" xmlns=""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31294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074475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a16="http://schemas.microsoft.com/office/drawing/2014/main" xmlns=""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0966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2025/12/20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86111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a16="http://schemas.microsoft.com/office/drawing/2014/main" xmlns=""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9792952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0.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6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0.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a:t>
            </a:r>
            <a:r>
              <a:rPr lang="en-US" altLang="en-US" sz="3600" b="1" dirty="0" smtClean="0">
                <a:solidFill>
                  <a:prstClr val="black"/>
                </a:solidFill>
                <a:latin typeface="Times New Roman" panose="02020603050405020304" pitchFamily="18" charset="0"/>
                <a:cs typeface="Times New Roman" panose="02020603050405020304" pitchFamily="18" charset="0"/>
              </a:rPr>
              <a:t>2: Cảm thông, giúp đỡ người gặp khó khăn </a:t>
            </a:r>
            <a:r>
              <a:rPr lang="en-US" altLang="en-US" sz="3600" b="1" dirty="0" smtClean="0">
                <a:solidFill>
                  <a:prstClr val="black"/>
                </a:solidFill>
                <a:latin typeface="Times New Roman" panose="02020603050405020304" pitchFamily="18" charset="0"/>
                <a:cs typeface="Times New Roman" panose="02020603050405020304" pitchFamily="18" charset="0"/>
              </a:rPr>
              <a:t>(Tiết </a:t>
            </a:r>
            <a:r>
              <a:rPr lang="en-US" altLang="en-US" sz="3600" b="1" dirty="0" smtClean="0">
                <a:solidFill>
                  <a:prstClr val="black"/>
                </a:solidFill>
                <a:latin typeface="Times New Roman" panose="02020603050405020304" pitchFamily="18" charset="0"/>
                <a:cs typeface="Times New Roman" panose="02020603050405020304" pitchFamily="18" charset="0"/>
              </a:rPr>
              <a:t>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UBND </a:t>
            </a:r>
            <a:r>
              <a:rPr lang="en-US" sz="2800" b="1" smtClean="0">
                <a:solidFill>
                  <a:srgbClr val="0000CC"/>
                </a:solidFill>
                <a:effectLst>
                  <a:outerShdw blurRad="38100" dist="38100" dir="2700000" algn="tl">
                    <a:srgbClr val="000000">
                      <a:alpha val="43137"/>
                    </a:srgbClr>
                  </a:outerShdw>
                </a:effectLst>
                <a:latin typeface="Times New Roman" pitchFamily="18" charset="0"/>
              </a:rPr>
              <a:t>PHƯỜNG HƯNG ĐẠO</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225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xmlns=""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xmlns=""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xmlns=""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xmlns=""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xmlns=""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xmlns=""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xmlns=""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xmlns=""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xmlns=""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xmlns=""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xmlns=""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xmlns=""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xmlns=""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xmlns=""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xmlns=""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xmlns="" id="{63381DC9-4846-3BA7-F688-396E7A9F5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xmlns=""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xmlns=""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xmlns=""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xmlns=""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xmlns=""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xmlns=""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xmlns=""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xmlns=""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xmlns=""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xmlns=""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xmlns=""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xmlns=""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xmlns=""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xmlns=""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xmlns=""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xmlns=""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xmlns=""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xmlns=""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xmlns=""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xmlns=""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xmlns=""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xmlns="" id="{39DE7BB4-2CD8-601F-6173-920E8C238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xmlns=""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xmlns=""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645</Words>
  <Application>Microsoft Office PowerPoint</Application>
  <PresentationFormat>Custom</PresentationFormat>
  <Paragraphs>73</Paragraphs>
  <Slides>27</Slides>
  <Notes>21</Notes>
  <HiddenSlides>0</HiddenSlides>
  <MMClips>1</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1_Office 主题</vt:lpstr>
      <vt:lpstr>1_Office 主题​​</vt:lpstr>
      <vt:lpstr>1_Simple Light</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34</cp:revision>
  <dcterms:created xsi:type="dcterms:W3CDTF">2023-07-25T11:51:11Z</dcterms:created>
  <dcterms:modified xsi:type="dcterms:W3CDTF">2025-12-20T13:43:23Z</dcterms:modified>
</cp:coreProperties>
</file>